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53:30.7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4874 7936 707 0,'0'0'227'0,"0"13"-24"16,0-13-8-16,0 0-23 0,0 0 9 16,0 0-27-16,0 0-16 0,0 13-15 0,0-13-16 15,-20 17-2-15,22-15 4 0,-1 0 18 0,0 0-27 16,3-1-16-16,-1-1-8 0,1 0-1 16,1 2-22-16,-1-1-14 0,1-4-38 0,1 3-47 15,9-6-63-15,-2-2 10 0,4 3-293 0,1-5 19 16,1 0-2-16,3-2 63 0,0-2 23 15,2 4-34-15,0-2 44 0</inkml:trace>
  <inkml:trace contextRef="#ctx0" brushRef="#br0" timeOffset="479.87">5045 8942 428 0,'-3'2'360'0,"0"3"-37"0,0-3-49 16,1 1 9-16,1-1-38 0,-1 0-14 0,3-2-36 15,2 0-23-15,3-3-8 0,18-5-37 0,3-4-60 16,5-2-40-16,8-3-81 0,8-3 5 16,2-1-342-16,4 2 15 0,3-4 40 0,2-1 6 15,1-3 39-15,1 0 13 0,-3-2 11 16</inkml:trace>
  <inkml:trace contextRef="#ctx0" brushRef="#br0" timeOffset="22686.4">9302 10771 265 0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9:33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4042 7890 229 0,'0'0'308'0,"0"0"-36"0,0 0-49 16,0 0-10-16,0-12-36 0,0 12-10 16,0 0-13-16,14 0-19 0,-14 0-28 0,0 0 6 15,0 0 1-15,0 0 4 0,0 0-9 16,0 0 8-16,9 19-9 0,-11-5 1 0,2-5-21 16,0 5 25-16,0 3-10 0,0 2-26 15,0 0-1-15,0 0 7 0,0 1-22 0,9 16 2 16,-9-22-25-16,2 3-2 0,-2-10 12 0,0 1-20 15,0 1 5-15,0-2-27 0,0-7-29 16,0 7-15-16,0 0-19 0,0-7-43 0,0 0-36 16,0 6 14-16,1 1-190 0,-1-9-86 0,-1 2 22 15,1-4 38-15,0 2-30 0,0-3 43 16,0 1 24-16,0-2 30 0</inkml:trace>
  <inkml:trace contextRef="#ctx0" brushRef="#br0" timeOffset="717.4">4086 7790 383 0,'-4'-9'213'0,"2"2"-22"15,-1 0-17-15,-1 1-3 0,1 2-7 0,2 0-12 16,0 0-16-16,-2 2-8 0,-1 0-17 0,-1 1-1 15,-1-1 10-15,0 2-24 0,0 0-8 16,6 0 8-16,-12 0-18 0,-2 0 6 0,-12 15-5 16,17-9-8-16,-5 4-3 0,-1-2 5 0,3 1 2 15,-1 4-10-15,3-1-8 0,-1 1 9 16,2 2-18-16,-1-2 19 0,1 6-14 0,1-4 13 16,0 2-22-16,2 3 20 0,3-2 14 0,-4 0-42 15,4 0 19-15,-1 1 2 0,0 3-3 16,0 0-14-16,2-2 10 0,1-3 1 0,1 3 2 15,0-1-11-15,0-10 12 0,0 2-5 0,0 6-4 16,0 0-23-16,12 20-6 0,-9-20 20 16,4 0-15-16,-2-1-2 0,3-1 35 15,0 0-4-15,4-2-9 0,-3 1 11 0,2-4-19 16,1 2 9-16,1-5-15 0,1 1-1 0,-5-3-16 16,1-1 26-16,2-4-20 0,6 1 13 15,-2-1 3-15,-7 0-6 0,5 0 14 0,1 0-26 16,18-16 19-16,-15 8-11 0,-2 0-15 0,-1-3 1 15,0 0 4-15,-1-2-2 0,-3-2-15 0,1 0-7 16,0-3 30-16,-1 0-10 0,0 0 0 16,-2 1-19-16,-2-2 21 0,-1 1 2 0,1-1-32 15,-1 2 23-15,-2-3 3 0,0 6-6 16,-1-4 13-16,-1 0-10 0,-1 4-20 0,-1 2 19 16,0 12 4-16,0-15-7 0,0-2 2 0,0 0 3 15,-12-17 4-15,8 16-11 0,0 2-26 16,-2 2 20-16,0-1-1 0,1 1 14 0,-2 2-14 15,2 2 26-15,-3 0-15 0,1 2-1 0,0 4 2 16,2-3-21-16,-2 2 23 0,0 0 0 0,2 2-6 16,-2 2 16-16,3-3-21 0,-12 0 7 15,7-1-21-15,0 3 19 0,-1 2 4 16,2 0-8-16,8 0 0 0,-7 0-21 0,7 0-17 16,-9 0 8-16,-15 15-12 0,13-8 13 0,1 1-35 15,-1 2-23-15,3-2 10 0,2-3-30 16,1 2-21-16,0-2-18 0,2-1-25 0,0 0-19 15,3-1 19-15,0-2-248 0,0-1-25 0,0 0 67 16,0 0 24-16,0 0 13 0,14 13 34 16,-8-12 17-16,2 2 4 0</inkml:trace>
  <inkml:trace contextRef="#ctx0" brushRef="#br0" timeOffset="1203.69">4703 7844 762 0,'-1'-3'253'16,"0"1"-6"-16,0-1-26 0,0 3 5 0,0-3-49 16,0 2-3-16,-1-2 3 0,2 3-46 15,0-1-13-15,-2 1 0 0,0 0-2 0,0 1 26 16,1 2-27-16,0 1 26 0,-1 1-17 15,0 15 14-15,0 1 5 0,0 3 10 0,1 2-6 16,0 3-11-16,0 0-4 0,1 1-14 0,0 1-17 16,0-17-3-16,0 9-6 0,0 1-10 15,0 2-7-15,0-1-11 0,0-1-12 0,0-1-3 16,0-5 7-16,0 0-45 0,0-4-13 16,0-4-20-16,0-3 3 0,0-1-44 0,0-6-41 15,0 0-65-15,0 0-18 0,-2 11-49 0,2-14 21 16,0 1-201-16,1-4-41 0,-2 1 52 0,1-1 36 15,-1 1 7-15,1-2 34 0,-1 0 11 16,1-1 24-16,0-3 26 0</inkml:trace>
  <inkml:trace contextRef="#ctx0" brushRef="#br0" timeOffset="1543.1">4576 7890 669 0,'1'-7'290'0,"3"-6"-20"15,4-1-14-15,0 1-11 0,3 2 2 0,1 0-31 16,2 2-3-16,0 1 0 0,4 3-24 0,-1 1-21 16,2 4-29-16,-9 0 1 0,6 0-15 0,0 0 6 15,19 15-6-15,-18-4-25 0,-3 3-11 0,-1-3 18 16,-2-1-23-16,-2 4-9 0,-2-2-6 15,-4-1-11-15,-2-1 7 0,-1-10-16 16,0 12 2-16,0 1-4 0,0-1 8 0,-19 9-7 16,8-8-33-16,-1-4-11 0,-4 2 1 0,2-2-74 15,-4-1 3-15,0-4-46 0,1 1-26 16,-3-3-13-16,13-2-43 0,-2 0 18 0,-2 0-196 0,3 0-70 16,1 0 21-16,7 0 37 0,0 0 25 15,-14-11-8-15,14 9 77 0,1 0-10 0,2 1 24 16</inkml:trace>
  <inkml:trace contextRef="#ctx0" brushRef="#br0" timeOffset="1935.7">5039 7894 272 0,'-4'-1'355'0,"4"1"-44"0,-3-1-41 15,1 0-1-15,0 0-16 0,1 1-5 0,1 0-10 16,-1 0-11-16,3 0-31 0,3-3-23 0,0 3 42 15,1 0-31-15,1-1-7 0,13 4-6 16,-14-3-25-16,8 0-18 0,1 0-2 0,4 0-28 16,-1 0 1-16,2 0-22 0,-1 0-19 15,-1 0-15-15,0 0-6 0,-5 0-44 0,-1 0-49 16,-2 0-30-16,-1-7-28 0,-1 7-20 0,3-11-21 16,-9 10-32-16,1-1 17 0,-2-1-135 15,-2 2-105-15,0 0 11 0,-3 0 20 16,-1 1 34-16,-1 1-19 0,-2-1 34 0,1 1 34 15,-11 0 29-15</inkml:trace>
  <inkml:trace contextRef="#ctx0" brushRef="#br0" timeOffset="2179.87">5129 7889 339 0,'-3'1'354'0,"1"-1"-45"0,-1 0-39 16,0 2-7-16,1 0 2 0,2 1 11 0,-3-1-35 16,3 1 21-16,0 0-3 0,0 0-22 0,1 4-3 15,1-1-10-15,2 11 2 0,-4-10-26 16,7 19-17-16,-4-6 1 0,2 0-27 0,-2 4-4 15,0-3-11-15,-2 1-27 0,1 1-15 0,0-2 1 16,-1 1-23-16,-1-1-5 0,1-1-3 0,-1-1-9 16,0-12-29-16,0 5-20 0,0-2-29 0,0 0-25 15,0 0 4-15,0-3-81 0,0 0-50 16,0-7-12-16,0 7-38 0,0-7-56 16,0 0 27-16,2 8-231 0,2-10 14 15,0-1 35-15,15-6 15 0,-2 1 42 0,3-4 21 16,4 4-6-16,0-1 46 0,4-2 50 0,2 2 8 15</inkml:trace>
  <inkml:trace contextRef="#ctx0" brushRef="#br0" timeOffset="2525.8">5942 8081 607 0,'-1'0'366'0,"1"-2"-29"0,0 2-33 15,0 0-16-15,0 0-9 0,0-1-33 0,1 1 14 16,-1 0-21-16,1 0-7 0,1-3-25 0,1 3 5 16,2 0 0-16,1-1-14 0,1 0-14 15,9-1-18-15,0 0-27 0,4-1 1 0,-1 1-10 16,2-1-17-16,-1 0-12 0,2-1-19 0,0 1-9 15,-1 1-40-15,2 0-33 0,0-5-33 16,-2 5 4-16,-6 1-94 0,4-1-21 0,-8-1-28 16,-2 2-16-16,-2-1-30 0,-1 2 19 0,-1-2-155 15,-2 0-94-15,-1 1 5 0,-2 0 14 0,0 1 56 16,0 0 38-16,-8 2-22 0,4 0 52 16,-1-2-21-16,-11 4 11 0</inkml:trace>
  <inkml:trace contextRef="#ctx0" brushRef="#br0" timeOffset="2763.92">5973 8141 461 0,'-5'3'381'15,"0"-1"-62"-15,2 0-1 0,2 1-13 16,-1-3-39-16,0 2 24 0,1 1 15 0,2 0-10 16,1-1-18-16,1 0-12 0,0 0-25 15,3 1-22-15,9 2-27 0,-1-2-14 0,2-1-15 16,6-1-20-16,-3 1-9 0,2-1-25 15,0-1-33-15,0 0-31 0,-12 0-36 0,2 0-40 16,3 0 5-16,-3 0-102 0,-1 0-32 16,-1 0-40-16,-1 0-69 0,-1 0 24 0,0 0-237 15,5-10 38-15,-7 8 14 0,0-1 49 0,-1 1-1 16,0-1 57-16,9-3 37 0,-3 1 1 16,5 0 22-16</inkml:trace>
  <inkml:trace contextRef="#ctx0" brushRef="#br0" timeOffset="3657.83">6484 7786 883 0,'0'0'265'0,"-13"0"-10"15,13 0-25-15,-23-25-20 0,19 24-1 0,2-1-7 16,0 1-48-16,3 0-4 0,-1 1-7 0,0 0 17 16,5 0 4-16,-1-1-18 0,4 0 8 15,13-1-4-15,1-1-4 0,4 0-16 0,3 1-9 16,0-4-35-16,3 1 20 0,-2 1-11 15,4 2-32-15,-3-2 15 0,1 1-9 0,-2 1-37 16,-2-1-3-16,-2 3-64 0,-3-3-8 16,-5 2-8-16,-4-1-28 0,-5 1-17 0,3 0-23 15,-5 1-30-15,-4 0-4 0,-1-1-20 0,0 1 16 16,0 0-104-16,-2 0-93 0,-2 1-48 16,-1-1 22-16,0 0 23 0,-1 0 10 0,-3 0 43 15,1 0-6-15,0-1 44 0</inkml:trace>
  <inkml:trace contextRef="#ctx0" brushRef="#br0" timeOffset="3893.48">6772 7699 217 0,'-6'-1'365'16,"2"1"-71"-16,-1-1-13 0,1 1-39 0,0 1-4 15,1 0-16-15,0 3 28 0,-1 0-33 0,1 1-25 16,0 10 56-16,2-1-23 0,0 6 11 0,-1 4-13 16,0 1-10-16,2-11 3 0,0 8-28 15,0 4-18-15,0 4-1 0,12 30-18 0,-10-30-12 16,0 1-23-16,0 0-21 0,-1-3 7 0,2-3-19 15,-1-2-32-15,-2-2-13 0,1-2-36 0,0-7-48 16,-1-12-14-16,0 10 6 0,0-3-83 16,0-7-82-16,0 0-38 0,2 9 26 0,-1-10-272 15,0-3 25-15,-1 2 56 0,0-2 22 16,1-1 22-16,-3 1 34 0,-1-2 22 0,1 2 38 16,-1 0-12-16,-7-7 24 0</inkml:trace>
  <inkml:trace contextRef="#ctx0" brushRef="#br0" timeOffset="4151.69">6499 8160 707 0,'-4'2'386'0,"2"-1"-74"16,-1 1 1-16,3-2-27 0,-2 2-25 16,0-1-29-16,2 1-28 0,0-2 57 0,2 3-46 15,0-2-8-15,3 0-35 0,3 1 3 16,13-2-32-16,-10 0-22 0,9 0 2 0,7 0-24 15,2 0-25-15,2 0-31 0,37-12-24 16,-33 10-2-16,2 0-61 0,2 2-15 0,-4 0-32 16,-1-1-18-16,-17 1-9 0,7 0-15 0,4 0-28 15,1 0-26-15,25-12 17 0,-31 9-91 16,-7-1-32-16,-4-1-8 0,-4 1-31 0,-2 0-4 16,-3 0 17-16,-1-2 29 0,-1 0 18 15,-1 2 16-15</inkml:trace>
  <inkml:trace contextRef="#ctx0" brushRef="#br0" timeOffset="4524.68">7107 8089 541 0,'-3'-4'193'0,"0"0"11"0,-1 1-12 15,0-1-3-15,1 2 0 0,-2-1-13 16,1 2 15-16,-1 1 4 0,1 1 2 0,1 2-7 16,1 0-22-16,-1 1 71 0,1 3-25 15,-3 8 1-15,2-5-23 0,2 1-4 0,-1-1-17 16,-1 7-3-16,3-6-21 0,0 1-19 0,0-5-13 16,0 1-10-16,0-3-2 0,-1-1-11 0,1-1-3 15,0 1 4-15,-1-1-1 0,1-2-16 16,-1 0-17-16,1-1 0 0,0 0-17 0,0 0-3 15,0 0-20-15,-2-12-11 0,3 4-9 0,0-8-25 16,-1 5 8-16,0-4-9 0,15-19 2 0,-8 17 11 16,2 0-19-16,-2 0 5 0,4 5 8 15,-1 0 2-15,2 4-2 0,-1 1 27 0,0 5 4 16,6-3 18-16,-4 5-1 0,-13 0 17 16,15 0 8-16,18 13 23 0,-17-4 7 0,3 5-22 15,-2 0 10-15,1 2-21 0,-4 0 7 0,-1 1-11 16,-4-2-9-16,1 0 1 0,-3-2-4 0,-3-2-8 15,-1-1 12-15,-1-1-30 0,-2-1-7 16,0-8-48-16,0 0-52 0,0 6 11 16,0-6-111-16,0 0-34 0,0 0-45 0,-12 10 24 15,10-14-288-15,0 0 31 0,-1-2 34 0,0-9 58 16,0 3 22-16,2-7 26 0,1-1 24 0,0 8 25 16,0-4 20-16,0-1-1 0,0-1 22 15</inkml:trace>
  <inkml:trace contextRef="#ctx0" brushRef="#br0" timeOffset="4856.62">7409 7746 473 0,'2'-6'357'0,"-1"3"-51"15,-1-1-31-15,3 3-28 0,-1 1 27 0,-1 0-7 16,1 4-32-16,-1-1 61 0,3 3-17 15,-1 13-6-15,3 0-10 0,1 5 1 0,0 1-9 16,1 3-19-16,-2-1 6 0,-1 2-11 16,0 0-5-16,-2 3-34 0,2-3-15 15,1-3-19-15,-2 3-11 0,2-2-19 0,-1 0-18 16,-2-6-13-16,1 0 5 0,-1-4-22 0,4-2-11 16,0-3-36-16,0-3-15 0,1-5-56 15,2-1-24-15,-2-3-45 0,-8 0-41 16,8 0 14-16,6 0-107 0,15-10-38 0,-15 4-43 15,0-3 28-15,-2 0-239 0,-3 0-1 0,-4 2 65 16,1 0 34-16,-2 0 56 0,-1 1 4 0,-3 2 20 16,1-1-8-16,-1 5 80 0,0 0-4 15,0-8 1-15</inkml:trace>
  <inkml:trace contextRef="#ctx0" brushRef="#br0" timeOffset="5047.63">7444 8049 467 0,'-5'-3'457'0,"1"2"-90"0,0-1-49 16,1-1 37-16,-1 2-54 0,0-2-22 0,2 3-28 16,1-4-26-16,2 4-20 0,1-3-26 0,3 2-28 15,7-6-54-15,7 1-10 0,1 4-100 16,4-4-54-16,3 2-63 0,3 0 13 16,0-1-196-16,1 3-125 0,-2 2 38 15,-2-3 50-15,-2 0 3 0,-11 3 40 0,-4 0 26 16,1 0-15-16,-2 0-4 0</inkml:trace>
  <inkml:trace contextRef="#ctx0" brushRef="#br0" timeOffset="5739.49">7662 8060 507 0,'-2'1'329'16,"0"2"-27"-16,0 0 7 0,1 1-40 15,-1-2 14-15,3 3-18 0,1-4-34 0,1 1-1 16,0 2-4-16,4-3-42 0,-2 1-2 0,1 0-6 15,1-2-10-15,0 0-27 0,12 0-16 16,-12 0-17-16,5 0 1 0,1 0-23 0,17-12 11 16,-21 6-28-16,3-2-6 0,-4 1-16 0,1-3-3 15,-3 3-6-15,-2-1-18 0,-2 4-2 16,-2-2-5-16,0 6-24 0,0 0 19 0,0-7-2 16,0 7 8-16,-13-9 0 0,7 6-2 15,-1 3-3-15,-11 3-5 0,10-3 16 0,-16 12-6 16,11-7-2-16,0 9 11 0,3 3 14 0,2 2-5 15,2 1 3-15,3-1 14 0,3 0-16 0,0-11 19 16,0 6-8-16,12 16-11 0,-1-17 12 16,2-3-9-16,0-2-1 0,3 1-4 0,1-6 0 15,2-3-16-15,0 0 3 0,-9 0-18 16,17-12-31-16,-11 3 0 0,0-1-12 0,0-3 4 16,-2 1-59-16,-3-5 7 0,-1 2-14 0,-1-1 20 15,-3-2-6-15,-1 1-1 0,-2 4 14 0,-3 3-15 16,0 10 6-16,0-10 9 0,0 3 6 15,0 0 3-15,-11-4 7 0,3 2 7 0,-1 3 11 16,5 3 17-16,0-1 1 0,1 3 18 16,1 1 14-16,0 0-8 0,2 1 35 0,0 0 5 15,0 1 13-15,0 1-5 0,2-1 20 0,0 3-7 16,2-2-14-16,5 9-4 0,2-2 50 16,1-3-2-16,3 5-3 0,0-1-4 0,0 2 7 15,-2 0-9-15,1-3 6 0,-1 3-4 0,-6-7-7 16,0 0-2-16,0-1-11 0,-2 0-5 15,-3 0 14-15,1-3 12 0,-3 1 1 0,0-3 5 16,0 0-17-16,0 0 13 0,0 0-15 0,-15 14-15 16,9-14-6-16,1 0 7 0,-1 2-3 15,-1-4-8-15,1 2 1 0,-1 0 2 0,7 0-13 16,0 0-5-16,-8 0 12 0,8 0-13 16,-14-11-16-16,12 8-14 0,2-2-11 0,1-1-3 15,3 0-15-15,4-7-25 0,3-1-26 0,3 0-14 16,2 4 8-16,0-3-73 0,0 3-43 15,3 2-19-15,-3-3-29 0,2 2-50 0,1 1 31 16,-3 2-203-16,3 4-13 0,-3-1 26 16,4-1 63-16,-9 1 38 0,0 2 15 0,-2 0-10 15,-4 0 60-15,-5 1 8 0,0 0-38 16</inkml:trace>
  <inkml:trace contextRef="#ctx0" brushRef="#br0" timeOffset="6401.76">8235 8002 345 0,'-3'1'377'0,"1"3"-7"0,-2 2-47 0,2-1-38 16,1 0 48-16,-1 1-18 0,2 2-15 0,0 2-26 16,0 3-18-16,0 2-14 0,11 20-19 15,-7-19-26-15,4-1-5 0,-1 0-21 0,-4-3-14 16,-1-2-11-16,-1-6-9 0,0 3-2 0,0-2-26 16,0-2 12-16,-1 2-21 0,0-3 25 15,0-2-31-15,0 0 7 0,0 0-24 0,0 0 2 16,-4 6-8-16,2-9-8 0,0 1-23 15,0-2-5-15,1-1-29 0,-1-3-8 0,1-8-15 16,-1-3-14-16,2 6 5 0,0 4-15 0,0-3 5 16,11-12 2-16,-6 15 11 0,2-3-13 0,0 2 5 15,4 2-12-15,-4-1 15 0,0 4 13 0,0 0-1 16,0 3 1-16,-2-1-3 0,3 3 6 16,-8 0 14-16,0 0 4 0,10 0 6 0,12 12-3 15,-9-4 9-15,-4 1-1 0,-3-1 0 0,3 4 13 16,-5 0 2-16,-1-3-7 0,1 6-3 15,-1-4 1-15,0-3-3 0,-1 1 7 0,0-1-7 16,-1-1-6-16,0-2 3 0,1 0-6 16,-1-1 13-16,0 0 2 0,3 0-15 0,-1-1 10 15,0-1-9-15,2 0-4 0,0 1 2 0,0-1-7 16,1-2-1-16,-6 0 13 0,9 0 1 16,2 0-4-16,4 0-17 0,16-17 17 0,-14 8-19 15,-3 1 2-15,-1-4-9 0,1 2 10 0,-2-3-10 16,-1 2-6-16,-1-1 7 0,-3 0-10 0,-3 3 14 15,0 2-1-15,-3 1-6 0,0 2 4 16,-1 4 7-16,0 0-4 0,0 0-3 0,0 0 8 16,-12-10-5-16,7 12 3 0,2 0 12 15,-9 7 10-15,2 2-5 0,0 0 19 0,3 3-9 16,0 2 6-16,3-2-1 0,-2 2 15 16,6-9-8-16,0 2 0 0,0 0-9 0,13 14 8 15,-3-9-21-15,5-6 20 0,6-1-23 16,0 0 10-16,3-1 1 0,4-6-11 0,-15 0-19 15,9 0-23-15,26-14-21 0,-23 8-40 0,-3-2-19 16,0 2 11-16,-4-2-73 0,-3 1-15 0,-1-2-31 16,-1-2-13-16,-5 0-8 0,-4 0-33 0,0 2 26 15,-4 9-153-15,0-10-40 0,0-3 35 16,-17-15 28-16,7 12-30 0,-3 1 64 0,0-2-17 16,1-1 45-16,1 2 23 0,-1-2 41 15</inkml:trace>
  <inkml:trace contextRef="#ctx0" brushRef="#br0" timeOffset="6671.47">8749 7839 272 0,'-3'-7'359'0,"2"-1"-7"16,0 3-39-16,0 0 20 0,3 2-51 0,-3-1-40 16,0 1-29-16,1 1 27 0,0 0 13 0,2 2-15 15,-2 0 18-15,2 3-10 0,0 0 10 0,0 2-2 16,3 8-20-16,0 2-6 0,1 3 4 16,-1 4-3-16,-2 3-33 0,2-1-19 0,1 2-18 15,1 1-18-15,-2 1 7 0,1-2-16 16,-1 3 17-16,-1-5-36 0,2 0-11 0,0 0 6 15,1-4-6-15,2 1-37 0,3-3 8 0,-4-2-1 16,0-4-9-16,4 0-7 0,1-5-93 16,-1-2-44-16,0-4-25 0,-12-1-49 0,13 0-42 15,0 0 19-15,9-9-124 0,-9 1-35 16,-1 0 31-16,-3-4-238 0,0 2-10 0,-4-1 48 16,-3 2 39-16,1-2 28 0,-1 4 43 0,0 0-1 15,-2 7 46-15,0-8 31 0,0-1 12 16,-16-14 24-16</inkml:trace>
  <inkml:trace contextRef="#ctx0" brushRef="#br0" timeOffset="6866.98">8767 8023 1005 0,'-4'0'349'0,"2"0"-47"0,-3-1 47 16,3 2-21-16,-1-1-29 0,2 0-20 0,1 0-38 15,2 0-17-15,1 0-28 0,3 0-20 16,0-1-19-16,11 1-53 0,2-4-34 0,-9 4-6 15,25-4-110-15,-9 1-36 0,3 1-34 0,1-4-56 16,-1 3 15-16,-2-2-256 0,0 2-21 16,-3 1 28-16,-4-2 30 0,-2-3 24 0,-1 2 28 15,-4 3 21-15,-5-3 33 0,-1 1-37 16</inkml:trace>
  <inkml:trace contextRef="#ctx0" brushRef="#br0" timeOffset="7483.71">9089 7846 499 0,'-3'-5'397'16,"1"3"-72"-16,1-1-33 0,-2 2-2 0,2-1-11 16,-1 1-35-16,0 5 26 0,-1-4 1 0,1 3-4 15,0 2-2-15,-6 12-19 0,5 0 0 16,2 4 10-16,-1 2-27 0,2-10 3 0,0 8-17 16,0 2 4-16,0 4-33 0,15 27 9 15,-9-26-46-15,2-4-13 0,2 4-9 0,-2-5-17 16,4-1-1-16,-4-4-20 0,3-3-12 15,0-2-10-15,-1-1-4 0,-2-8-5 0,1-1-21 16,0-1-23-16,-9-2-28 0,14 0 14 0,12-16-20 16,-13 6-22-16,-1-1 1 0,-1-1-23 15,-2-5-5-15,3-1-17 0,-3 1 9 0,-2-3 3 16,-2 0 3-16,3 2 4 0,-3 3 12 16,-2-2 0-16,-1 5-2 0,-2 12 0 0,0-9 13 15,0 1 7-15,0 8 0 0,0-5 5 0,0 5 14 16,0 0 4-16,0 0 20 0,-8-12 11 15,6 17 11-15,-1-5 9 0,0 5 3 0,-2 12 32 16,1-9-12-16,0 8-1 0,0 1 9 0,4-10 5 16,0 5 0-16,0 4 13 0,0-1-18 15,10 17 11-15,-5-18-19 0,1-4-4 0,4 3-23 16,-1-2 5-16,2-3-8 0,5-1 11 0,-2-3-3 16,0-1 3-16,-3-3-27 0,-1 0 15 0,3 0-29 15,18-15-4-15,-13 6-11 0,-2 0 1 16,1-4-1-16,-4-2 3 0,2-3-21 15,-3-2-8-15,-1-5-7 0,1 1-9 0,-2-2 18 16,-4 1-8-16,0-1-4 0,-4-1 2 0,-2 1 5 16,0 14-3-16,-12-22-1 0,3 12 14 0,-4 3 7 15,-2 2-9-15,-4 4 11 0,-1 1-12 0,1 4 16 16,-3 0-4-16,3 6 2 0,-4-5 11 16,4 3-5-16,7 2-9 0,2 0-15 15,0 2-16-15,4-3-12 0,1 1 6 0,5 2-89 16,0 0-12-16,0 0-31 0,0 0-43 0,0 0-14 15,-10 3 27-15,12-1-240 0,1-1-15 16,2 1 19-16,1 2 43 0,14 4 50 16,5-1 17-16,-1 0 41 0,0 5 22 0,1-2 15 15,-2 0-3-15</inkml:trace>
  <inkml:trace contextRef="#ctx0" brushRef="#br0" timeOffset="7887.85">9633 8021 684 0,'-2'7'338'16,"0"-4"-15"-16,0 1-42 0,1-1-16 0,-1-1 1 16,1 3-21-16,0-1-29 0,0-2 24 0,1 0-23 15,0 1-13-15,2-2-22 0,1 0-23 16,0 1 1-16,2-2-15 0,1 1-23 0,0-4-1 16,11-1-2-16,1-1-25 0,-2 0-5 0,0 0-5 15,-1-2-14-15,1-2-9 0,1 1 2 16,-3 0-11-16,-1-1-3 0,1 0-12 0,-3-2 10 15,-1 0-23-15,-3 4 9 0,-4-1 0 0,-1 1-3 16,0 0-24-16,-2 3 16 0,0 4-14 16,0 0 12-16,0 0-20 0,-15-11 18 0,7 11-3 15,1 1-12-15,-12 3 14 0,3 4 24 0,-2 1 8 16,2 8 6-16,2-5 16 0,3 3-17 0,0 2 21 16,2 0-17-16,4 4-1 0,0-4-7 15,5-3 3-15,0-4-23 0,11 12 3 0,-1-9 4 16,3-3-5-16,5-1-30 0,3-3-16 15,2-3-25-15,1-2-26 0,-9-1-41 0,8 0 10 16,3 0-75-16,30-13-24 0,-29 6-25 0,0-2-23 16,-4 1-27-16,-1-2 29 0,-4-6-153 0,-4 3-73 15,-1-3 15-15,-4-1 53 0,-1 0 12 0,-4-3 26 16,-1 2 8-16,-2-2 59 0,-1 9 6 16,0-6 4-16</inkml:trace>
  <inkml:trace contextRef="#ctx0" brushRef="#br0" timeOffset="8381.66">10003 7715 617 0,'-8'-12'340'0,"2"4"-41"16,0 2 13-16,2 0-49 0,1 3-24 0,0 1-18 16,0-2-24-16,0 4 34 0,1 0-19 15,0 0 15-15,0 3-19 0,0 0 6 0,0 3-27 16,1-1 4-16,-1 15 17 0,1 0-16 0,1-9-2 16,0 8 10-16,0 2-10 0,0 4 1 15,12 29-4-15,-7-25-26 0,2-3-12 0,-2 3-18 16,1 0 1-16,1 0-11 0,2-3-19 0,-2 3-22 15,0-2-9-15,2-5 22 0,-4-1-8 16,2-2-37-16,-2-3 5 0,1-2-5 0,-3-3-7 16,1-4-2-16,-3-3-6 0,1 0-3 0,-2-2 37 15,2-2-7-15,-2 0-5 0,0 0-7 16,-3-1-45-16,3-1 8 0,-2-1-5 0,3-1 8 16,-1-2-5-16,-1 2 6 0,3-3-13 0,6-6-3 15,-3 4-3-15,1-3 14 0,4 1 1 0,1 0-3 16,-1 1 0-16,0 1-1 0,4 4-2 15,-2 0-6-15,4 0 0 0,-1 2 0 0,-6 3-13 16,2 0 1-16,1 0 2 0,3 0 16 16,17 11-3-16,-21-9-1 0,8 7 0 0,-3 1 6 15,0 0-15-15,-2 1 2 0,-2 0 35 0,-1 0-2 16,-1 2-24-16,-4-4-2 0,-3-1 43 16,-3-1-14-16,0-7-2 0,0 7 14 0,-12 6-17 15,0-2-3-15,-4-1-4 0,-2-2-4 0,-6 0-3 16,-1 0-70-16,-4-2-32 0,-2-5-66 15,-4 0-36-15,0 1 19 0,18-2-217 0,-10 0 37 16,-4 0-301-16,0 0 48 0,-1 0 56 16,2 0 47-16,0 0 31 0,5 0 67 15,-1 0 10-15,3 0 49 0,0 0 4 0,3 0 10 16,-24 4 31-16,24-1-33 0,10-3 81 0</inkml:trace>
  <inkml:trace contextRef="#ctx0" brushRef="#br0" timeOffset="10186.16">4967 9144 383 0,'0'0'365'0,"0"0"-41"16,0 0-11-16,0 0-50 0,0 0-25 15,0 0 13-15,0 0-22 0,0 0-8 0,6-4-35 16,-10 0-19-16,-9-4 3 0,0 3-23 0,-4-2-15 16,0 5-15-16,0-1 3 0,1 3-15 15,5 0-15-15,-19 10 18 0,11 0-13 0,-1 2 12 16,2 2-15-16,2 1 11 0,0 4-9 15,2-2-1-15,3 2-5 0,3-2-1 0,4 3 1 16,2-8-8-16,2 0-12 0,0-12-2 16,11 20-14-16,0-11 1 0,2-2-10 0,1-6-20 15,-2-1-30-15,-3 0-25 0,4 0 2 0,21-13-98 16,-14 5-20-16,-2-1-31 0,2-3-30 16,-3-3-51-16,2 0 23 0,-3 1-183 0,-3-1-31 15,-1-1 41-15,-1 0 15 0,-2 0 40 16,-5 0 29-16,1 1 6 0,-2-4 17 0,-1 4 21 15,-2-6-16-15</inkml:trace>
  <inkml:trace contextRef="#ctx0" brushRef="#br0" timeOffset="10469.41">4905 8828 229 0,'-9'-14'452'0,"5"4"-66"16,0 2-41-16,-1 3-33 0,1-1-41 0,1 2-31 15,0 0 44-15,-1 1-48 0,2 1-38 16,1 0 6-16,-1 2 14 0,1 2 4 0,0 2-7 15,0 1-3-15,1 15-18 0,1-2 13 16,-1-6-2-16,0 6-10 0,12 30-20 0,-7-19-3 16,0 2-7-16,1 2-16 0,1-1-15 15,1-1-18-15,-1 1-25 0,-1-3 16 0,1 0-7 16,0-3-32-16,1 1-8 0,-1-2-32 0,0-2-9 16,-1-6-62-16,-2 0-24 0,1-5-27 15,-1-5-46-15,0-1 13 0,-1-2-112 0,1-4-39 16,0 0-67-16,-4 0 31 0,0 0-212 0,0 0 37 15,9 0 22-15,4-12 46 0,-9 10 3 16,1-1 47-16,1 1 46 0,-1-1 25 0,0 0-33 16,0-1 57-16,-1 4 31 0</inkml:trace>
  <inkml:trace contextRef="#ctx0" brushRef="#br0" timeOffset="11093.58">5080 9266 661 0,'1'0'406'16,"0"0"-66"-16,0 0-42 0,0 0 16 15,1 0-15-15,-2 0 4 0,1 0-34 0,0 0-10 16,1 0-20-16,0 0-13 0,1 0-7 0,1 0-22 16,0-2-4-16,3-1-24 0,-1 3-11 15,1-2-14-15,9-3-11 0,0 0-22 0,-1-4-1 16,2 1-22-16,-3-1-13 0,1 1-8 0,-4-1 5 16,1-3-17-16,-1 0-19 0,-4 2 1 0,-2 0-5 15,-3 3-2-15,2 0-2 0,-4-1-17 16,0 8 4-16,0-5-5 0,0 5-6 0,0-7 1 15,-15-2 0-15,9 6-6 0,-1 3-4 16,-12 3 10-16,0 4-6 0,1 0 8 0,0 3-7 16,4 0 4-16,0 3 0 0,1 3 5 0,2 1 16 15,3 2-4-15,4-2 11 0,1 2-9 16,1 0-5-16,2-11 1 0,0 4 17 0,14 13-18 16,-4-12 2-16,2-5-3 0,2-1-10 0,3-4-7 15,-1-3-25-15,-6 0-15 0,5 0-29 16,22-10-8-16,-15 3-27 0,-1-1 12 0,0-5-36 15,-1 2-29-15,-1-2-26 0,-2-1 7 16,-5-3-19-16,-2 0 5 0,3 3 15 0,-5-2 16 16,-3-2 15-16,-1 3 7 0,-2 1 41 0,-1 4 3 15,0 1 17-15,-1 9 33 0,0-8 5 16,0 8 28-16,0-9 10 0,0 2 36 0,0 7 11 16,0 0 7-16,-11-13-12 0,9 11 15 0,0 0-6 15,0 2 53-15,-1 2-3 0,1 1 15 16,0-1 1-16,0 3 4 0,1 12 21 15,-3 0 13-15,3 4-8 0,1-9 5 0,0 6 7 16,0 5-10-16,14 29-1 0,-10-25-31 0,1 1-4 16,1 3-16-16,1-1 8 0,0-2-34 15,0 2-6-15,-1-6 0 0,2 3-23 0,-2-6 9 16,-2-4-26-16,-1 3-12 0,-1-11-15 0,1-1-39 16,-2-6-48-16,-1-2-42 0,0 0 13 0,-5 0-81 15,3-3-29-15,0-1-8 0,-5-8-41 16,2-1-37-16,-1 1 33 0,0-2-173 0,-2 2-13 15,1-5 43-15,-2-1 13 0,4 0 36 16,-2 0 38-16,-1 2 12 0,3-2 8 0,-2 0 35 16,0 2 19-16</inkml:trace>
  <inkml:trace contextRef="#ctx0" brushRef="#br0" timeOffset="11343.25">5349 9195 813 0,'0'-14'302'16,"3"-1"0"-16,1 0 11 0,0 0-13 15,0 5-39-15,2-5 36 0,1 4-3 0,-3 1-10 16,6-1-2-16,-4 4-38 0,1 3 0 0,0 0-14 15,0 3-18-15,1-2-23 0,-8 3-16 0,12 0-9 16,15 13 11-16,-11-1-28 0,-2 2-22 16,-3-2 15-16,2 6-34 0,-4-2-9 0,-2 1 3 15,-4 3-24-15,1-3 0 0,-4-1-11 16,0-10-23-16,0 3 6 0,0 3-34 0,-13 17-23 16,4-19-37-16,-2-2-46 0,3 0 6 15,1-5-133-15,0-3-35 0,7 0-69 16,0 0 27-16,-9 0-236 0,-9-19-2 0,11 7 64 15,-4-3 22-15,7-4 41 0,-1-1 19 0,4-2 42 16,1-2 33-16,0 10 22 0,0-6 9 16,0-4-11-16</inkml:trace>
  <inkml:trace contextRef="#ctx0" brushRef="#br0" timeOffset="11581.38">5571 8861 368 0,'5'-6'453'0,"-3"1"-63"0,1 1-67 0,0 3-42 16,-1 1 81-16,2 1-16 0,-1 3 1 0,0 1-23 15,8 8-17-15,1 5 2 0,-3 6-11 16,0 1-20-16,-4 3-5 0,1 1-30 0,-2 3-29 16,-2-3-5-16,0 3-23 0,-1 1-19 0,0 0-18 15,-1-3-16-15,1-3-30 0,2-4-15 16,-2-1-44-16,-1-8-20 0,0-3-50 0,0-4-22 16,0-4-71-16,0-1 12 0,1-2-152 15,-1 0-59-15,0 0 27 0,0 0-242 0,5-14-3 16,-4 7 40-16,-1-10 41 0,1 5 38 0,-1 12 28 15,0-11 23-15,0 0 35 0,0 2 39 0,0 1-7 16,0 0 22-16,0 1-26 0</inkml:trace>
  <inkml:trace contextRef="#ctx0" brushRef="#br0" timeOffset="11783.45">5568 9100 419 0,'-5'-1'479'0,"1"-4"-89"15,0 5 40-15,2-2-59 0,-1 0-25 0,1-1-30 16,0 1-30-16,1 2-23 0,1 0-24 15,1-3-16-15,1 3-25 0,4 0-23 0,-1-2-16 16,16 1-21-16,4-1-19 0,-2-3-36 0,6 3-35 16,1-3-33-16,3 1-3 0,-2 1-88 0,2 1-59 15,-2-3-10-15,-1 3-49 0,-4-4-27 0,-1-1 19 16,-4 3-242-16,-5-4 5 0,-1 1 48 16,-4-3 7-16,-4 5 32 0,-4-3 6 0,-3 0 33 15,0 8-18-15,0-8 34 0</inkml:trace>
  <inkml:trace contextRef="#ctx0" brushRef="#br0" timeOffset="12198.08">5859 8867 486 0,'-12'-6'299'0,"3"2"-11"0,1 2-30 16,1 1 3-16,-1 0-8 0,2 2-6 0,6-1-11 15,0 0-28-15,-7 0 37 0,7 0-9 16,-17 20 8-16,11-5-2 0,1 0 3 16,3 7-3-16,0 1-20 0,2-11 9 0,0 5-23 15,0 7 21-15,12 25-17 0,-5-22-37 16,-1-1-1-16,1-1-29 0,-2-1-8 0,3-3-10 15,-3 0-33-15,-2-5 7 0,1 0 3 0,1-3-36 16,-2-4 1-16,2-4-12 0,-1 1 5 16,-2-2 9-16,1-4-20 0,-3 0-14 0,0 0-11 15,0 0 0-15,0 0-35 0,15-12 11 0,-7 3-17 16,-1-2 3-16,-1 4-15 0,-1 0 5 16,0 0 3-16,2-3-1 0,0 2-10 0,-1 3 22 15,-1 3-16-15,0 0 0 0,-1 0 4 0,3 2 11 16,-7 0 16-16,0 0 12 0,27 12-5 15,-12 0 17-15,0 0-11 0,-2 1 14 0,-2 0 6 16,0 3 6-16,0-1-20 0,0-2 14 0,0 1-8 16,-1 1-4-16,-1-5 10 0,-1-1-21 15,-3-4-1-15,-1 1 1 0,-2-2-24 0,1-2-26 0,1-2-19 16,-4 0-59-16,0 0-45 0,0 0 15 16,12-9-119-16,-7-6-67 0,1-2-48 0,-1-1 34 15,1-1-244-15,-1 0 55 0,0 0 60 16,1 2 24-16,1 0 35 0,2 2 7 0,1 1 61 15,1 2 0-15,3 0 21 0,-1 0 18 16,-1 2 8-16</inkml:trace>
  <inkml:trace contextRef="#ctx0" brushRef="#br0" timeOffset="12488.4">6415 9082 804 0,'-2'0'416'0,"0"3"-62"16,0-3 27-16,0 0-12 0,1 0-3 0,0 0-24 15,-1 0-12-15,1 0-37 0,0 1-32 0,1-1-28 16,0 0-15-16,2 0-25 0,2-1-20 16,1 1-2-16,2 0-37 0,11-3-14 0,-9 3-9 15,5 0-22-15,17-7-50 0,-14 3-34 0,2 3-70 16,2 0 8-16,-1-3-128 0,-6 3-75 15,2-3 23-15,-16 4-288 0,9 0 5 0,-9 0 45 16,7 0 48-16,-7 0 31 0,7 0 27 16,-11 3 35-16,1-1 16 0,-2 2 43 0,-9 5-59 15,-1-1 63-15</inkml:trace>
  <inkml:trace contextRef="#ctx0" brushRef="#br0" timeOffset="12669.37">6363 9223 507 0,'-1'2'476'0,"0"0"-87"0,2-1 9 16,2 1-5-16,0 0-49 0,2-2-26 0,1 3-48 16,2-3-14-16,12 0-38 0,0 0-30 15,1 0-37-15,-9 0-66 0,4 0-10 0,5 0-126 16,2 0-65-16,21-10-56 0,-22 5 15 16,-1 3-300-16,-7 2 45 0,-3-3-2 0,-1 3 46 15,-3-4 39-15,-1 3-9 0,1 0 54 0,1 0-2 16,0 1-15-16</inkml:trace>
  <inkml:trace contextRef="#ctx0" brushRef="#br0" timeOffset="13309.55">7004 9073 404 0,'-1'-3'492'0,"1"1"-97"0,-2-1-30 0,0 2-18 15,1-3-15-15,-3 2-22 0,1 1-19 0,0 1-25 16,-1-1-12-16,0-2-27 0,1 3-18 0,-1-2-10 16,0 2-28-16,-2-2 2 0,2-1-12 15,1 3-23-15,-2-3-2 0,2-1 2 0,0 1-21 16,-1-1-16-16,2-2-18 0,1 1 0 16,1-2-18-16,0 0-3 0,14-15-11 0,-5 8-3 15,5 0 3-15,0 1 1 0,3 2-21 0,0 1-8 16,2 5-1-16,0-5 20 0,0 5-13 0,-1 1-6 15,-4 2 2-15,-14 2-2 0,15 0-8 16,14 16 16-16,-17-3-8 0,0 5 23 16,-3 2-5-16,-3 2 13 0,-3 5-9 0,-3-1 18 15,0-12 1-15,0 8 1 0,-14 26-7 0,5-23 3 16,0 1-6-16,-2-5-6 0,-2-1-4 0,-2-3 22 16,1 0-13-16,0-6 22 0,-2 0-21 15,-1-4-21-15,1-2 17 0,5-2-14 0,1-3 11 16,10 0-5-16,-10 0-50 0,3 0-22 0,7 0 1 15,-23-19-8-15,14 6-13 0,5 3 2 16,2 1 4-16,1 1-8 0,1-1-9 0,0 9 31 16,0-7-20-16,0 7 20 0,11-12 6 15,-7 9-15-15,11-2 17 0,-4 3 16 16,0 5 6-16,-3-3 11 0,19 14 34 0,-10-3-25 16,5 1 23-16,1-1-1 0,-2 0-5 0,0-1 32 15,1 0 7-15,-3-2-4 0,1 1 8 0,0-4-22 16,-4-1 7-16,-3-1-4 0,-2-2-1 15,-2-1-2-15,3 0-9 0,11-11-9 0,-12 4-7 16,1 0-6-16,-1-5 4 0,-1 1-20 0,-4-3-3 16,-1 0-20-16,1-2-26 0,1-2 3 15,-1-1-58-15,-4 2-46 0,-1-2-20 0,0-1-42 16,4 4 20-16,-3-2-132 0,-2 11-46 0,0-5 33 16,0 2-309-16,0 0 41 0,0 3 56 0,0-1 55 15,0 8 20-15,0-9 27 0,-13 0 41 16,12 6 30-16,-3 1 16 0,2-1 36 0,2 0 31 15,0 3 6-15</inkml:trace>
  <inkml:trace contextRef="#ctx0" brushRef="#br0" timeOffset="35932.55">4267 10107 556 0,'0'0'293'0,"0"0"-36"16,0 0-2-16,0 0-19 0,-14-14-13 0,14 14-3 16,0 0-22-16,0 0-15 0,0 0-33 0,0 0-19 15,-21-21 6-15,19 20-17 0,2-1-9 16,-2 2-5-16,2-2-11 0,-2 2-33 0,2-1-4 15,-1 0 3-15,0 1-3 0,0 0-7 0,1 1-7 16,-2 1 25-16,3 1-17 0,-2-2 2 16,1 4-6-16,-2 0 28 0,2 0-7 0,-1 1-8 15,0 2 3-15,1 3-21 0,0 3 17 16,0 3-14-16,0 4 5 0,0 1 10 0,0 0-11 16,0 4-9-16,0 0 6 0,0-1 2 0,0 1-15 15,0-1-10-15,0 1 13 0,0-1-3 0,0 1-21 16,0 1 8-16,0 1 18 0,-14 33-25 0,11-29 15 15,0-1-8-15,1-1 2 0,-2 3 11 16,2 4-2-16,0-1-5 0,-1 3 0 0,0-1-9 16,2 4 7-16,-3 0-8 0,3 0-14 0,-2 3 8 15,0 0 11-15,2 2-11 0,0-1 7 16,0 0-2-16,-1-1-6 0,2 1 7 0,0-3-2 16,0-2-6-16,0-22-18 0,0 10 21 0,0 2 9 15,0 0-19-15,0 1 3 0,0-1-14 16,0-3 19-16,0-4-8 0,0-2-2 0,0-4-4 15,11 10 16-15,-11-19-13 0,0 0 9 0,0-5-2 16,0 0 0-16,0 2 0 0,0-6 1 16,0 0-9-16,0 0-27 0,0 0-5 0,0 0-31 15,0 0 6-15,0 7-45 0,-11-3-11 16,10-5-36-16,-2-2 1 0,1-2-48 0,1 0-17 16,1-2-20-16,0-13 20 0,0 8-239 15,0-3 27-15,11-26 19 0,-4 16 30 0,-1-1 34 16,0 0 32-16,3 0-33 0,-3 1 88 0,2-2-16 15</inkml:trace>
  <inkml:trace contextRef="#ctx0" brushRef="#br0" timeOffset="38175.51">4185 10114 419 0,'0'-1'212'0,"0"-1"-11"0,0 1-15 0,0 1-9 16,0-2-17-16,1 1-33 0,-1 1 3 0,0-1-14 15,1 1-6-15,-1 0 0 0,1 0-10 16,1 0-17-16,-1-2 8 0,0 2-20 0,0 0-15 16,1 0 6-16,-2-1-11 0,3 1 16 15,1 0-3-15,-1 0-5 0,0 1 0 0,1-1 19 16,2 0-17-16,-1 0 7 0,2 0 3 16,1-1 15-16,-8 1-23 0,14 0-1 0,4 0-9 0,-1 0 10 15,3 0-28-15,0 0 1 0,1 0-3 16,0 0 26-16,-3 0-33 0,-3 0-1 0,-1 0 11 15,3 0-8-15,0 0-1 0,-3 0 3 16,4 0 7-16,-1 0-6 0,2 0 14 0,-2 0-24 16,2 0 19-16,2 0-10 0,-1 0-12 0,3 0 27 15,1 0-41-15,1 0 24 0,-1 0-19 16,0 0-4-16,2 0 20 0,0 0 2 0,1 0-6 16,-1 0-9-16,0 0 18 0,-1 0-12 0,0 0 0 15,-1 0-15-15,-1 0-3 0,-1 0 16 0,-2 0 14 16,0 0-30-16,1 0 16 0,-4 0-4 15,2 0-25-15,0 0 37 0,1 0-16 0,22 0-21 16,-20 0 28-16,-9 0 11 0,4 0-30 16,5 0 14-16,3 0 12 0,-1 0-25 0,2 0 0 15,0 0 12-15,-1 0 8 0,1 0-12 0,-1 0 8 16,-1 0-15-16,25-11 6 0,-27 10-7 0,-3 1-16 16,-2 0 4-16,-3 0-1 0,-1 0 9 15,-1 0 5-15,-2 0 24 0,2 0-14 0,5 0 0 16,0 0-2-16,1 0 3 0,1 0 0 15,3 0-15-15,-1 0-2 0,23-8-1 0,-20 6 0 16,-1-2 48-16,0 1-11 0,0 1-11 0,0 2-1 16,1-1-23-16,3-1 2 0,-1 1-7 15,-2-2 2-15,1 3 0 0,-1-2 21 16,1 1-3-16,0-1 22 0,0 2-5 0,-2 0-40 16,0-3 19-16,-1 3-16 0,0-1 1 0,1 0 1 15,0 0 20-15,0-2 1 0,0 1 12 16,4 0-2-16,-4 1-17 0,1-2 1 0,-13 3 1 15,7 0 13-15,3 0-7 0,1 0 15 0,2 0-9 16,1 0-11-16,27-10-3 0,-26 8 1 16,2 0 1-16,0 1-1 0,-1-1-1 0,-2 2-19 15,1-2 2-15,-1 1 17 0,-4-2 11 0,4 2-10 16,-1 1 7-16,0-1-10 0,0 1-8 16,-1 0 22-16,1-2 7 0,2 2-14 0,1-2-5 15,4 2 1-15,-2-3-5 0,3 2 9 16,-3-2-12-16,2 1 22 0,0 1-8 0,-1-1-11 15,-1 2 2-15,0-1 1 0,-1 0-7 0,3 0 7 16,-4-1-3-16,-1 2 1 0,0 0 0 0,1-3 5 16,1 3 6-16,2-1-16 0,-2 1 2 15,-2-1-20-15,3 0 1 0,0 0 22 0,1 1-3 16,1-1 20-16,1 0-22 0,-1 0 11 0,1-1-14 16,0 0-7-16,0 1 36 0,-16 1-11 15,7 0-10-15,6 0 4 0,0 0 0 0,2 0-1 16,-1 0-6-16,33-10 2 0,-30 8-16 0,0 0 28 15,1-1-14-15,-1 3 1 0,1 0 0 16,-1-2-16-16,-1 1 0 0,0-1 1 0,-1 2 24 16,0-2-9-16,-1 2 10 0,0-2-1 0,0 0 10 15,1 2-10-15,-1 0-13 0,-15 0 9 16,6 0 11-16,6 0-18 0,2 0 20 0,3 0-2 16,-1 0-22-16,3 0 7 0,0 0-12 0,1 0-4 15,0 0 28-15,1 0-8 0,-1 0 11 0,-1 0-34 16,2 0 22-16,-3 0 14 0,2 0-3 15,-1 0-2-15,-2 0 0 0,-2 0-16 0,1 0-3 16,1 0-19-16,1 0 1 0,0 0 21 16,1 0 4-16,-1 0 3 0,2 0-1 0,0 0-1 15,-2 0-1-15,-1 0 2 0,34 8-1 0,-30-8 0 16,-2 2-4-16,1-2 10 0,0 1 1 16,1-1 8-16,0 0-20 0,2 3 5 0,-2-3 6 15,0 1-14-15,1-1 8 0,1 3 0 16,-2-2 0-16,1 1-15 0,3 0 9 0,-4 1 22 15,1-1-7-15,0 1-8 0,-1 0-3 0,2 0-16 16,0 0 1-16,0 0 1 0,0-1 13 0,0 3 3 16,0-3-19-16,0 3 6 0,-1-4 12 15,1 3-2-15,0-2 14 0,-2 3-24 0,4-3 15 16,-1 4 8-16,1-3-20 0,0 1 14 0,0 0 1 16,2-1-14-16,0 1 6 0,2 1 8 15,2-2 0-15,-1 3 2 0,0-2-3 0,0 3-11 16,0-1 3-16,0-1 4 0,-1 0-16 15,1 1 2-15,0-1 23 0,-1 1-9 0,-1 0-17 16,-2-1 13-16,2 1 6 0,-4 0 5 16,1-1 14-16,-2 2-33 0,1-2 24 0,-1-1-15 15,1 5 8-15,-1-4-4 0,-1 1 0 16,-1-1-20-16,0 0 20 0,0-1 18 0,-1 1-22 16,-2-2 5-16,2 2 1 0,-3-1 4 0,2 1-4 15,-2-2 10-15,1 3-15 0,-1 0 2 16,0-2-17-16,0 1 32 0,4-2-17 0,-6 2 1 0,1-3 13 15,-2 6-23-15,3-3 3 0,-2 2 0 16,1-3 3-16,-1-1 1 0,0 2-4 0,0 0-2 16,1-1 1-16,-1 1 16 0,1 0 0 0,0-1-2 15,-2-1-8-15,0 0-4 0,-2 1 16 16,5 1-14-16,-2-2 0 0,-1-1-7 0,-1 5 1 16,4-4 0-16,-3 2 2 0,0 1 1 0,3-1 0 15,-4 0 1-15,1 0-1 0,2-2 2 16,-1 0 0-16,-2 6-25 0,1-7 4 0,-1 1 2 15,0 1 1-15,-3-1 5 0,1 0-9 16,0 1 6-16,-1-1-5 0,3-3 4 0,-2 2 22 16,1 1-13-16,4 1 15 0,-3-1 0 0,1-1-25 15,-1 2 8-15,2-4 1 0,-1 4 1 16,-1-4 1-16,0 1 32 0,2 2-1 0,-1 1-29 16,-1 0 2-16,-1-4-9 0,3 3-13 15,-1-3 27-15,-2 0 8 0,0 2-21 0,1 0-1 16,-1 0 13-16,3 1 18 0,0-1-32 0,0 0 12 15,-2 0 6-15,4 1-12 0,-3 0-5 16,5-1 5-16,0 1-6 0,1 0 0 0,-4-2-3 16,3 3-4-16,1 0 13 0,-2 0-5 0,1-1-20 15,1 0 21-15,3-1-20 0,-2 0 24 0,1 2 3 16,-1-1-15-16,-2 0 11 0,1-1 7 16,-1 0 16-16,0-1-17 0,-1-1-9 0,-17 0 0 15,11 0 26-15,2 0-29 0,3 0 7 16,1 0 2-16,1 0 2 0,0 0-5 0,-2 0-8 15,-1 0 21-15,0 0-11 0,-2 0-3 0,1 0 7 16,-1 0-11-16,-2 0 5 0,-2 0 8 16,-5 0 3-16,0 0 4 0,-4 0-7 0,-3 0-2 15,-4 0 13-15,1 0-14 0,-4 0-16 0,-6 0 4 16,9 0-29-16,-9 0-29 0,0 0-16 16,0 0-37-16,6 0-46 0,0-3 16 0,-8 1-250 15,0 0 5-15,1 2 53 0,-2 0 19 16,-1-3 31-16,0 2 36 0,-1 1-10 0</inkml:trace>
  <inkml:trace contextRef="#ctx0" brushRef="#br0" timeOffset="38909.95">4283 11105 397 0,'0'0'94'0,"0"0"-35"0,0-12-3 0,0 12-37 15,0 0-110-15,-13 0-118 0</inkml:trace>
  <inkml:trace contextRef="#ctx0" brushRef="#br0" timeOffset="40271.67">4213 11067 303 0,'0'0'282'15,"0"0"-46"-15,0 0-25 0,0 0-7 0,0 0-12 16,0 0-6-16,0 0-19 0,11-20-21 16,-7 20-18-16,0 0 0 0,-2 2-12 0,5-1-11 15,-2 0-5-15,0-1 7 0,3 0-6 16,19 6 1-16,-13-3-14 0,6-2 4 0,4 0-10 16,2 1 16-16,-13-2-19 0,10 0-9 0,6 0 11 15,3 0-11-15,0 0 0 0,4 0-18 16,37-9 4-16,-31 6 24 0,3 1-30 0,-1-1 3 15,0 0-7-15,0 3-18 0,0-2 4 16,2 1 5-16,-3 0-27 0,0 1 34 0,-23 0-20 16,10 0-6-16,3 0 4 0,1 0-6 0,0 0-20 15,34 11 35-15,-37-9-15 0,5 1 4 0,-1-2-24 16,-2 2 20-16,2-2-6 0,-2 2 2 0,2-3-9 16,0 0 14-16,-19 0-1 0,8 0 19 15,7 0-3-15,5 0-30 0,1 0-1 0,43-10 27 16,-33 8 11-16,1 0-23 0,-1 2 2 15,2-3-2-15,-26 3-2 0,14 0 3 0,5 0 2 16,1 0-1-16,3 0-8 0,-4 0 15 0,3 0-3 16,-2 0-2-16,1 0-5 0,-2 0-2 15,0 0-1-15,0 0-17 0,-1 0-2 0,0 0 6 16,1 0 0-16,-1 0-2 0,3 0 3 16,-1 0 5-16,4 0-2 0,47-4-11 0,-45 0 5 15,2 2 6-15,-1 0 0 0,-3 2 11 0,-1-3-9 16,-1 3-1-16,0 0 0 0,-25 0-6 0,11 0 1 15,5 0-3-15,-1 0 0 0,0 0 6 16,1 0-6-16,-1 0-9 0,0 0 1 0,1 0 1 16,-1 0 2-16,0 0-10 0,1 0 2 15,0 0 1-15,3 7 18 0,37 4 9 0,-37-10-6 16,2 2 16-16,0-1 0 0,1 0-36 0,1 0 2 16,0 0 11-16,-2 1-1 0,3-1 8 0,-5 0 12 15,2 0 5-15,-2-1-27 0,2 0 11 16,0 2-3-16,-2-1 1 0,1-1-3 0,0 0-8 15,0 0 2-15,-20-1 5 0,11 0 0 16,4 0 0-16,3 0 0 0,1 0 0 0,3 0 15 16,0 0-25-16,0 0 9 0,0 0 8 0,0 0-11 15,1 0 11-15,-2 0-9 0,0 0 7 0,-1 0-7 16,0 0 7-16,0 0 1 0,40-12-2 16,-41 11 8-16,2-2-14 0,0 2 4 0,-1 1 1 15,1-3-22-15,-1-1 2 0,0 2 27 0,-1-1-13 16,-1 1 1-16,1-1 7 0,-2 3 13 15,1 0-3-15,-1-1-2 0,1 1-13 0,-19 0 2 16,8 0-1-16,5 0-4 0,3 0 6 0,1 0-6 16,1 0 1-16,0 0 0 0,3 0 0 15,-1 0 0-15,0 0-1 0,2 0 2 0,-2 0 0 16,1 0-25-16,2 0 4 0,-1 6 44 0,1-6-19 16,0 0-7-16,1 0 8 0,1 0-2 15,-2 0 2-15,1 7-18 0,-1-7 2 0,40 10-10 16,-40-8 3-16,-3-1 1 0,2 0 2 15,2-1 2-15,1 3-1 0,-1-1-2 0,1 0-15 16,-1 3 17-16,1-2-4 0,-3-1 8 0,5 1 0 16,-1-2 3-16,1 1-27 0,-1 0 15 0,2 1 21 15,1-1-16-15,-1-2 2 0,0 2 0 16,-3-2 3-16,2 3 1 0,-2-1-13 0,1-2 12 16,-1 1 30-16,1 2-18 0,-2-2-21 0,0 2 37 15,-1-2-2-15,2 2-17 0,1 0-4 16,0 0 0-16,2-1 1 0,-1-1-13 0,2 2 0 15,-1-1 20-15,3 1-1 0,-3 0-6 0,3-1-6 16,4 0 31-16,-7 0-32 0,4 1 11 16,-4 1-19-16,-1 0 25 0,0-2-3 15,-1-1-9-15,-2 1-10 0,0 2 1 0,1-3 19 16,2 1-1-16,-1 0 0 0,1 1 19 0,-3 1-23 16,6-2-6-16,-2 1 1 0,1 1 4 0,1-1 2 15,-1-1-21-15,2 5 20 0,0-2-10 16,-1 0-19-16,2 1 4 0,0-4 10 0,-1 5 12 15,4-4-19-15,-2-1-2 0,2 5 8 0,0-2 2 16,1-2-7-16,0-1 1 0,-1 1 9 16,3 1 5-16,-2-2 2 0,1 1-19 0,0 1 28 15,3 0-33-15,-2 0-1 0,3 3 12 16,1-1 18-16,-3 1-10 0,3-1 9 0,1 1-17 16,1 0 18-16,0 0-14 0,0 1 14 0,-2 0-3 15,0 0-7-15,1 1-13 0,-3-1 18 0,-3-1-21 16,0 2-10-16,-6-4-2 0,2 2 10 15,-3 1-19-15,0-3 5 0,-4 1 16 0,-2 1-17 16,0-2 1-16,-5 2-30 0,0 1 11 16,-2-6 11-16,-3 4-18 0,-3-2-3 0,-4 0 1 15,-3-3-11-15,-6 2-32 0,-5 0 9 0,-12-3-162 16,0 0-100-16,0 0-1 0,11-3 42 0,-15 0 5 16,0 3 23-16,-11-7-34 0</inkml:trace>
  <inkml:trace contextRef="#ctx0" brushRef="#br0" timeOffset="42533.71">4180 11584 224 0,'0'0'246'16,"0"0"-47"-16,0 0-41 0,0 0-4 0,0 0-15 15,0 0-29-15,0 0-1 0,0 0-17 0,0 0 14 16,0 0-6-16,0 0 0 0,18 3-12 15,-21 14 14-15,2-3-11 0,0 7-6 0,-3-1 7 16,-3 1-2-16,2 2-11 0,0 1 3 16,1 0-5-16,-3 0-15 0,2-2 0 0,0 0-15 15,1-1 6-15,-1 0 2 0,3-2 2 0,-2 1-5 16,2-1-14-16,0-1-3 0,2-11 7 16,0 3-10-16,0 4 0 0,0 2 3 0,0-2-17 15,0 0 2-15,0-3 5 0,0-1-2 0,0-3 8 16,0 0-8-16,0-7 9 0,0 8-2 15,0-8-6-15,0 8-9 0,0-8 22 0,0 6-5 16,3 5 8-16,-1-6-13 0,0-4 15 16,2 3-25-16,0-2 12 0,1-1 0 0,0 0-20 15,1 1 7-15,0-1 15 0,11 4-9 16,-4-3-13-16,0 1-7 0,-2-2 7 0,11 1 9 16,-4 0-9-16,2 1 25 0,1-1-27 15,-1 0 13-15,4 0 3 0,-1 0-18 0,1 1 8 16,0-3 9-16,2 0-15 0,-13 0-8 0,8 0 39 15,3 0-26-15,2 0 8 0,4 0 3 0,0 0-22 16,2 0 13-16,0 0-15 0,0 0 26 16,0 0 3-16,1 0 2 0,1 0-3 0,1 0-3 15,0 0 3-15,-3 0-1 0,2 0-4 16,0 0 5-16,-2 0-13 0,3 0-2 16,-3 0-1-16,2 0-4 0,-2 0 2 0,33 15 13 15,-32-13-1-15,1-2-31 0,0 0 1 0,1 1 2 16,0 2 11-16,6-3 7 0,-23 0-3 0,11 0-4 15,4 0-2-15,5 0 2 0,-2 0-8 16,3 0 9-16,-1 0 5 0,1 0 2 0,-1 0-3 16,-1 0-17-16,-1 0 2 0,1 0 0 0,-2 0 16 15,0 0-13-15,-1 0 7 0,2 0 5 0,33 8-25 16,-37-5 13-16,1-1-1 0,0-2 2 16,3 0-1-16,-2 0 21 0,3 2-3 0,-3-2-15 15,4 1 3-15,0 0-1 0,-19-1 2 0,12 0 5 16,6 0-2-16,2 0-3 0,1 0 7 15,3 0-2-15,0 0-9 0,1 0 2 0,0 0-4 16,-1 0-10-16,2 0 7 0,0 0 10 16,0 0-12-16,0 0 8 0,1 0 1 0,-4 0 8 15,1 0 3-15,-2 0-2 0,-1 0-1 0,2 0-2 16,-2 0 0-16,-1 0-1 0,1 0 13 16,1 0-3-16,0 0-1 0,3 0-8 0,-2 0-8 15,4 0 18-15,1 0-23 0,1 0 9 0,1 0 1 16,51 9-2-16,-50-6 0 0,0-2 1 15,-1 1-2-15,-2 0-10 0,0 0 0 0,-4 0 0 16,-1 0 13-16,0 0-2 0,-1 0 1 0,1-1-2 16,-1 0-1-16,-1 2 14 0,2-1-1 15,-1-2-3-15,1 2 1 0,4-1-2 0,-1-1 0 16,2 0-7-16,4 2 2 0,-24-2-2 16,14 0 1-16,6 0-20 0,4 0 2 0,1 0 6 15,0 0 0-15,0 0 2 0,-1 0 0 0,0 0 4 16,-2 0-4-16,1 0 6 0,0 0 0 15,-2 0 0-15,2 0 0 0,-1 0 0 0,2 0-15 16,0 0 1-16,-1 0 13 0,1 0 8 0,1 0 0 16,0 0-1-16,58 4-2 0,-54-3 2 15,-3 0-1-15,4 1-1 0,-1-2-4 0,2 1-2 16,0 1 14-16,0-1 2 0,-1 0-2 0,1 1-37 16,1-2 3-16,-3 0 30 0,1 3 3 15,0-2-1-15,-2 0-1 0,1-1-17 0,-3 2 0 16,5 0 3-16,1 0-13 0,0-1 1 0,2 2 4 15,-1-1 0-15,4-2 35 0,-2 4-23 16,2-1 13-16,0 0 6 0,0 2-18 0,0-3 3 16,2-1 0-16,1 3 0 0,-3-2-6 0,1 1 0 15,-2 1-9-15,-1-1 2 0,1 1 20 16,-1-1-6-16,-1-1 10 0,2 0-5 0,-2-1-3 16,7 2-7-16,-3-1 4 0,-2 1 2 0,-1-1 0 15,-1 0-1-15,0 1 1 0,0-1-2 16,3 0-11-16,-2 1 16 0,1 1-9 0,-2-1 2 15,2 2-6-15,4-1 16 0,-1-1-11 16,0 3-5-16,0 0 1 0,-2 1-25 0,-1-2 3 16,0 0 36-16,-1 0-10 0,0 1-1 0,0 0-25 15,-1-3 3-15,1 2 32 0,2 1-1 16,-3-3 0-16,-3 2-6 0,5 0-3 0,-2 0 8 16,-2-2 5-16,-1 3-1 0,0-1-1 15,1 0-13-15,2 2 3 0,0-2 18 0,-1 0-23 16,-1 0 5-16,3 1-3 0,-1-2-3 15,0 2 10-15,0-3 3 0,-3 2-9 0,2 0 0 16,-1 0 1-16,-1-2-3 0,1 1 16 0,-2-1-3 16,-2 1 1-16,1-2-11 0,0 3-10 0,-2-2 2 15,1-1 2-15,-2 0 9 0,3-1-3 16,0 3 0-16,1-3 0 0,1 1-5 0,-3 1 5 16,3-1 13-16,-3 1-2 0,-1 2 0 15,3-1-23-15,-3 1 8 0,2 2 0 0,-5-2 1 16,3 0 2-16,0 3-3 0,-2-2 2 0,-3 1-20 15,1-2 1-15,-2 2 4 0,-4-2-5 16,-2 0 9-16,-3-1 0 0,-3 0-23 16,-5 0-8-16,-3-1 11 0,1-2-29 0,-9 0-15 15,-7 0-19-15,-13-1-47 0,0 0-36 0,7-11 16 16,-13 7-281-16,-13-4 7 0,-4-1 27 0,-1-2 19 16,-7 1 46-16,-3-5 15 0,-7 0 34 15,-7 0 11-15,-5-2 4 0</inkml:trace>
  <inkml:trace contextRef="#ctx0" brushRef="#br0" timeOffset="43848.38">5104 10155 318 0,'14'0'214'15,"-14"0"-26"-15,0-13-1 0,0 13-39 0,0 0-5 16,13 0-12-16,-13 0-12 0,0 0-15 0,21-20-20 16,-19 19 8-16,-1 1-5 0,1-1 1 0,-1-1-14 15,0 2 3-15,0 0-15 0,0 2 10 16,0-2-5-16,0 1 16 0,0 0-14 0,1 3 13 15,-2-1 5-15,0 1 2 0,0 2-12 16,2 1 7-16,-2-2-14 0,1 4 13 0,1 7-8 16,1 3-12-16,-2 0 34 0,3 1-22 0,-1 4 6 15,-2-3-1-15,1-3 8 0,1 4-20 16,-2 1-9-16,2 0 10 0,-3 1 4 0,0-10-10 16,0 5-6-16,0 6 9 0,0 1 3 0,0 4-17 15,0 1-6-15,0 0-3 0,0 1 0 16,0-1 9-16,0 1-30 0,0 0 26 0,0 1-17 15,0 0 27-15,0-1-24 0,0 0 5 16,0-1-15-16,0 1 14 0,0-3 0 0,0 0-3 16,0-1-3-16,-7 0-8 0,7 0 10 0,-14 27-2 15,11-29 2-15,-1 2-3 0,1-2-12 0,-2 1 6 16,1-1-1-16,-1 2 5 0,0-3-9 16,0 0-9-16,2 0 10 0,0-1-14 0,2-2-6 15,-2 3 9-15,1-2-11 0,1-1 14 0,-2-2 5 16,2 2-3-16,0-4-8 0,0 2-1 15,-1-1-6-15,0 1 13 0,-1-1 2 0,2 3-8 16,-1-3 2-16,0 1-5 0,2-1-11 0,-4 1 15 16,1 1 1-16,1-2-5 0,-2 3 5 15,1-1 1-15,-1 0 4 0,1-3-4 0,0 2-7 16,2-1-6-16,-2-1 16 0,1 0-9 0,0 0 1 16,1-4 0-16,-1-5 7 0,-1 9-5 0,1-2-2 15,1-2 1-15,-1-3 15 0,2-1-21 16,0-1 7-16,0-1-10 0,-1 1 13 0,1-4-12 15,0 2 1-15,0-2 6 0,-1 0-13 0,1 0 12 16,0 0 5-16,0-2-2 0,-1 1 8 16,1-4-17-16,0 0 6 0,0 0 2 0,0 7 6 15,0-7 1-15,0 0-6 0,0 7-5 0,0-7 0 16,0 0-14-16,0 0 6 0,0 6-26 0,0-6-3 16,0 0-9-16,0 0-20 0,0 0-3 15,0 0 9-15,0 9-72 0,2-9-6 0,-1-1-21 16,0 0-32-16,0-2-20 0,3 1 19 15,6-8-120-15,2-5-123 0,0 2-2 0,3-1-3 16,0-4 57-16,2 3 27 0,0-4 26 16,4-1 24-16,2-4 11 0,2-1 18 0</inkml:trace>
  <inkml:trace contextRef="#ctx0" brushRef="#br0" timeOffset="44796.4">6490 9992 280 0,'1'-1'280'0,"1"0"-56"0,-2 0-27 15,-1 0 5-15,1 0-33 0,0-1-25 0,0 0-11 16,0 1 4-16,2-1-1 0,-2 1-15 0,0-1-15 16,0 1-15-16,0 1-11 0,-1 0-8 15,0 0-9-15,1 4 9 0,-2-2 3 0,2 1 10 16,-2 3-1-16,0 0 5 0,-1 11 10 15,-1 1-9-15,1 2-8 0,0 2 3 16,2 2 8-16,1-12-7 0,0 9 15 0,0 4-15 16,0 2 7-16,0 2-10 0,0 1-9 0,0 2-7 15,-11 34 15-15,9-37-5 0,-1 1 11 0,0 3-34 16,-1-1 21-16,-1 3-13 0,1 1 13 16,-2 1-19-16,1 1 4 0,-1-1-13 0,-2 0-7 15,3 0 6-15,-1-2 4 0,2-1-5 0,-2 0-2 16,0-3 9-16,1 1-7 0,0 1-10 15,0 0-11-15,0-1 12 0,1 1-8 0,1-2 2 16,-2-1-1-16,-1 1 2 0,2-1-5 16,0 1 4-16,1-2-9 0,0 0 0 0,1-1-2 15,-1 4 6-15,-2 0-2 0,4-2-9 16,1 0 5-16,-1 2-5 0,1-3 3 0,-2 0 0 16,2 0 1-16,-1-3-6 0,0 3 5 0,-1-4-13 15,2 3 5-15,-1-1 7 0,-1-3-13 16,2-12 4-16,0 6 1 0,0 3 0 0,0 2-7 15,0-2 8-15,0 0 4 0,0 1 0 0,0-1 2 16,0 1 9-16,0-2-2 0,0 4-2 16,0-3 0-16,0 0-1 0,0-3-10 15,-9 22 1-15,9-24 4 0,-1-3-8 0,0-1 5 16,1 6-1-16,0-5 0 0,-1-1-7 0,0-3 8 16,1-1-11-16,0 0 7 0,0-1-6 0,0-3 4 15,0 2-4-15,0-6 6 0,0 0-2 0,0 7 5 16,0-7-7-16,0 6 5 0,0-6 7 15,0 7-11-15,0-7 0 0,0 0 7 0,0 0-5 16,0 11-4-16,1-13-5 0,0 0-18 16,1-1-12-16,0 1-21 0,0-1-22 0,1 0 8 15,0-2-92-15,7-6-10 0,-1-1-51 0,1-1-26 16,-1-4-51-16,3 0 31 0,2 3-245 0,4-4 29 16,-3 2 43-16,2-4 46 0,-1 1 25 15,4-3 2-15,4 1 42 0,2-4 5 16,-2 1 57-16,5-1-9 0</inkml:trace>
  <inkml:trace contextRef="#ctx0" brushRef="#br0" timeOffset="45661.05">7526 9961 209 0,'2'2'239'0,"0"0"-18"15,0 1-6-15,1 0-33 0,-1 1-20 0,3 1 9 16,3 6-5-16,1-1-12 0,2 3-9 15,-1-1-10-15,-1 2 5 0,-1 0-13 0,-2 1 9 16,0 2-16-16,0 3 3 0,-5-1-21 16,2 3-4-16,-1 2 5 0,-1 3-10 0,0 1 0 15,-1-14-4-15,0 9 14 0,0 3-6 0,0 4 3 16,-11 29-5-16,6-30-11 0,5 3-2 0,-8 4-10 16,0 2 2-16,0 2-9 0,0 1-6 15,-3 0 13-15,3 0-4 0,-1 1-17 0,-2-1-23 16,3 0 16-16,1-1-13 0,2 0 17 15,-2-5-4-15,1 5 4 0,4-2 4 0,0-1-9 16,-1 3-9-16,1-5-8 0,2 2 14 0,0-21-7 16,0 11-9-16,0 2-7 0,0 3-4 0,0 0 27 15,0 1-17-15,12 34-9 0,-10-34 2 16,0 0 5-16,-1 1-11 0,0-3 11 0,1-1-7 16,-2-14-15-16,0 9 8 0,0 3 6 15,0 0 8-15,0 1-4 0,0-1-11 0,0-2 4 16,0-1-13-16,0-1-7 0,-12 26 17 0,12-39-4 15,0 3 8-15,0 5-7 0,0 3-8 0,0 0 17 16,0 0-8-16,0 0 16 0,0 0-16 16,0 0 13-16,0 1-6 0,-12 21-14 15,10-25 21-15,2-5-5 0,-2 4-10 0,2-9 2 16,0 2 9-16,-1-3-4 0,1-8-8 0,0 6 14 16,0-6-11-16,0 7 5 0,0 0-13 15,0-7 20-15,0 6-13 0,0-6-1 0,0 6-10 16,0-6 14-16,0 7-3 0,0-7-7 0,0 6-4 15,0-6 16-15,0 6-14 0,0-6 4 0,0 7-14 16,0-7-41-16,0 0 8 0,0 6-7 16,0-6 2-16,0 0 6 0,0 0-111 15,10 10-34-15,-10-14-47 0,1 0 23 0,6-10-272 16,-4-2 20-16,2-5 25 0,2 0 19 0,0-4 44 16,3-4 35-16,2-3 28 0,3 1-24 0,4-3 54 15,3-1-8-15</inkml:trace>
  <inkml:trace contextRef="#ctx0" brushRef="#br0" timeOffset="46616.25">8986 10132 359 0,'4'-3'218'0,"1"0"-29"0,-2 0-30 16,3 1-12-16,-3-1-24 0,0 3-4 0,0-3-22 16,0 3-3-16,0-1 9 0,-1 1 6 0,1 0-21 15,0 0 3-15,-1 0-5 0,1 0-17 16,0 0 3-16,-2 0 1 0,1 1 4 0,-2-1 5 16,0 0-19-16,0 0 5 0,0 0 6 0,0 0-5 15,0 0-13-15,0 0-12 0,12 8-6 16,-10-6 12-16,-1 0 1 0,0 1-1 0,0-1 19 15,0 4 5-15,0 0-13 0,5 10 1 0,-4 5 20 16,-1 1-3-16,1 2-10 0,-1 2 11 16,0 3 0-16,-1-1-3 0,0 2-1 15,1-2-9-15,-1 1 4 0,0-14 23 0,0 8-13 16,0 4-10-16,0 3-9 0,0 0 1 0,0 3-14 16,-12 36-13-16,10-32 11 0,-2 1 12 15,3 0-15-15,0 4 11 0,-2-2-1 0,0 2 6 16,0-2-12-16,0 2 4 0,-1 0 1 0,-1-3-2 15,2 4 1-15,-2-5-4 0,-1 5-6 16,-1 1 10-16,-2-1-20 0,2 1 4 0,-2 0-14 16,0 0 12-16,-1-1-6 0,1-2-2 0,1 1-6 15,-1-4 0-15,1-1-1 0,1-4-5 16,1 1 0-16,1-2-1 0,-2-2-4 0,4 2 8 16,-2-2-7-16,1-3-6 0,0 4 11 15,1-2-4-15,2 0-1 0,-1-3 0 0,1 0-3 16,1 3 3-16,0-17-7 0,0 7-1 15,0 2-5-15,0 1 10 0,0 2-3 0,0-1-3 0,0 0 2 16,0 0 5-16,12 20-5 0,-10-24 5 16,0-3-7-16,-2-1 2 0,2-4 4 0,0-1-4 15,-1 0-3-15,0-3 6 0,0-1-5 16,-1-2 1-16,0 1 4 0,1-1-8 0,0-1 7 16,1 1 0-16,-1-1-5 0,0-1 3 0,-1 2 6 15,0-2-3-15,1 0-19 0,0-2-6 16,1-2-22-16,0 0-13 0,1-1 5 0,8-7-100 15,-7 0-35-15,4-5-37 0,-1-1-46 0,3-3 27 16,-2-3-268-16,5 1 13 0,-1-1 73 0,1 0 17 16,-1 2 41-16,-1-4 24 0,3 0 14 15,-1 0 29-15,4-1 30 0,4-1-32 16</inkml:trace>
  <inkml:trace contextRef="#ctx0" brushRef="#br0" timeOffset="47524.71">10374 9922 560 0,'2'0'182'0,"-1"3"0"0,1-1-27 15,-1 2-4-15,0 1-11 0,0 2-2 16,1-1 12-16,0 1-22 0,3 8-12 15,-1-1-2-15,1 1-15 0,-2 1-11 0,1-1-2 16,2-3 1-16,-2 5-5 0,-1-1-9 0,0-1 5 16,2 6 0-16,-3-1-16 0,0 2 1 0,-2 3 0 15,0 2-1-15,0-14 1 0,0 8 8 16,0 4-6-16,0 4 12 0,-13 29-9 0,9-29-16 16,-1-2 6-16,0 2 4 0,0 2-7 0,-2 1 6 15,2 1-10-15,3 1 0 0,-3-1-9 16,2 0 27-16,0 1-8 0,1 0-7 0,0 0-5 15,0-1-6-15,1 1-4 0,-2 1-5 16,1-1 13-16,-2-1 14 0,3 0-24 0,-2 1 10 16,-1 0-16-16,1 1-13 0,0-2 8 0,-3 1 5 15,2-2-3-15,-2 1-3 0,-1-2-1 0,-1 2 3 16,-1-1 2-16,2 1-5 0,0-2 3 16,0 1-4-16,-1 1 10 0,0-1-2 0,1-2-14 15,1-1-2-15,2 0-9 0,0 2-14 16,0-2 14-16,0-1 7 0,1 0-18 0,1-2 25 15,1-3-12-15,0 2 5 0,-1 0 5 0,0-3-12 16,2 1 19-16,-2 2-6 0,0-6-13 0,1 3 17 16,1-12-17-16,0 6 11 0,0 4-4 15,0 0 2-15,0 4-20 0,0-2 27 0,0-1-17 16,0 1 10-16,0-1-24 0,0-1 11 16,0-1-2-16,0 0 12 0,0-3 3 0,0-2-8 15,9 17-6-15,-7-20-14 0,-1 0 15 0,1-4-2 16,0 1 11-16,-1-2-5 0,0 0 1 15,1-2-6-15,-2-1-4 0,1 1 11 0,1-1-8 16,-1-1-1-16,1-1-62 0,1 0-18 16,0-2-37-16,0-2-34 0,1 0-12 0,1-1-11 15,4-5-56-15,2-3 21 0,-1 0-186 0,-3-1-54 16,0-1 29-16,-1 1 38 0,0 1 18 16,-1-1 17-16,0 2 35 0,-3 2 0 0,6-1 40 15</inkml:trace>
  <inkml:trace contextRef="#ctx0" brushRef="#br0" timeOffset="48439.19">11674 10157 413 0,'1'-1'263'0,"-1"-1"-42"16,1-1-16-16,0 2-21 0,0 0-32 0,0-1 5 16,1-1-2-16,-2 1-26 0,2 0-4 15,-3 0-8-15,1 0-25 0,3 1-6 0,-3 1 10 16,0-3-15-16,0 2-22 0,0 2-1 0,1-1-12 16,-1 0-5-16,-1 3 14 0,-1-2 12 0,1 4 1 15,0 0-6-15,0 0 12 0,-3 13 1 16,-1 3-5-16,2-1 1 0,1 3 3 0,-1 0 5 15,3-9 15-15,0 5-4 0,0 3-7 16,0 4 17-16,0-1-11 0,0 2-2 0,0 3-5 16,0 0-10-16,-11 36 13 0,10-33-2 0,1-14 13 15,0 8-16-15,0 7 2 0,0 2-11 16,0 3-5-16,0 0-1 0,0 0 2 16,0 1-18-16,0 0 2 0,0 0-7 0,0-1 5 15,0 3 0-15,0-2 1 0,-7 39-6 0,1-41-11 16,1 1 12-16,-1 1-10 0,0-3 0 15,-1 2-8-15,-1-1 12 0,1-1 2 0,-1-1-7 16,0 1-7-16,0-3 1 0,1 0-6 0,0-1 12 16,3 1-9-16,-4-3 8 0,3 0-9 15,-2-1-7-15,1 1 3 0,0-2 8 0,0 0-13 16,0-1 5-16,1 0-5 0,0 1-2 0,1 0-2 16,0 2 6-16,0-1-4 0,-2-1-4 15,4-1-1-15,0 0 4 0,0-2-2 0,1-2 3 16,-1 1-4-16,2-4-1 0,0-1-3 0,-1-1-6 15,1-5 5-15,0-8 10 0,0 3-7 16,0-1-11-16,0 0 0 0,0 0 4 0,0-1-7 16,0-2-7-16,0-5-16 0,0 9-21 0,0-3-32 15,0-6-16-15,0 7-7 0,0-7 11 16,0 7-56-16,0-7-54 0,10 15 3 0,-9-11-32 16,1-2-37-16,4 1 26 0,-1-1-237 0,-1 0 16 15,2-1 58-15,2-1 20 0,2 0 17 0,3 0 5 16,20-14 64-16,-14 6-2 0,-1-3 13 15,2-4-15-15</inkml:trace>
  <inkml:trace contextRef="#ctx0" brushRef="#br0" timeOffset="49293.76">12446 10294 236 0,'4'-1'264'16,"-1"1"-48"-16,1-1-4 0,1 2-13 16,-2-1-30-16,3 1-17 0,-3-1 7 0,1 2-14 15,1-1 7-15,-1 2-22 0,1 0-6 16,-2 0 3-16,8 7-6 0,-3 0 5 0,1 4-17 16,-3-1-4-16,-2 2-1 0,1 3-6 15,-4 1 2-15,4 3-6 0,-5 0 0 0,0-10-10 16,0 5 24-16,0 7-21 0,-11 30-10 0,6-23 13 15,2 3-10-15,-4 0-7 0,-2 5 20 16,0-1-14-16,-2 1 5 0,0 1-5 16,1 2-2-16,-1 2 0 0,-1-1-6 0,1 2 10 15,0-2-7-15,-1 1 4 0,0-1-12 0,2 2-8 16,-3 0-17-16,0 0 12 0,0 0-9 0,1 0 4 16,1-1-1-16,1-1 10 0,0 2-3 0,0-5-2 15,2 3 11-15,0-1-13 0,1 0-1 16,1-2 2-16,1 0 6 0,2-4-15 15,-1 6 7-15,3-6-1 0,-2 3-4 0,2 0-6 16,1 0-14-16,0-2-2 0,-1-2 12 0,1 2-12 16,0-3 7-16,0-17-8 0,0 7-1 15,0 6-10-15,0 0 9 0,0 2-7 16,0-1 5-16,0 1-12 0,0 1 10 0,0-4-9 16,10 32-6-16,-8-34 4 0,0-3 11 0,-2 0-3 15,2-3-12-15,-1 1 12 0,-1-2-19 16,2-6 12-16,-1 3 6 0,0-8-14 0,1 0 0 15,-1-1 2-15,0-2 15 0,-1-2-16 0,1 0-4 16,-1-4 7-16,0 0-19 0,0 0-18 16,0 0-19-16,0 5-43 0,0-5 8 15,0 0-97-15,5 7-10 0,-3-10-32 0,0-2-52 16,1 2 25-16,3-12-224 0,0 1-20 0,1-1 55 16,-2-1 25-16,3-1 43 0,3-7 23 15,0 2-3-15,0-1 26 0,2 0 7 0,3-2 57 16,0-2 2-16</inkml:trace>
  <inkml:trace contextRef="#ctx0" brushRef="#br0" timeOffset="50056.79">13602 10226 254 0,'-3'5'265'0,"0"0"-41"0,-2 8-16 15,-5 0-23-15,6-3-25 0,-2 3 16 0,1 3 6 16,0 4-18-16,1-1 11 0,0 3-5 16,1 0 8-16,0 2-24 0,1 5-3 0,-3 2-4 15,4-2 25-15,-4 3-21 0,0 4-16 16,-1 3-4-16,0 0-3 0,1 3-5 0,-4 2-7 16,1 0-4-16,-2 1-5 0,-1-2-23 0,-2 2 6 15,2 1 10-15,0-3-4 0,-1-1-13 0,-1 1 2 16,2 4 6-16,-1-1-21 0,1 0-4 0,-1 0 2 15,1 0 0-15,-2 0-17 0,-1 1 6 16,1 0 2-16,-1-2-10 0,1-1-11 0,-1 1-2 16,3-3 3-16,0 0-2 0,-2-3 4 15,1 0-18-15,0 0 13 0,2-3-11 0,-2 2 1 16,2-2 2-16,0 1-10 0,-1-3-2 0,-2 1-2 16,4-2 7-16,-1 0-1 0,-1-1-7 0,0-3-8 15,1 2 12-15,1-2-3 0,1-2 0 16,2 0-1-16,-1 3-8 0,2-3 2 0,1 0-1 15,1-3 2-15,3-1-7 0,-2-2 8 16,2-11 7-16,0 3-17 0,0 2 0 0,0-2-16 16,0-2-8-16,0-2-15 0,0 0-14 0,0-1 5 15,0-2-65-15,0-6-15 0,0 8-1 16,0-8-51-16,0 7-32 0,11 0-45 16,-4-5 25-16,-1-4-220 0,14-4-13 0,-7-3 38 15,6-2 22-15,0-4 12 0,-1-3 43 16,1 1 7-16,4-1 50 0,0-2 3 0,-1-3-16 15</inkml:trace>
  <inkml:trace contextRef="#ctx0" brushRef="#br0" timeOffset="50709.05">14382 10528 496 0,'-5'14'300'0,"-2"1"-54"15,5 2-7-15,-5 3-9 0,1 1-18 0,0 3-18 16,-2-1-12-16,4 1-12 0,-3 3-16 15,-3-1-3-15,2 0 24 0,4 2-34 0,-1-2 4 16,0 3-19-16,-1-1-11 0,0-2-15 16,1 3 16-16,0 0 3 0,0 1 4 0,1 3-19 15,-2 4-8-15,-1 0 8 0,-2 2-9 0,4 1-17 16,-6 5 10-16,2 1 1 0,-2 2-4 16,0-1-8-16,-3 2-13 0,0 0 4 0,-2 0-16 15,2 0 4-15,-3 0-2 0,2-4 1 16,-1 3 1-16,2-4-12 0,-2 4 0 0,3-3 7 15,-2 2-5-15,1-5-5 0,0 3 6 0,1-3-7 16,0 0-8-16,1-3-7 0,-1 1-3 16,1-4 5-16,0 0-2 0,1-5-2 0,1-1-4 15,1 2-1-15,2-5 1 0,-2 0-2 0,2-4-5 16,-2 1-30-16,5-6-13 0,-3-2-11 16,0-2-23-16,2-2 5 0,2-5-69 0,2-2-9 15,-2 0-31-15,2-2-21 0,-1-1-35 0,0 0 23 16,0-2-288-16,2 0-2 0,0 0 53 15,0 0 32-15,0 0 30 0,-7-14 41 0,7 8 0 16,0 0-7-16,1-2 49 0,-1-1-41 16</inkml:trace>
  <inkml:trace contextRef="#ctx0" brushRef="#br0" timeOffset="60482.42">4576 10504 272 0,'0'0'230'16,"0"0"-30"-16,0-14-15 0,0 14-14 0,0 0-34 15,0 0 5-15,0 0-9 0,0 0 7 0,0 0-9 16,0 0-10-16,0 0-21 0,0 0 3 16,0 0-14-16,0 0 0 0,0 0-7 15,0 0 8-15,0 0-2 0,0 0 0 0,0 0-6 16,0 0 5-16,0 0-6 0,0 0-1 0,0 0 8 15,0 0-4-15,0 0 8 0,0 0 0 0,0 0 1 16,0 0-9-16,0 0-17 0,0 0-17 16,0 0 11-16,0 0-6 0,0 0-6 0,0 0-4 15,0 0 33-15,0 0-7 0,0 0-39 0,0-12-3 16,0 12-3-16,0 0-3 0,0 0-2 16,0 0-2-16,0 0 44 0,0 0 3 0,0 0 16 15,0 0-31-15,0 0 5 0,0 0 1 0,0 0 5 16,0 0 2-16,0 0 6 0,0 0-11 15,0 0 2-15,0 0-7 0,0 0-7 0,0 0-5 16,0 0 6-16,0 0-9 0,0 0-2 0,0 0-14 16,0 0 9-16,0 0-5 0,0 0-3 0,0 0-5 15,0 0 10-15,0 0-2 0,0 0 0 16,0 0-4-16,0 0 4 0,0 0-12 0,0 0 8 16,0 0-8-16,0 0 4 0,0 0 0 15,0 0-9-15,0 0 11 0,0 0-3 0,0 0-5 16,0 0 1-16,0 0 2 0,0 0-11 0,0 0 11 15,0 0-7-15,0 0-11 0,0 0 5 0,0 0 6 16,0 0-8-16,0 0-7 0,0 0 4 16,0 0-2-16,0 0 14 0,0 0 4 0,0 0-11 15,22 11 13-15,-22-4 11 0,0 2 3 16,0 5 5-16,0 3-16 0,0 1 5 0,0 2-6 16,0 0-1-16,0 0 10 0,0 1-10 0,0-1 5 15,0-1-11-15,0 1 10 0,0-3 1 16,0-3-6-16,0-2-11 0,0-2 2 15,0-3-2-15,0 0 12 0,0-7-8 0,0 8 11 16,0-8-7-16,0 7-7 0,0-7 10 0,0 7 4 16,0-7-15-16,0 6 5 0,0-6 6 0,0 0 1 15,0 0 0-15,0 0-10 0,0 7-10 16,0-7 3-16,-7 6-19 0,8-6-2 0,-1-2-22 16,-1 0-20-16,1 1-10 0,-1-2-19 15,2 1-30-15,-1-1 12 0,0 0-54 0,1-2-25 16,-1 0-36-16,-1 0-16 0,1-1-32 0,1 1 28 15,-1-5-175-15,0-1-68 0,0 1 53 0,0-1 31 16,0 3 23-16,0-1 50 0,0 2 4 16,0 0-14-16,0 1 60 0,0-1 11 15</inkml:trace>
  <inkml:trace contextRef="#ctx0" brushRef="#br0" timeOffset="66522.45">4435 10517 406 0,'0'0'159'0,"0"0"8"0,0 0 8 16,0-13-51-16,0 13 10 0,0 0-16 16,0 0 9-16,0 0 8 0,0 0-24 0,0 0-1 15,0 0-4-15,0 0-14 0,0 0 0 0,0-14 5 16,-8 2 15-16,6 10-16 0,1 2-4 0,-1-2-1 16,1 1-4-16,-1 1-17 0,2-1-7 15,-4 1 5-15,2-1-3 0,2 1 8 0,0-1-6 16,-1 1 2-16,2-1-4 0,-2 1-5 15,1 0 6-15,0 0 9 0,0 0 7 0,0 0-6 16,0 0-9-16,1-1 8 0,1 1-13 0,-1 0-7 16,5 0 20-16,-2 0 6 0,2 0 17 15,1 0-26-15,14 3-5 0,-10-3 10 0,6 0 5 16,5 0-21-16,1 0 13 0,3 0-10 16,0 0-10-16,28 7-5 0,-28-4-25 0,-13-3 17 15,7 0-1-15,1 0-13 0,0 0 9 0,-2 0-16 16,-5 0 7-16,-1 0-15 0,-3 0-14 0,-1 0-1 15,-2 0-19-15,-7 0 6 0,7 0 1 16,-7 0-13-16,0 0 2 0,8 3-55 0,-11-1-44 16,2 0-7-16,-3-2-44 0,0 1-31 15,-3 0-12-15,2-1 21 0,0 0-263 0,0 3 24 16,-2-3 43-16,-1 0 10 0,0 0 45 0,1 1-1 16,-11 2 58-16,2-1-28 0,-2 3 11 0</inkml:trace>
  <inkml:trace contextRef="#ctx0" brushRef="#br0" timeOffset="67220.09">4354 10868 367 0,'0'0'302'0,"0"0"-28"16,-1 0-14-16,1 0-20 0,-1 0-24 15,1 3-13-15,1-3-2 0,-1 0-39 0,1 0 9 16,-2 1-16-16,2-1-21 0,-3 0-15 0,3 0 25 15,0 0 2-15,2 1-5 0,-1-2-14 16,1 1 20-16,0 0 1 0,2 0-10 0,1 0-2 16,0 0-9-16,13-1-5 0,-9 1-16 15,5 0-6-15,3 0-16 0,3 0 12 16,2 0-14-16,2 0-10 0,1 0-4 0,0 0-1 16,0 0-11-16,1 0-7 0,-2 0 0 0,25 11-9 15,-29-8-9-15,-1-2 2 0,-5 2-4 16,-2 0-9-16,-3-1-7 0,0 1 10 0,-5-1 4 15,2 0-7-15,-3-1-15 0,0 1 14 0,0-1-6 16,-1 0-1-16,2 0-6 0,-2-1 6 16,1 3-8-16,-2-3 0 0,1 0 8 0,0 1-2 15,0-1-5-15,0 0 1 0,-1 0 3 16,2 1-25-16,-1-1 4 0,-2 0-19 0,1 2-18 16,-2-2-1-16,0 0-10 0,0 0 7 0,0 0-60 15,0 0-7-15,0 0-12 0,0 0-19 16,0 0-36-16,11 0-23 0,-11 0 17 0,-3 0-207 15,1-2-49-15,-1 2 9 0,0-1 55 16,0 2 20-16,-1-2 31 0,1 0-30 0,0 1 61 16,0-1 18-16,0-1 28 0</inkml:trace>
  <inkml:trace contextRef="#ctx0" brushRef="#br0" timeOffset="70887.96">5497 11538 234 0,'0'0'215'16,"0"0"-29"-16,0 0-12 0,0 0-27 0,0 0 11 16,0 0-16-16,0 0 5 0,0 0-29 15,0 0 3-15,0 0 12 0,0-13-15 0,0 13-2 16,0 0-1-16,0 0-5 0,0 0 4 0,0 0-12 15,0 0-10-15,0 0-1 0,0 0-1 0,0 0 10 16,0 0-16-16,0 0 22 0,0 0-3 16,0 0-15-16,0 0 0 0,0 0 4 15,0 0 5-15,0 0-24 0,0 0 4 0,0 0 3 16,0 0-28-16,0 0-5 0,0 0 26 0,0 0-8 16,0 0-25-16,0 0-12 0,0 0 4 15,0 0 4-15,0 0-9 0,0 0-9 0,0 0-10 16,0 0 6-16,0 0-2 0,14 0 31 0,1 1 5 15,-14 4-9-15,0 2 16 0,0-1-13 16,0 1 18-16,3 13-18 0,-2-7-8 16,0-3-2-16,-1 0 12 0,-1 0-22 0,2-2 16 0,0 9-3 15,-1-4-6-15,-1-4 4 0,1-1 1 16,0-1-17-16,1 1-16 0,-2-2 17 16,1 0 8-16,0-2-13 0,-1 1-2 0,2 0 7 15,-2-2-13-15,2 1 0 0,-1 0 11 0,0 0-8 16,-1-2 2-16,1 1 27 0,-1 1 5 15,0-1-2-15,0-1 18 0,2-1-4 0,-2 1-3 16,0-2-2-16,1 0-7 0,-1 0-5 0,0-2-6 16,0 1 1-16,-1-1-5 0,1-1-4 15,1-1-7-15,-1 0 7 0,0 0-6 0,0-1-9 16,0-1 12-16,0 0-16 0,-1 1 6 0,2 1 2 16,-1 4-1-16,0-8 4 0,0 2-2 15,0 0-4-15,0-2-6 0,0 1 9 0,0-4-7 16,0-1-3-16,0-1-1 0,0 1-3 15,0 0 6-15,7 3-3 0,3-11 0 0,-4 6-1 16,0 0-4-16,0 0 3 0,2 1-1 16,-2 1 0-16,4 0 2 0,1 2 1 0,-4 0 8 15,0 2-7-15,-2 3-1 0,1-1-1 0,-1 0 0 16,6 0-1-16,-3-1-2 0,-2 1 2 0,-1 3-9 16,1-1 14-16,-2 1-6 0,0 2-5 15,0 0 11-15,-2-1-10 0,1 1 2 0,1-1 0 16,-2 2 2-16,2-1-7 0,-1 1 5 0,0 0-5 15,-3 0 7-15,0 0-6 0,0 0 8 16,0 0 0-16,7 0 7 0,-7 0 1 0,15 11 1 16,-11-7 9-16,0 0-10 0,3 8 10 0,4-3-6 15,-3 4 9-15,0 2-1 0,-1-2 8 0,0 1-9 16,2 1 9-16,-2-1 9 0,1 0-14 16,0 3 6-16,2-1 5 0,1 0-2 0,0 3-1 15,1-6 1-15,-2 1-6 0,0 2 10 16,0-4-3-16,-1 0-15 0,1-2 22 0,-2-1-24 15,-2-2 1-15,-2-2-8 0,0-2 24 16,-2 1 2-16,0-1 15 0,1-1-7 0,-1 0 8 16,-1-1 13-16,2 1 2 0,-1-1-8 15,-2-1-3-15,0 0-5 0,0 0-6 0,0 0-5 16,0 0-4-16,3-11 3 0,-2 7-3 0,1-2-3 16,-1 2 1-16,0-3 2 0,-1 0-2 0,0 0-4 15,0-1-13-15,0-6-5 0,0-1 0 16,0-2-1-16,0-2-8 0,0 1-6 0,0-2 0 15,0-3 1-15,0 1 3 0,0 1 2 0,14-21 7 16,-9 25-2-16,0-3-8 0,-1 2 1 16,2 1-4-16,-1 1 5 0,2 0-6 0,0 3-13 15,-4 2 8-15,0 3 13 0,0 1-26 16,-1 3-10-16,1-2 9 0,-2 3-3 0,0-1-7 16,0 1-29-16,0 2 16 0,0 0-17 15,0-1 3-15,-1 2 19 0,0 0-8 0,-1 0-12 16,1 2-2-16,-1-1-16 0,-1 0-2 15,0 2-17-15,0-1-15 0,-1 1-20 0,-1-1 13 16,2 1-71-16,0 0-18 0,0-2-29 0,-2 3-27 16,3 0 23-16,-2-4-177 0,2 2-96 15,0 1 22-15,0-3 53 0,-1 0 32 0,0 1 30 16,0-1 26-16,1-1 17 0,0 2 21 0,3-2 5 16,-1 1-1-16</inkml:trace>
  <inkml:trace contextRef="#ctx0" brushRef="#br0" timeOffset="71713.24">6698 10499 416 0,'0'0'254'0,"0"0"-21"0,0 0-31 15,0 0-10-15,0-13-21 0,0 13-10 0,0 0-1 16,0 0-15-16,0 0-28 0,0 0-14 0,0 0 1 16,0 0 9-16,0 0 14 0,0 0 8 15,0 0 7-15,0 0 16 0,-17-22-45 0,23 22 24 16,1 0-14-16,1 0 33 0,11 0-26 0,-7 0-22 15,6 0 11-15,4 0 3 0,4 0-13 16,3 0-11-16,31-9-16 0,-27 8-14 0,0 0-9 16,-2 0-3-16,-1-2 3 0,-4 1-23 15,2 2 12-15,-18 0-16 0,4 0 5 0,-1 0 1 16,-2 0-11-16,-1 0-6 0,-3 0-21 0,-1 0-18 16,-6 0 2-16,7 0-12 0,-7 0-63 0,0 0 2 15,0 0-32-15,10-3-16 0,-12 2-30 0,-1 0-35 16,-2 1 17-16,0 0-224 0,-1 2-23 15,0 0 14-15,-2-2 38 0,-2 0 26 0,-4 0 24 16,-2 0 19-16,2 0 4 0,-3 0 27 16</inkml:trace>
  <inkml:trace contextRef="#ctx0" brushRef="#br0" timeOffset="72015.67">6901 10478 445 0,'-1'0'351'15,"-1"2"-41"-15,1-4-31 0,0 4-18 0,-1-1-6 16,0 1-11-16,2 1-8 0,0-1-28 16,0 0 22-16,0 4-8 0,0 1-13 0,-1 12-8 15,1-11-17-15,0 8 2 0,0 2-27 16,0 3-7-16,-11 24-19 0,6-18-14 0,1-2-6 16,1-1-19-16,1-3-6 0,0 1-10 15,0-3-2-15,1-1-6 0,0-4-16 0,1-2 2 16,-1-2-7-16,0-3-15 0,1-1 6 0,0-2-26 15,0 1-12-15,0-5-25 0,0 0-5 16,0 0 2-16,0 7-77 0,0-7-25 0,0 0-43 16,13 9-28-16,-9-9-26 0,2-2 20 15,-2 0-274-15,1 2 27 0,1 0 17 0,0 0 22 16,1 0 32-16,-7 0 27 0,13 0 35 0,3 0-16 16,25 13 43-16</inkml:trace>
  <inkml:trace contextRef="#ctx0" brushRef="#br0" timeOffset="72842.41">8307 11425 602 0,'6'-3'310'15,"-1"0"-25"-15,-1 1-29 0,0-1-7 0,-1 2-18 16,2-1-20-16,-2 1-18 0,-3-4-21 0,0 5-17 15,-1-4-13-15,0 3-15 0,0-2-17 16,-4 0 19-16,0 2-33 0,-11-3-34 0,-1 0 35 16,0 0-28-16,-2 2 9 0,-2 1-32 0,1-1 12 15,-2 2-33-15,10 0 34 0,-3 0-28 16,-1 0-7-16,3 0-8 0,2 0 8 0,1 0-4 16,3 0 4-16,0 0-12 0,7 0 8 0,-8 0-4 15,8 0 16-15,-15 13-36 0,13-9 22 16,0 1 7-16,2 1-3 0,1 0-8 0,0 0 7 15,-1 0 9-15,0 6-8 0,9 9-1 16,-3-7 20-16,2 2-6 0,-3-4-2 0,-3 1 2 16,2 3-10-16,-1 0 5 0,-1-3 4 0,0 0 1 15,-1 4-4-15,-1-8-2 0,0 2 11 16,0 2-6-16,0-1-24 0,-10 17 27 0,6-19-3 16,1 0-34-16,1-1 28 0,0-1-9 15,1-1 1-15,0 0 6 0,0-3-16 0,0 0 11 16,0 0-8-16,1 1 12 0,0 0-7 0,0-5 24 15,0 0 0-15,0 0 3 0,0 7-18 0,12 1 5 16,-6-4-11-16,10 1 4 0,0-2-9 16,-2-1 8-16,5 1-13 0,2-2 9 15,1-1 4-15,0 0-13 0,-11 0-10 0,5 0 24 16,2 0-22-16,-2 0 7 0,3 0-12 0,-3 0-25 16,-2 0 2-16,-3 0-32 0,7-10 7 15,-11 9-54-15,-1 0-42 0,0-1-40 0,-3-2-49 16,-1 1 23-16,-1 1-311 0,0-3 26 15,-3 2 56-15,0-2 58 0,-3 2 5 0,-1 2 37 16,-9-9-2-16,-1 3 27 0,0-2 21 0,-1 3 7 16</inkml:trace>
  <inkml:trace contextRef="#ctx0" brushRef="#br0" timeOffset="73045.93">8143 11625 568 0,'-1'-2'403'0,"-1"0"-58"0,2-1-45 16,1 2 16-16,0-2-62 0,2 0-12 0,-1 0-26 16,3 0-25-16,0-1-22 0,8 0-18 0,6 1-32 15,-2-2-8-15,2 1-22 0,-3 2-12 0,6-3-42 16,-3 2-47-16,-2-3-28 0,1 2-46 16,-1-1-92-16,0 0 18 0,-6 3-278 0,0-1 32 15,-3 0 26-15,-1 0 51 0,1 2-4 0,-2 1 26 16,9-7 51-16</inkml:trace>
  <inkml:trace contextRef="#ctx0" brushRef="#br0" timeOffset="74164.95">9389 10335 653 0,'2'1'309'15,"-1"1"-24"-15,0 2 22 0,2 1-40 0,2 9-19 16,-5 0-13-16,2 5-28 0,0-1 39 15,-2 2-29-15,2 1 9 0,1 0-33 0,0 0-8 16,1-1-8-16,0 4-28 0,1-5-13 0,0 0-6 16,-1-2-11-16,0 0-12 0,-1-2-23 15,-3-4 10-15,3-3-15 0,-1 0-2 0,-1-3-11 16,0 0 5-16,0-2-6 0,0 0-6 0,-1-1 12 16,1-1-3-16,-1-1-4 0,0 0-9 15,0 0-1-15,-2-3-12 0,2 0-5 16,0-1-10-16,-1-3-11 0,0 2-15 0,-1-2-15 15,2 0 14-15,0-3-23 0,0-5-3 16,0-2-2-16,0-2 17 0,0-2-10 0,0 1 8 16,0-2-2-16,0 2 8 0,8-20-7 0,-4 18 21 15,-1 5-10-15,-1-1-12 0,-1-1 16 0,2 4-9 16,1-1 0-16,1 1 11 0,-2-1-13 0,0 3 1 16,0 4 13-16,4-4-4 0,0-1 4 15,1 3 4-15,3-3-10 0,0 5 10 0,2-3-6 16,3 5 19-16,0-3-14 0,6 2 1 0,-1 3 11 15,1 2 8-15,-1 2-14 0,-10 1 5 16,3 0 3-16,21 15 5 0,-15-7-9 0,-6 3 1 16,0 2-7-16,-3 1-1 0,-2 1 7 0,-3-1-10 15,-4 2 6-15,0-3-1 0,-2-1 5 16,0-12-8-16,0 10-10 0,0 1 14 0,-17 14-4 16,9-15 4-16,0 1 1 0,-2-3-2 0,-2 2 1 15,1-3-9-15,-2 0 2 0,3-2 3 16,-1-2-15-16,2 1 16 0,-6 1 0 15,4-2-4-15,2 1-9 0,0-1 1 0,1-3 9 16,1 2-6-16,1 1-1 0,1-1-2 0,1 0-4 16,0-1 4-16,-1 1 1 0,1 1-7 0,2-1 15 15,0 1-16-15,0-1 0 0,1 3 9 16,1-5-5-16,0 0 14 0,0 0-3 0,14 24 4 16,-5-13 15-16,3 2 3 0,3-3-6 0,0 2-12 15,3-1 8-15,0-1 2 0,3 0-6 0,0 0-7 16,1 0 8-16,-3-3 1 0,2 1-12 15,-3-1-4-15,0-1 16 0,-2 0-14 16,-3-1-13-16,-4-1-16 0,0-1-9 0,-4-1-26 16,-5-2-22-16,0 0 9 0,0 0-62 0,6 0-44 15,-6 0-36-15,0 0-44 0,0 0-42 16,7 7 30-16,-8-5-230 0,1 0 23 0,0 2 58 16,-1-2 28-16,1 0 28 0,1 3 42 15,0 1-2-15,1 0 41 0,5 13 3 0,3-1 29 16</inkml:trace>
  <inkml:trace contextRef="#ctx0" brushRef="#br0" timeOffset="75179.65">10587 11547 840 0,'-6'-4'298'0,"1"1"-25"0,2 1-26 16,0 0-21-16,1 1-36 0,-1-1-16 15,1 3-1-15,0 0 27 0,2 2-13 0,-1 2-21 16,1-1 38-16,1 3-24 0,3 11 6 16,-4-9-11-16,7 21-6 0,-3-11-11 0,2 2-12 15,-1-3-5-15,1 2-12 0,-1-2-11 0,1-3-9 16,1 0-18-16,-2-2 4 0,0 2-13 0,-1-7 2 15,-2-1 0-15,-1-2-7 0,1-1-4 16,0-1 12-16,-2-1-8 0,2 1 8 0,-1 1 20 16,0-4-15-16,-1 1-2 0,0-1-19 15,0 0-4-15,0 0-19 0,0-5 8 0,0 2-11 16,-1-1-11-16,0 0 7 0,-1-2-1 0,0 0-24 16,-1-9 11-16,0-2-10 0,2 4-3 0,-2-4 6 15,1 1-25-15,2 4 5 0,-1-1-1 16,1 2-10-16,0 1 12 0,0 1-9 15,0-3 10-15,0 1-15 0,0-1-7 0,0 3 6 16,0 1 7-16,11-9 9 0,-9 13-5 16,0-1-11-16,0 2 16 0,0-2-3 0,1 1-1 15,0 2-2-15,1 0-6 0,-1 2-1 16,2 0-2-16,-1 3 12 0,10 7-2 0,-2-2 16 16,1 3 12-16,0 2-16 0,2-2 6 0,1 3-7 15,2-1 20-15,0 1-8 0,2-1-8 16,-3 2-6-16,2-2 22 0,-2 2-22 0,-1-3 4 15,0-2 5-15,-1 0 13 0,-3-2-33 16,-1 0 10-16,-2-2 12 0,-3-3-11 0,-2 1 4 16,1-2-6-16,-2 0 12 0,-1 1-13 0,0-3 24 15,0 3 8-15,-1-3-8 0,1 1 17 0,-1 0 18 16,-1-1-27-16,0 0 2 0,2-5-17 16,-2 2 6-16,0 1 1 0,-1-3-6 0,0-2 3 15,0 2-6-15,-5-14-8 0,5-1 14 0,-1 0-20 16,1-6 10-16,0 0 12 0,0-1-27 15,1-2 7-15,0 14-15 0,0-6-8 0,12-31-6 16,-6 24-16-16,2 1-6 0,-1 1 0 16,1 4-30-16,1 2-7 0,-3-1-22 0,3 9-16 15,-3-2-11-15,-1 3 13 0,2 2-69 16,-2 4-48-16,1-1-30 0,-2 2-30 0,8-3 26 16,-2-3-270-16,-3 8 32 0,-1-7 60 0,0 3 10 15,5-7 16-15,-4 5 72 0,5 0 3 0,2-1 31 16,-2-1 41-16,3 0-30 0,0 1 53 0</inkml:trace>
  <inkml:trace contextRef="#ctx0" brushRef="#br0" timeOffset="76070.9">12184 10576 209 0,'2'-1'368'0,"1"1"-39"0,-1 0-26 0,0-1-27 16,-1 0-14-16,0 0-40 0,0 1-24 16,-1-1-30-16,0 0-10 0,-2-1 0 0,1-1-36 15,-3 3 7-15,-1-2-27 0,1 0-15 16,-1 0 5-16,-1 0-31 0,-10-1 5 0,5 0 19 16,0 2-24-16,1-1-21 0,1 1 23 0,0 0-20 15,1 1 16-15,0-1-33 0,2 1 5 16,0-1-11-16,6 1 19 0,0 0 7 0,-11 0-7 15,4 0-12-15,-1 0-7 0,1 0 4 16,-15 12-18-16,11-8 17 0,2-1-4 16,2 1-4-16,1-2-6 0,0 0 5 0,2 1-8 15,-1 0 5-15,3 0 5 0,1 2 13 16,-2-1-3-16,2 1-3 0,-1 0-5 0,1 1-2 16,-1 0 30-16,2 0-15 0,0 0-2 0,0 1-12 15,0-7 1-15,0 13 33 0,0 1-15 16,0 1-1-16,0 3-10 0,0 2 21 0,0-5-25 15,0 3 26-15,0-3-6 0,0 2-9 0,0 1 6 16,0-3-3-16,0 1 19 0,-8 16-15 0,6-20 2 16,-1 0-13-16,-1 5 2 0,3-7-8 15,-3 5 15-15,2-6-10 0,0 0 1 0,0-2-6 16,1 0 10-16,-1-1-5 0,0-2 9 0,2 1-16 16,-1-2 8-16,0 2-9 0,1-1 6 15,0-4 12-15,0 0-2 0,0 0-7 0,0 8 11 16,0-8 6-16,0 5-15 0,0-5 10 15,10 12-7-15,-7-10-6 0,2 0 3 0,0-1-7 16,1-1-2-16,-1 0-5 0,2 0 16 0,-1 1-13 16,-6-1-3-16,14 0-11 0,-2 0-8 0,1 0-13 15,-3 0-21-15,0 0-9 0,-1 0-28 16,-1 0-16-16,-1 0 10 0,-7 0-48 0,9 0-59 16,-2 0-20-16,-7 0-36 0,7-7-47 0,5-1 28 15,-10 5-234-15,0 2 40 0,0-3 37 16,1 2 34-16,-1 0 33 0,-1-3 9 0,0 1 20 15,0 0 8-15,-1 0 36 0,1-1-8 16</inkml:trace>
  <inkml:trace contextRef="#ctx0" brushRef="#br0" timeOffset="76374.2">12007 10822 379 0,'-4'-3'381'0,"2"2"-24"15,0-2-42-15,1 1-27 0,0 1 7 0,-1-1-43 16,1-1-30-16,0 0-5 0,2 2-16 0,-2-2-22 16,4 1-13-16,-1 0-36 0,1 2 2 15,3-3-28-15,-2 0-12 0,3 3 13 0,-1-1-4 16,1 0-12-16,12 0-7 0,-6-1-5 0,0 0-34 15,0 2-5-15,-3-2-50 0,-10 2-51 16,9 0-36-16,-1 0-49 0,-1 0-50 0,-7 0 16 16,9 0-273-16,-3 0 44 0,-6 0 11 0,7 0 40 15,-7 0 15-15,0 0 37 0,6 0-3 0,-6 0 34 16,0 0 5-16</inkml:trace>
  <inkml:trace contextRef="#ctx0" brushRef="#br0" timeOffset="77045.56">12692 11760 251 0,'-15'-6'309'0,"4"0"-56"0,-2 0-23 16,1 1-23-16,5 2 0 0,0-1-28 0,1 1-3 16,2 2-31-16,-2 0-5 0,2-2-2 0,2 3-9 15,-1-1-2-15,0-1 16 0,2 2 5 16,-2 0-19-16,3-1 25 0,-2 1-27 0,0-1-12 16,0 0 26-16,2 0-3 0,-1 1 4 0,1 0-29 15,1 0 27-15,3 0 3 0,1 0-15 16,13 2 4-16,-5-3-18 0,-4 1-3 0,7 0-13 15,3 0 2-15,2 0-15 0,2 0-8 16,1 0-7-16,1 0-19 0,-2 0 2 0,0 0-17 16,-2 0-18-16,-1 0-25 0,-2 0-23 15,-4 0 4-15,-1 0-109 0,-3 0-9 16,-3 0-38-16,1 0-37 0,-8 0-50 0,6 0 24 16,-6 0-226-16,0 0 32 0,0 0 2 0,0 0 46 15,12-6 47-15,-15 6 1 0,1 0 23 16,-1 0 10-16,-2 0 27 0</inkml:trace>
  <inkml:trace contextRef="#ctx0" brushRef="#br0" timeOffset="77303.74">12863 11712 605 0,'-4'-1'309'0,"-1"2"-12"0,1-1-18 0,0 0 7 16,1 1-43-16,0 0-25 0,2 1-24 16,-3 1 60-16,2 0 24 0,1 1-5 0,-1 0-15 15,0 3-14-15,1 10-4 0,-2 0-19 0,1 2-10 16,0 0-14-16,2 2-27 0,-2 0-14 15,0-3-14-15,-1 3-9 0,-1 0-27 0,2 3-4 16,1-7-14-16,-2 2 3 0,1-2-37 16,-1-4-11-16,1-4-21 0,-1 0-27 0,2-2-14 15,0 1-32-15,1-3-28 0,-1-2 8 0,1 1-86 16,0-2-67-16,0-2-33 0,0 0 23 16,3 0-262-16,-3 0-12 0,0-1 49 0,1 0 25 15,1-1 50-15,-1 0 8 0,0-1 33 16,1-1 16-16,1-1 13 0,1 1 41 0,7-7-2 15</inkml:trace>
  <inkml:trace contextRef="#ctx0" brushRef="#br0" timeOffset="78427.23">13671 10861 370 0,'2'-3'319'0,"-1"1"-30"15,1 1-20-15,-2-3-26 0,2 1-19 0,-1 1-21 16,-1-1-14-16,2-1-13 0,-2 0-39 0,0 0 0 15,2 0 21-15,-2 1-31 0,2 0-2 16,-2 1-6-16,1-1 0 0,0 1-26 0,-1 0-15 16,0 2 1-16,0 0 5 0,0 0-35 0,0 0-5 15,0 0 6-15,0 0-20 0,2-7 11 16,-2 9-6-16,-1 1-2 0,2 2 32 0,-1 1-7 16,0 0 50-16,3 12-5 0,-3-9-15 0,0 6-2 15,0 5 1-15,0 1-1 0,7 24-11 16,-7-21-5-16,1 0 8 0,0-2-23 0,-1 3 14 15,0-15-10-15,0 3-2 0,0 1-2 0,0-3 0 16,0-1-14-16,0-1-3 0,0-1-2 16,0-2 2-16,0-6 16 0,0 8 16 0,0-8-1 15,0 5-21-15,0-5 7 0,11 11-11 0,-8-12 5 16,1-2-8-16,-1 0-6 0,0-1-16 16,7-8-8-16,1-1 5 0,0-1-24 0,0-3-2 15,0-2-10-15,-2-3 5 0,3-1-7 16,1 2 0-16,-2 1-7 0,3-1 2 0,-1-1 12 15,-1 4-10-15,-5-2 3 0,1 0 9 0,1 7 2 16,-2 1-9-16,-4 1 5 0,1 4 2 0,-2 2-2 16,0 2-2-16,-1-1 10 0,-1 1-11 15,0 1 6-15,0 2 2 0,-1 2 3 0,0 0 10 16,0 1-6-16,-7 10 19 0,3-2 1 0,-5 1 5 16,6 3-4-16,-1 2 13 0,1 1-6 15,0 1 3-15,2 1 7 0,2 0-5 0,0-1-2 16,0-9 11-16,0 5-7 0,0-1-7 0,13 19-5 15,-7-20 4-15,1 2 4 0,1-4-7 16,2-1-7-16,-3-3 14 0,1-2-5 16,0-2-4-16,-2-2-6 0,1 0-9 0,-7-1 15 15,0 0-7-15,14 0-8 0,11-16 2 0,-14 6 13 16,2-1-16-16,-2-4 4 0,-3-2-12 16,2-1 19-16,0-4-2 0,-2 1-4 0,-1-1-6 15,-1-2 3-15,-1 0-1 0,-2 4 1 16,-3-2-11-16,0 1 2 0,0 13 4 15,0-6-13-15,-12-14-3 0,4 13-6 0,1 2 2 16,-4 1-9-16,2 2 5 0,2 2-12 0,1 0-20 0,0 3 5 16,1 1-17-16,2 1-26 0,0 0 12 15,1 3-35-15,2 0-26 0,0 0-4 0,0 0-27 16,0 0-23-16,-2 10-58 0,4-5 26 16,4 7-271-16,1 4 18 0,1-3 53 0,-1 1 11 15,1 1 12-15,1 0 58 0,0 3 31 0,-3 3 41 16,3 0 4-16,3 1-26 0</inkml:trace>
  <inkml:trace contextRef="#ctx0" brushRef="#br0" timeOffset="79068.43">14671 11838 547 0,'-2'-8'382'0,"2"1"-59"16,-2 1-38-16,2 1-2 0,0 2-44 15,-2-1-37-15,2 1 1 0,0 1-18 16,-2-1-15-16,1 2-11 0,1-1-18 0,-1 5-4 15,0-3-15-15,-1 4 44 0,2 2-2 16,-2 1 7-16,-4 10-10 0,0 3 2 0,0 2-14 16,-1 1 7-16,3 2-5 0,-2 1-24 0,-2-2 5 0,3 1-7 15,1-2-6-15,0-1-23 0,-3 0-10 16,3-2-8-16,-1-1-9 0,1-5-6 0,1-1 10 16,3-4-11-16,-2-1-8 0,2-3 4 15,-2 1 17-15,2-3-1 0,0-1 9 0,0-2-23 16,0 0 2-16,0 0-12 0,16 7-15 0,-9-6-3 15,12-2 9-15,-9 1 2 0,5 0-7 0,1 0-19 16,2 0 17-16,21-14-17 0,-20 12 12 16,-3 1-31-16,-1-1 3 0,-1 0-19 0,-2 1-17 15,-1-3-19-15,-6 4-11 0,3-2-19 0,-1-1-27 16,-3 1-18-16,2 2 13 0,0-2-108 16,-1 0-43-16,-1-1-30 0,0 0 27 0,0 0-191 15,-3-1-45-15,3 2 25 0,-1-1 31 0,-1-2 6 16,-2 0 63-16,0 1 30 0,0 4 20 15,0-11 11-15,0-2 26 0,-20-15-34 0</inkml:trace>
  <inkml:trace contextRef="#ctx0" brushRef="#br0" timeOffset="79341.66">14607 11800 1053 0,'-1'-3'374'0,"-1"-1"-49"16,0 1-14-16,2 0-32 0,2 1-34 0,0-3-28 15,1 3-7-15,3-2-8 0,8-2-14 16,2 2-23-16,2 0-18 0,2 2-11 0,-2-1-13 16,2 2-21-16,1 1-13 0,-1-3-24 0,0 3-41 15,1 0-2-15,-11 0-61 0,4 0-62 16,0 0-41-16,-2 0-50 0,0 0 19 0,8 10-287 15,-16-8 21-15,1 0 33 0,-2-2 29 16,-3 3 42-16,0-2 0 0,0 4-3 16,-3-1 18-16,-2 0 67 0</inkml:trace>
  <inkml:trace contextRef="#ctx0" brushRef="#br0" timeOffset="79537.7">14734 11887 374 0,'-6'3'434'0,"3"-2"-26"0,-1 1-60 0,2 1 4 16,0-1-11-16,-1 0-13 0,1 1-18 15,2-2-35-15,1 0-23 0,3-1-29 0,0 1-18 16,0-1-35-16,15 3-5 0,-2-2-29 16,-5-1-16-16,3 0-42 0,23 6-53 0,-28-6-1 15,7 0-100-15,2 0-45 0,-4 0-54 0,3 0 16 16,-1 0-333-16,-4 0 30 0,16-12 20 0,-18 9 55 16,3-2 34-16,5 0 11 0,-3 0 24 15,5-3 28-15,-6 1 5 0,0-2 13 0</inkml:trace>
  <inkml:trace contextRef="#ctx0" brushRef="#br0" timeOffset="80499.4">15229 10376 404 0,'5'0'225'0,"1"0"-14"0,-2-1 4 15,1 2-24-15,-1-1-5 0,-1 0-19 0,2 0-19 16,-1 1-11-16,0 1-2 0,-2 0 18 0,3 1-22 16,-3-1 1-16,-2 3 8 0,2 0 14 15,0 0-17-15,-1 2-19 0,2 11 11 0,-3-12-15 16,0 8-12-16,0 1-8 0,0 2-12 16,0 0-7-16,0 2 40 0,0 2 17 0,0 2-9 15,0 1-15-15,0 3 5 0,0 2-12 0,0 0 9 16,0 2-6-16,0 0-10 0,0 0 1 15,0 1-10-15,0 0-4 0,0-1-7 0,0 3-5 16,0-3-1-16,0 1 3 0,0 0 2 0,0-1-7 16,-12 34-10-16,12-31 8 0,-4-2-2 15,1-1-12-15,1 2-13 0,0 0 0 0,0 0 7 16,-3-1-1-16,0 2-8 0,3 0-12 0,-2-2 6 16,3 2-7-16,1 0 1 0,-2 0 6 15,-2-1 7-15,2 1-16 0,-2 0 11 0,3-2-11 16,-3-2-7-16,-1 2 14 0,3 0 0 15,-1 0-7-15,-1-1 2 0,2-1-15 0,0 0 7 16,-2 1 4-16,3-3-15 0,1 3 4 16,0-19-6-16,0 9 3 0,0 1-5 0,0 2 4 15,0 1 4-15,0-1-6 0,0-1 17 0,0 1-10 16,-10 23 2-16,7-21 5 0,0-1 2 0,-1-1-18 16,0 1 15-16,-1 1 3 0,-4 1-16 15,2-4 1-15,0 2 15 0,-1-1-21 16,3-1 22-16,-1-2-6 0,-2-1 2 0,4 0-24 15,0-1 16-15,-1-1 3 0,3-1-11 16,-2-2-1-16,4-8 12 0,0 2-17 0,0 1 22 16,0 0-8-16,0 0 4 0,0-2-12 15,0-2 14-15,0 1-5 0,0-7-11 0,0 8-6 16,0 0 24-16,-10 3-16 0,10-6 13 0,0-3-10 16,-2 3 14-16,2-3-13 0,0-1 6 0,0 3-8 15,0-4-12-15,2 0-24 0,-2 0-18 16,2-4-18-16,0 2-17 0,-1-4-25 0,4 2 11 15,4-9-84-15,-1-1-27 0,2-3-38 0,-3-3-47 16,1 1 27-16,-1-5-241 0,5 2 23 16,-4-2 18-16,1-3 30 0,-3 1 33 0,-2-4 59 15,0-1 0-15,3 2 11 0,-3-2 44 16,0 2 29-16,0-3-8 0</inkml:trace>
  <inkml:trace contextRef="#ctx0" brushRef="#br0" timeOffset="81011.31">15517 10602 483 0,'0'-2'225'0,"0"1"-9"16,0 1-25-16,0 0 1 0,-1 1-8 0,1 3 17 16,0 1 8-16,-4 11 13 0,0 3-26 15,-1 6-2-15,1 1-23 0,-4 3-18 0,2 1 10 16,2-3-17-16,-3 2 21 0,3 1-3 0,-4 1-16 16,4-5-33-16,0 3 3 0,-1-1-15 0,-1-3 0 15,1-1-21-15,-2-2 2 0,3 0 1 16,3-5-27-16,-3-2 1 0,2-4 3 0,2 0-13 15,0-5-31-15,0-1-12 0,0-5-1 0,0 0-91 16,0 0-12-16,0 0-51 0,7 7-46 16,-5-9 19-16,2-4-282 0,2-8 10 15,0 5 30-15,0-6 37 0,-3 3-11 0,1-3 66 16,0-1 19-16,-2 1 4 0,2 3 28 0</inkml:trace>
  <inkml:trace contextRef="#ctx0" brushRef="#br0" timeOffset="81533.69">15456 10770 804 0,'0'-9'306'0,"2"1"-28"0,2-5-20 16,6 1-28-16,-3-1-34 0,4 3 14 16,3 1-45-16,3 0-1 0,1 2-3 0,3 1-11 15,-2 1-17-15,4 3-14 0,-10 2-15 0,5 0-2 16,-1 0-7-16,18 18 1 0,-22-5-27 15,1-1 8-15,-7 3-8 0,-3 0 23 0,-2 5-24 16,-2-11 10-16,0 5-6 0,-15 18-9 16,3-15-15-16,4 2-7 0,-6-2-3 0,-1 0 0 15,0-3-5-15,0 1-19 0,1-3-1 0,-1-2-2 16,2 0 16-16,1-4-5 0,1 2 3 0,-1-5 15 16,4 1-41-16,1-2 9 0,1 1 0 15,1-3-2-15,-2 3 11 0,3-2 3 16,1 0-27-16,-1 0 25 0,0 0-3 0,1-1 9 15,1 2-2-15,0-2 4 0,-1 0-37 0,3 0 12 16,0 0 1-16,0 0 0 0,0 0 23 0,12 1 4 16,-6-1-19-16,1 0-16 0,13 3-3 0,1-2 10 15,-4 3 12-15,4 0-2 0,-1 3 3 16,-2 0-16-16,2 3 25 0,-4 0-1 16,-2 2-8-16,-1-1 1 0,-1 2-7 0,-4 1 21 15,-3 4-7-15,-3-7-12 0,-2-11 4 0,0 8 27 16,-15 12-3-16,3-9-11 0,-6-1-2 0,-2-3 15 15,-1-2-20-15,-4 0-4 0,1-1 11 0,-1-1 0 16,11-3-13-16,-5 0-9 0,-4 0-33 16,0 0 2-16,-23-9-70 0,27 2-32 0,2-1-32 15,-1-2-68-15,5-5 22 0,3 2-292 16,-1-2 11-16,2-2 33 0,0-4 25 0,4 0 29 16,-3-2 28-16,3-2 22 0,-2 0 23 0,2 0 53 15,5 0-27-15</inkml:trace>
  <inkml:trace contextRef="#ctx0" brushRef="#br0" timeOffset="82708.45">15047 10393 357 0,'0'-2'268'15,"2"2"-32"-15,-2 0-28 0,1 0-9 0,1 0 5 16,0 0 0-16,0 2 0 0,2-2-14 0,-2 1-25 16,3 0 13-16,-1 0 7 0,2 1-32 15,0-1 16-15,-1 1-26 0,3-2-16 0,0 0-13 16,2 0-35-16,6 0 13 0,2 0 0 0,5 0-3 16,-2 0-15-16,5 0-18 0,3 0-2 15,2 0-17-15,3 0-5 0,0 0 28 0,4 0-5 16,2 0-39-16,4 0-1 0,0 6-2 15,2-6 8-15,0 0 6 0,2 0-25 0,-2 0 16 16,2 0 2-16,-3 0 1 0,4 0-15 0,-4 0 7 16,2 0 8-16,-4 0-25 0,47-8 15 15,-49 2-2-15,1 0 4 0,-2 1 6 0,-1-2-25 16,-3 1 9-16,-5 1 8 0,-1-2-20 0,-3 3 13 16,-3-2-17-16,-4 3 29 0,-2-1-27 15,-6 2 2-15,-4 0 0 0,2-1 1 0,-4 3 1 16,-1-2 30-16,-1 2-10 0,0 0-4 15,1-1-5-15,0 1 12 0,-3 0-31 0,0 0 22 16,1 0-9-16,1 0 0 0,-4 0-21 0,2 0 26 16,0 0 2-16,1 0 0 0,-3 0-15 15,0 0 14-15,0 0-19 0,0 0 19 0,2 7-10 16,-3-4 10-16,1 0-4 0,-2 1-20 0,0 2 22 16,0-4 2-16,-2 4 6 0,-1 7-22 15,-1-1 32-15,-2-2 2 0,2 5-19 0,-1 0-19 16,3 3 8-16,-2-1 14 0,-2 2 9 15,4 1-3-15,1 2-1 0,-1 0 22 0,0 3-3 0,1 3 3 16,-1 3 9-16,-1-2-11 0,2 3 14 16,-1 1-9-16,-2 2-11 0,3 1 25 0,-3 0-12 15,-1 0 1-15,0 1 18 0,0 0-18 0,-1 2-15 16,-2 1 17-16,1-1 14 0,-1 0-23 16,-2-3-1-16,3 4 6 0,0-1 17 0,0 4-9 15,0-2-5-15,2-1-4 0,-3 1 5 16,0 1-9-16,3 0 2 0,1-1-13 0,-1 0 5 15,-3-2 1-15,2 1-3 0,1-2-9 0,-1 3 1 16,0-4 11-16,2 1-4 0,-3-1-1 0,3 0 4 16,-2 0-7-16,1-2 1 0,1 1 6 15,-1 0-15-15,3-2 8 0,-1 2-4 0,0-2-7 16,-1-2 2-16,2 1 5 0,-3-1-2 16,2 0 10-16,2-1-12 0,-3 1 13 0,2-3-9 15,-1-3 14-15,-1 5-11 0,6-3 6 0,-5-1-1 16,0 0 5-16,-1-3-15 0,3 0 2 15,1-1-4-15,-2-1 8 0,0 0-6 0,3-1 1 16,1-1-2-16,0 0-2 0,-2-6 2 0,-3 3 11 16,5-17-9-16,0 12 4 0,0-1-3 15,0-3-4-15,0-1-12 0,0 0 2 0,0-7 0 16,0 6 16-16,0-6-20 0,0 7 16 0,0-7-18 16,0 7 19-16,0-7-12 0,0 0-7 15,0 6-2-15,0-6 3 0,0 6 3 16,0-6 14-16,0 0-12 0,0 7-4 0,0-7 10 15,0 0 0-15,0 0 0 0,0 7-13 0,0-7 1 16,0 0 0-16,0 5 4 0,0-5 0 16,0 0 3-16,0 0-3 0,0 0 1 0,0 0 21 15,0 7-15-15,0-7 14 0,0 0-12 0,5 6-20 16,-5-6-17-16,0-2-26 0,2-1-27 16,-2 0-14-16,3-2-29 0,-1 2 13 0,2-3-103 15,-4 1-58-15,5-12-64 0,-1-1 30 16,0 4-241-16,-1-3 68 0,0-4 26 0,-3 15 52 15,0-8 31-15,0-3-15 0,-17-21 25 0,11 20 48 16,-3-1 18-16,-1-2-9 0</inkml:trace>
  <inkml:trace contextRef="#ctx0" brushRef="#br0" timeOffset="83428.13">15290 11618 727 0,'4'0'244'0,"-1"0"-6"16,3 0-36-16,1 0-4 0,2 0-16 15,9 0-23-15,-7 0-15 0,2 0-5 0,6 0-2 16,1 0-23-16,6 0-7 0,-1 0 10 0,2 0-6 16,3 0-27-16,-1 0-16 0,2 0 6 15,-1 0-13-15,3 0-13 0,-1 0 2 0,1 0-5 16,32 11 0-16,-48-11 5 0,8 0-6 0,6 0-4 16,2 0 8-16,-1 0-29 0,2 0-2 15,31 9 11-15,-34-8-11 0,3 2 11 16,-3-2-26-16,-2 2 31 0,0-2-23 0,3 2-15 15,-3-2 34-15,0 1-22 0,-1 2 8 0,-6-1-26 16,0-2 6-16,-2 2 3 0,-6 0 3 16,-3-3 3-16,-2 0-20 0,-3 1-1 0,0 0-1 15,-4-1-6-15,3 1 1 0,-3 0 8 0,0-1-8 16,-2 1-11-16,0 0-32 0,-2-1-19 16,0 2-17-16,-1-2-49 0,-1 0 12 0,-1 0-278 15,0 0 32-15,-1 0 11 0,1-2 36 16,-15 0 21-16,11 2 30 0,-18-7 22 15</inkml:trace>
  <inkml:trace contextRef="#ctx0" brushRef="#br0" timeOffset="84244.4">15219 11439 510 0,'-2'0'200'0,"0"0"-10"16,0 0-17-16,2 0-12 0,-2 0-19 0,2 0-2 16,0 0-3-16,0 0 3 0,2 0-16 15,-2 0-3-15,0 0-1 0,2 0-14 0,-2 0 7 16,0 0 14-16,3 0-25 0,-1 0-1 0,3 0 2 15,-3 0 0-15,3 0-10 0,-1 0 4 16,4 3-1-16,-3-3-8 0,3 1-7 16,-8-1 1-16,14 0-20 0,5 0 24 0,19 8-8 0,-15-3 11 15,-2-3-6-15,2 4-2 0,4-1 1 16,0 0-36-16,2 0 25 0,1 1 0 0,-1-3-3 16,2 3-16-16,-1 1 6 0,1-2-9 0,1 1-4 15,-1 0-4-15,0-1 4 0,-1 1-2 16,1-2-13-16,-2 1-17 0,1 0 23 0,3-4-10 15,-1 2-5-15,-1-1 3 0,-2 0 1 0,1-1-10 16,1-1-8-16,-18 0 13 0,8 0 1 16,3 0 1-16,3 0-20 0,-2 0 19 0,-1 0-21 15,-1 0-2-15,2 0 16 0,-2 0-21 16,2 0 16-16,21-10-2 0,-25 8 4 0,-4-1-19 16,-1 2 3-16,-5 0-1 0,-1 1 14 0,-3-1 17 15,-3-1-28-15,2 0 19 0,-6 2-13 0,0 0 3 16,0 0 3-16,5 0-16 0,-5 0-37 15,0 0 5-15,9-1-69 0,-14 1-25 0,3-3-66 16,-2 2-42-16,-3-2 20 0,3 3-252 16,-3 0 13-16,0-1 23 0,-11-1 19 0,0 0 27 15,1-1 23-15,4 3 60 0,13 0 4 0,-8 0 35 16</inkml:trace>
  <inkml:trace contextRef="#ctx0" brushRef="#br0" timeOffset="84391.29">16259 11568 799 0,'-4'1'315'0,"4"-1"-53"0,0 0-28 0,-2 2-22 16,2-1-33-16,-2-1-21 0,0 0-56 0,0 1-48 15,0 1-86-15,-3-2 4 0,3 0-311 16,-4 1-10-16,-9 6 24 0,-6-4 21 16,0 3 26-16,-6 0-15 0</inkml:trace>
  <inkml:trace contextRef="#ctx0" brushRef="#br0" timeOffset="85303.21">14687 12012 290 0,'0'0'201'0,"0"0"-38"0,-14 0 18 16,14 0-20-16,0-12-9 0,-28-2-14 0,25 11-12 15,-1 3-18-15,-2-2-2 0,1 2 1 16,0 0-9-16,1 0 6 0,-1-1-11 0,-1 1 8 16,6 0 7-16,0 0-14 0,-7 0 21 0,7 0-9 15,-7 0-11-15,7 0 9 0,-9 0-2 16,9 0 24-16,0 0-25 0,-9 0 37 0,9 0-33 16,-7 0-16-16,7 0-11 0,-4 4 57 15,4-1 8-15,2-2-15 0,0 1 4 0,5-1-8 16,-3-1-7-16,4 0 2 0,9 2-17 0,4-2-13 15,-12 0 5-15,7 0-17 0,3 0 10 16,2 0-18-16,2 0 1 0,-2 0-15 0,0 0 3 16,-5 0-2-16,-3 0-9 0,0 0-14 0,-3 0-30 15,-3 0-30-15,-1 0 3 0,1 0-114 0,-7 0-29 16,0 0-68-16,7 0 22 0,-7 0-304 16,7-10 35-16,-10 10 17 0,1 1 55 15,0-1 47-15,0 0 15 0,-2 1 17 0,2 1 47 16,-2-1-28-16,2 2 27 0</inkml:trace>
  <inkml:trace contextRef="#ctx0" brushRef="#br0" timeOffset="85453.61">14824 12029 750 0,'3'1'397'0,"-3"1"-31"0,0-1-45 16,1 0-50-16,1 0-34 0,-2 0 2 0,0 0-29 15,0-1-81-15,0 0-93 0,0 0-76 16,0 2 3-16,-2-2-351 0,1 1 2 0,-2-2 39 15,-1 1 4-15,-2 1 27 0,-1 0 18 16,2 0-28-16</inkml:trace>
  <inkml:trace contextRef="#ctx0" brushRef="#br0" timeOffset="93311.34">1926 13275 374 0,'0'-14'251'15,"21"-16"-25"-15,-23 13-10 0,2 8-13 16,-10-17-5-16,4 11-8 0,-4 1-18 0,-2 2-11 16,-2 2-5-16,-4 0-28 0,-1 4 9 0,-3 3-20 15,-2 3-13-15,12 0-15 0,-6 0 1 16,-26 17 0-16,21-5-3 0,1 3-16 0,-1 3-1 15,4 2-15-15,0 0-5 0,3 2 9 16,5 0-18-16,-1 1-3 0,2 2 12 0,2 0-7 16,5-4 8-16,3-10-16 0,0 4 29 15,14 14-23-15,-1-15 15 0,0-5-14 0,3-6 3 16,-1 5-6-16,5-7 8 0,-13-1-24 0,6 0-2 16,18-16-2-16,-14 4 17 0,-2-4 13 0,3-2-32 15,-5-1 24-15,1-1-19 0,-3-4-18 16,3-3 23-16,-3-3-23 0,-2-2-1 0,4-4-3 15,-2-3-16-15,-1-2-11 0,-1-2 1 16,-1-1-2-16,-1 2 6 0,-1-1-2 0,-4 2 13 16,4 4-9-16,-5 3 11 0,1 3 11 15,0 1-3-15,0 5-10 0,-2 2 14 0,2 4 1 16,-2 19-16-16,0-10 8 0,0 3-17 0,0 7 28 16,-11-8-11-16,5 20 24 0,-2 4-11 0,1 3 21 15,-1 5-11-15,3 8 20 0,-2-3-11 16,3 4-1-16,0 4 18 0,2 2 3 0,1 2 3 15,1 0-10-15,0-22 4 0,0 13 8 16,0 2-16-16,13 36-6 0,-6-39 3 0,0-1 10 16,2-4-11-16,1-3 18 0,3 0-5 0,0-4-10 15,1-5 7-15,4-1 5 0,-1-6-19 0,2-4 0 16,1 1-10-16,-8-4 18 0,3 0-18 16,20-12 12-16,-16 2-16 0,-1-2 3 0,-3-4-6 15,0 2 15-15,-3-3-20 0,-1-1-11 0,-1-1 4 16,-3-1 0-16,-3 3 0 0,-2 1 2 0,2 3-19 15,-4 4-5-15,0 9 12 0,0-7-3 16,0 7-7-16,-15-11 4 0,7 12 14 16,-6 3-3-16,-1 5 4 0,-2 0-4 0,6 5-19 15,-3 3 18-15,3-1 10 0,1 2-1 0,2 1 6 16,4-1-6-16,1 0 6 0,3-10 10 0,0 6-11 16,0 1 7-16,19 16-8 0,-7-19 7 15,2-1 13-15,2-2-4 0,3-4-8 0,0 1-4 16,3-5 7-16,2-1 3 0,-12 0-2 15,28-11-1-15,-13 2-7 0,-3 0-3 0,1-2-8 16,-5-1-1-16,-1-2-16 0,0-3-2 0,-4-2-24 16,-1 0 0-16,-1-1 0 0,1-1 4 15,-5 1 4-15,-1 3 8 0,-1 1-4 0,-3 5-2 16,-1 2 1-16,-1 4 3 0,-1 1-2 16,-1 4 2-16,-1-1 5 0,-1 5-7 0,0 0 4 15,-3 11 51-15,0 3-7 0,1 4-4 0,-1 2 13 16,-1 3 12-16,-1 2 3 0,3 0 13 0,1 3-23 15,3-15 9-15,0 9-1 0,0 8-16 16,0 2 11-16,0 3-8 0,0 0-2 16,0-3 6-16,0-2-7 0,0 0 4 0,0-2-7 15,0-3-17-15,0-3-16 0,0-7-5 16,0-4-40-16,0-3 5 0,0-5-105 0,0-7-47 16,-14 8-38-16,13-12 25 0,-1-2-266 0,0 1 37 15,-1-17 34-15,1 3-13 0,2-3 14 16,-2-5 42-16,0 1 38 0,-1-2 23 0,3 3 9 15,-1 0-22-15</inkml:trace>
  <inkml:trace contextRef="#ctx0" brushRef="#br0" timeOffset="93542.99">2449 13329 291 0,'7'-22'352'16,"3"3"-43"-16,-6-1-19 0,8 2-27 0,-2 2-10 16,1 3-36-16,-3 0 5 0,5 4-32 0,-1 1 2 15,0 5-5-15,-2 2-31 0,-10 1-20 0,13 0 10 16,13 12-20-16,-15-3-8 0,0 3-35 15,0 4 9-15,-2-3-7 0,-2 4-8 0,-1-3-6 16,-3 3-7-16,0-5-9 0,-3-6-4 16,0 3 4-16,0-1-4 0,0 1 0 0,0 3-5 15,-12 10-51-15,4-10-12 0,3-3-46 0,0-4-27 16,-2-2-41-16,4-2-51 0,-1 0 18 0,-1-3-245 16,1 0-41-16,4 2 34 0,-9-15 38 0,2 0 23 15,2-2 15-15,2-3 20 0,2-3 17 16,1 0 3-16</inkml:trace>
  <inkml:trace contextRef="#ctx0" brushRef="#br0" timeOffset="93770.6">2725 12946 386 0,'6'-13'360'16,"-1"6"-66"-16,0 6-18 0,-2 1-9 16,5 5-7-16,2 6 5 0,0 6-27 0,0 5-30 15,-1 2-10-15,-4 2-21 0,0 3 0 0,-2 4-16 16,0 1-8-16,-3-1-20 0,0-17 0 15,0 7-26-15,0 4-5 0,0 3-14 0,0 0-15 16,-11 29-9-16,11-36-49 0,-1-3-47 16,0-7-34-16,0-2-29 0,0-4-40 0,0-4-64 15,0-2 18-15,1 0-270 0,-1-3 10 16,1-1 36-16,-2-3 39 0,-4-11 37 0,-2 1 3 16,5-3 12-16,-2 0 38 0</inkml:trace>
  <inkml:trace contextRef="#ctx0" brushRef="#br0" timeOffset="94320.05">2625 13186 730 0,'-8'-3'312'0,"3"0"-22"0,0 2-9 15,1-2-21-15,2 2-28 0,0 0-11 0,1-1-12 16,2 1-33-16,1 0-33 0,4 0 1 0,-1-2-17 16,14-1-8-16,1 1-42 0,3-2 14 0,2 1-13 15,0 1-9-15,2-1 1 0,-2-1 0 16,4 3-20-16,-3-4 4 0,0 2-10 0,-4-1-11 15,3-2-1-15,-7 1-4 0,1-1-10 16,-6-1-27-16,1 2 0 0,-4-4 3 0,1 1 10 16,-3 1-11-16,-4 1 10 0,0-3-21 0,-2 4 1 15,0-2-9-15,-2 1 25 0,0 7-16 16,0 0-1-16,0-8 4 0,0 2-5 0,0 6 6 16,0 0 13-16,-14-11-16 0,8 11 12 0,1 3 13 15,-6 6-14-15,0 2 24 0,3 5 12 16,-3 6 11-16,3 2-9 0,-1 2 19 0,6 2-5 15,-1 0 19-15,1 1 5 0,2 0 5 0,1-1-1 16,0-14-11-16,0 5 11 0,0 3-5 0,0-2 7 16,12 18-4-16,-7-22-13 0,-3-6 0 0,1-2-1 15,-1-1 10-15,0-3-15 0,2-2-8 16,0-1 2-16,2-4-4 0,-6 3-2 16,25-16-8-16,-12 4-13 0,-2-2-8 0,1-2-5 15,-1-3-6-15,-2 4-8 0,-1 3 5 0,-2 5 1 16,0-2 0-16,-1 4-9 0,-2 0 3 15,0 3-5-15,-3 2 10 0,0 0 0 0,0 0-10 16,11 14 13-16,-2 3 2 0,-2 0-7 16,1 0 5-16,0 0 1 0,2 0 3 0,2-1-9 15,-3 0 8-15,2-1-5 0,0-2 5 16,2-1-9-16,-1-3-28 0,0 0-17 0,-2-4-9 16,-3-2 8-16,1-3-117 0,1 0-36 0,-9 0-72 15,7 0 29-15,17-14-264 0,-10 3 37 16,0-3 36-16,2-2 31 0,3-3 26 0,-2 1 26 15,2-1 45-15,-1 3 24 0,1 1 3 16</inkml:trace>
  <inkml:trace contextRef="#ctx0" brushRef="#br0" timeOffset="94502.55">3441 13264 780 0,'-2'0'367'0,"0"-1"-35"15,2 0-22-15,2 1-42 0,1-1 10 16,6-1-46-16,11 0-2 0,-7 2-26 0,29-4-23 15,-16 2-21-15,0 1-88 0,3 0-32 0,-17 1-25 16,6 0-55-16,0 0-70 0,3 0 9 16,-4 0-341-16,-5 0 32 0,-2 0 25 0,-2 0 27 15,-8 0 26-15,0 0 3 0,11 2 18 16,-13 1 48-16</inkml:trace>
  <inkml:trace contextRef="#ctx0" brushRef="#br0" timeOffset="94675.5">3549 13411 310 0,'-6'3'522'0,"0"1"-107"16,2-1-26-16,0-3-58 0,1 3-55 0,1 0-8 16,3-1-15-16,1-1-28 0,3 2-20 0,11 1-23 15,2-1-33-15,6-2-34 0,2 1-13 16,1-1-102-16,-11-1-35 0,7 0-35 16,4 0-58-16,34-11 12 0,-31 6-349 0,1-1 50 15,-2-1 32-15,-3 0 15 0,1 0 19 0,0-2 42 16,2 1 17-16,-9-1 8 0</inkml:trace>
  <inkml:trace contextRef="#ctx0" brushRef="#br0" timeOffset="95119.18">4130 13274 787 0,'-1'-6'363'16,"-1"0"-52"-16,-1-8 37 0,1 3-22 16,-2-4-24-16,2 1-40 0,2 2-19 0,0 2-6 15,0 3-20-15,0-6-41 0,18-11-8 0,-6 15-16 16,2-2-22-16,2 5-13 0,1-1-9 15,4 4-7-15,-12 3-23 0,6 0-3 0,21 10-5 16,-18-2-20-16,1 1 4 0,-1 5-15 0,-6-2 0 16,-1 3 1-16,-3 0-10 0,-4 1 10 0,-4-9-14 15,0 6 3-15,-12 16-5 0,2-12 2 16,-3 0-5-16,-6-1-9 0,2-3 8 0,0-1 5 16,-1-1-14-16,1-2 3 0,-2 0-10 0,0-5 5 15,5 1 3-15,-4 0-1 0,7-2-11 16,2-2 12-16,1 0-5 0,5 1-1 0,-3-1-9 15,5-1 19-15,-1 0-4 0,2 0-10 0,0 0 1 16,6 1 7-16,-1-2-9 0,3 1 3 16,10 0-4-16,-7 0-5 0,5 0 14 0,4 0-5 15,2 0 0-15,25 12-6 0,-23-5 2 0,-2 0 2 16,-1 2-6-16,-4 1 10 0,-1 0-3 16,-4 2 2-16,-3-2 3 0,-4 0-1 0,-5-10 3 15,0 9-13-15,-15 15 9 0,-1-7 8 0,-6-3-1 16,-1 2 1-16,-3 0-21 0,-5-1-33 15,-2 0 5-15,-3 0-117 0,-6-4-45 0,4-1-104 16,-4-3 33-16,-2-2-257 0,0 0 37 0,20-5 45 16,-14 0 47-16,-10 0 38 0,-4 0 10 15,-54-12 14-15,43 9 6 0,0 3 51 0,-2 0 3 16</inkml:trace>
  <inkml:trace contextRef="#ctx0" brushRef="#br0" timeOffset="97137.67">1258 14887 510 0,'0'0'166'0,"0"0"-20"0,0 0-4 16,0-15-23-16,0 15-15 0,0 0 3 0,0 0-20 15,0 0-5-15,0 0-15 0,0 0-2 16,0 0 3-16,0 0 3 0,0 0 24 0,0 0-25 15,0 0-3-15,10 9 7 0,-12-3 10 0,4-1-4 16,0 2-3-16,-2 1-18 0,0 4 4 16,0 3-16-16,7 18 3 0,-5-17-2 0,-2-1-2 15,2 6-6-15,0-3 13 0,0-1-11 0,-2-8 7 16,0 7 9-16,0 2-13 0,0 1 5 16,0 1-11-16,0 2-4 0,0-1-11 0,12 25 19 15,-7-23-17-15,-3-2-6 0,-2-7 11 0,0 5-19 16,0 4 16-16,0 3-2 0,0 3-1 15,0 0 16-15,0 0-14 0,0 3-12 0,0 0 15 16,0-1-3-16,0 2 13 0,0-1-8 16,0 0-10-16,0 0-7 0,7 1 1 0,-7-3 6 15,0 1 10-15,0 0-12 0,0 0 14 0,0 1 2 16,0-1-19-16,6 1-3 0,-6-1 19 16,12 32-25-16,-12-32 6 0,2 1-7 0,0-1 3 15,3 1 5-15,-5 0-2 0,1 1-10 0,-1-17 6 16,0 10-20-16,0 4 3 0,0 2 2 0,0 3 21 15,0 1 3-15,0-2-22 0,0 2 4 16,0-2 7-16,0 0 26 0,0 1-28 0,0 0 2 16,0-1-4-16,0 0 29 0,0 0-10 15,0-1-34-15,0 0 34 0,0-2-18 0,-14 32 4 16,12-35 12-16,-4 1 6 0,6 4-27 0,0-4-17 16,0-4 10-16,-2-1 14 0,2-2-3 15,-2-5-6-15,2-5 15 0,0 0-24 0,0-7 10 16,0-5 23-16,0 0-3 0,0 10-17 0,0-5 0 15,0-5-7-15,0 0-22 0,0 11-6 16,-1-11-11-16,1-2-19 0,0-3-8 0,-1 1-6 16,-1-3-16-16,-1 2-28 0,1-10-12 15,2 0 14-15,-2-6-134 0,-1-5-135 0,1 1-33 16,-2 0 40-16,4 9 25 0,0-5 23 0,0-6 22 16,0-3 13-16</inkml:trace>
  <inkml:trace contextRef="#ctx0" brushRef="#br0" timeOffset="98828.02">1158 14863 363 0,'0'0'176'0,"0"0"-36"15,0 0 3-15,0 0-18 0,0 12 5 0,0-12-39 16,0 0-1-16,6 24 19 0,-4-19-6 15,4-2-8-15,-2-3 2 0,3 2-4 0,-1 0 3 16,1-1-7-16,2 3 1 0,-2-4-2 16,2 0 6-16,13 0-17 0,-15 0-2 0,7 0 4 15,3 0-3-15,2 0-10 0,-2 0-19 0,27-12 1 16,-25 8-6-16,6 1-4 0,2 0 1 0,-3 0 1 16,2-1-8-16,3-1-5 0,0 0 9 15,3 3-2-15,-3-3-10 0,0 2 11 0,4-1-18 16,-1-1 6-16,4-3 3 0,1 2-2 0,3 1 3 15,0-1-1-15,0 0-7 0,1 2 5 16,1 0-14-16,-1 0 11 0,1 1 7 0,-1-2-14 16,-3 3 4-16,7-2-9 0,-3 3 9 15,2-4 0-15,-2 3-15 0,1-1-2 0,4 0 13 16,-3-1-5-16,3 0 10 0,-1 0-13 0,1-2-2 16,1 2 14-16,-2-2-20 0,2 1 9 0,0-1-4 15,-2 0 8-15,-1 1-7 0,1 1 0 16,-2 0-1-16,3 0 6 0,-1-2 10 0,0 3-17 15,0-1-3-15,2 3 4 0,0-2 6 16,0-1 1-16,1 2-6 0,-1-1-1 0,-1-3-3 16,2 4 7-16,0-1 13 0,-1-1-15 0,1 2 6 15,-1-1-2-15,3-1-13 0,0 1 4 0,5-2 4 16,-1 0-6-16,-1 2-6 0,3-1 15 16,-1 0 5-16,2 1-6 0,0-1-10 0,2 0 2 15,0 0 16-15,0 1-19 0,2-2 14 16,-3 2-7-16,0-1-2 0,0 1 10 0,0 1-18 15,-1-1 8-15,2-1-6 0,3 2 6 0,0-4-1 16,0 4 2-16,2-1-2 0,2-2 13 16,-1 3-3-16,-1-3-5 0,-2 0-17 15,0 2 22-15,0 0-16 0,-1 0 11 0,-4 1-16 16,3 0 8-16,0-2 2 0,1 0-6 0,0 0 9 16,0 1 11-16,2 0-5 0,-2-2-6 15,1 0-7-15,-2 0-1 0,-1-1 0 0,-3 2 8 16,3-3 7-16,-1 3-7 0,-1-1 10 0,-4-1-8 15,4 0 11-15,-1 2-27 0,2-2 1 0,1 1 14 16,2 1-5-16,2-1 10 0,-2 3-15 16,0-1 16-16,-1-2 9 0,-1 2-13 0,-4-1-8 15,3 0-3-15,-1-2 24 0,4 3-15 16,0 1 9-16,-2 0-13 0,0-1-6 0,0 1 7 16,2-1-10-16,-2-1 8 0,-1 1-10 15,1 1 22-15,-1-3-12 0,-2 1 12 0,2 1-5 0,-3 0-3 16,3 1-1-16,-3 2 1 0,-4-2 1 15,4 0 4-15,1-1-6 0,-3 2 8 0,3-1-8 16,1 0 4-16,-1 2-24 0,4-2 10 16,3 1 14-16,-1-2 1 0,-1 1-10 0,-2 2 7 15,0 0-6-15,-5 0 2 0,2-1 4 16,2 1-12-16,-31 0-4 0,15 0 24 0,6 0-3 16,4 0-11-16,2 0 0 0,0 0 8 0,1 0 2 15,-2 0-16-15,4 0 1 0,-1 0 14 0,0 0 4 16,0 0-19-16,2 0 16 0,1 0-13 15,0 0 5-15,1 0 7 0,0 0-2 0,0 0-1 16,1 0-7-16,1 0-4 0,0 0 6 16,62 9-2-16,-63-6-6 0,-2 0 23 0,-1-1-18 15,0 1 19-15,-1-2-14 0,0 1-1 0,0-2 12 16,0 0-24-16,3 0 9 0,-1 0-2 16,3 0 22-16,0 0-12 0,0 3-1 0,4-3-13 15,-5 1 16-15,2 0-4 0,0 2-7 16,-1-2 19-16,-2-1-19 0,1 2 18 0,1-1-21 15,-4-1 9-15,1 3 0 0,-1-3 7 16,-1 0 4-16,-1 2-21 0,-29-2 5 0,15 0 14 16,9 0-12-16,4 0 6 0,3 0-8 0,0 0-1 15,1 0 15-15,0 0-19 0,0 0 24 16,1 0-23-16,0 0 2 0,2 0 6 0,1 0-12 16,1 0 6-16,1 0 10 0,2 0-7 0,-1 0 4 15,-2 0-4-15,2 0-6 0,66 5-1 16,-68-2 5-16,1 1 2 0,1-1 12 0,-1 2-8 15,5 0-2-15,-4-1 0 0,0-1-5 16,-4 2 5-16,4-1-2 0,-3-1 0 0,1 1-13 16,1 1 1-16,-2 0 1 0,-1 1 10 0,0-2-17 15,-4 1 19-15,-1 0-7 0,-2 0-3 16,-7 1-4-16,-1-1 9 0,-6-1 2 0,-3 0-15 16,-7-1 1-16,1 0-18 0,-6 0-4 0,-8-2 8 15,-4 1-20-15,-7-2-31 0,-3 2 0 16,-7-3-55-16,-1 0 14 0,-3-1-264 0,-15-2-5 15,-6 0 29-15,-5-1 44 0,-5 0 11 0,-11 1-8 16,-7-1 24-16</inkml:trace>
  <inkml:trace contextRef="#ctx0" brushRef="#br0" timeOffset="100506.98">1501 15794 256 0,'0'0'280'0,"0"0"-54"0,0 0-26 0,0 13-3 16,0-13-12-16,3 16-14 0,15-14-19 15,0 1-18-15,2-2 3 0,0 1-19 0,0 0-7 16,1 1-10-16,-1-2-2 0,2-1-5 0,-1 0-6 16,-8 0-5-16,4 0-10 0,5 0 6 15,2 0-14-15,3 0 6 0,1 0-13 0,2 0-4 16,0 0 0-16,5 0 9 0,33 10-12 0,-30-9-6 16,-3-1-1-16,-19 0-13 0,11 0 13 15,6 0 8-15,3 0-1 0,1 0-21 0,6 0-7 16,0 0-7-16,2 0 7 0,1 0 3 0,3 0 1 15,2 0-18-15,1 0-1 0,1 0 15 0,55-11 2 16,-48 8-10-16,-3 0-10 0,2 1 20 16,-1-1-8-16,3 0-10 0,3 0 20 0,0 2 2 15,-2-2-27-15,0 3 4 0,0-3-12 16,0 2-7-16,0-2 25 0,-1 0-1 0,1 1-2 16,0-2-16-16,-5 1 9 0,6-1-6 0,1 1 8 15,0-4-5-15,0 4 17 0,0-2-7 0,2 3 6 16,2-4 2-16,-1 3-11 0,3 0-16 15,-3 0 24-15,-2-1-16 0,1 1 7 0,0 0-21 16,1 1 17-16,-3-3-1 0,-2 2 3 0,0 2-10 16,1-1 19-16,3 1-14 0,-3-1 5 15,-1 2 19-15,1-1-4 0,-2-1-28 0,-1 2 27 16,-2-2-3-16,2 0-8 0,1 1 3 16,-1-2-16-16,0-1-1 0,1 2 3 0,2-1 4 15,-1 0 8-15,0-1 11 0,3 0-4 16,4 1-19-16,-4 0-17 0,2-2 13 0,-1 1 16 15,0 1-11-15,1-4 11 0,3 4-10 0,-2-1-3 16,-1 1 3-16,0-2 23 0,1 1-17 16,3 1-4-16,2-1 19 0,-2 1-36 0,-1-2 0 15,-4 0 15-15,1 1 9 0,1-1-18 0,-3 2 13 16,-2-2 4-16,4 2-4 0,-3-2-15 0,0 0 23 16,0 0 8-16,3 0-27 0,-5-1-4 15,2 1 15-15,-1 1-16 0,2-1 15 0,0 0-7 16,0-2-8-16,3 4 10 0,-3-1 6 15,-3 2 8-15,1-2-8 0,0 2-3 0,-2-3 4 16,5 1 12-16,-2 0-27 0,1 0 36 0,1-5-26 16,-1 6-9-16,-1-2 12 0,-2 1 6 0,2-1-4 15,-2 0-5-15,0 2-12 0,-3-1 6 16,2 1 22-16,-1-2-4 0,1 2-16 0,2 1-6 16,-1-1 13-16,-1-1 9 0,1 2-14 0,-1 1 30 15,1-1-36-15,1 0 11 0,1-1 20 16,-1 1-3-16,-2 0-20 0,3 0 19 0,-1 1-16 15,0 0-15-15,-1-1 9 0,2 2 0 16,-1-1 8-16,-3 0 7 0,1-1-29 0,-1 2 27 16,0 0 2-16,2-3-21 0,-3 2 16 0,1 1 1 15,3-2-5-15,-29 2 21 0,14 0-25 16,10 0-9-16,6 0 16 0,1 0-5 0,4 0 2 16,0 0 3-16,0 0-9 0,0 0 29 0,69 10-30 15,-70-7 11-15,-1 0-8 0,0-1 17 16,-2 0-8-16,-1-1 0 0,3 1 10 0,-2-1-14 15,0 0-8-15,3 2-11 0,-2-1 24 0,1-1-17 16,-1 2 4-16,2-1-4 0,-3-2 17 16,0 3 9-16,-1 0-15 0,-2 2 2 0,0 1 2 15,-1-2-25-15,0 2 22 0,-1-1-4 0,4 2-10 16,-1 1 7-16,1-2-17 0,0 3 24 16,0 0-4-16,-2 1-33 0,-3-2 15 0,-3 1-3 15,0-1-2-15,-5 1 10 0,-4 0-20 0,-2-1 12 16,-5-1-3-16,-2 1 6 0,-3 1 0 15,-6-4-17-15,1 2-5 0,-5-2-2 0,-2-1-18 16,-5-1 8-16,-3-2-23 0,-8-1-26 16,-7 0-48-16,0 0 14 0,5-5-266 0,-8 4 8 15,-2-1 14-15,-10-5 24 0,-3-3 24 0,-9-1 17 16,-1 1 34-16</inkml:trace>
  <inkml:trace contextRef="#ctx0" brushRef="#br0" timeOffset="101328.2">1377 16812 303 0,'0'0'48'0,"0"0"4"0,0 0-46 16,0 0-61-16,0 0-70 0</inkml:trace>
  <inkml:trace contextRef="#ctx0" brushRef="#br0" timeOffset="102936.68">1404 16799 357 0,'0'0'165'0,"0"0"-37"15,0 0 38-15,0 0-19 0,0 0-17 16,0 0-7-16,0 0 1 0,0 0-24 0,0 0 10 15,0 0-7-15,0 0 9 0,0 0-18 0,0 0-5 16,0 0-6-16,0 0 1 0,0 0 3 0,0 0 3 16,0 0-14-16,0 0-16 0,0 0 23 15,0 0-5-15,0 0-18 0,0 0 11 16,14 0-17-16,-14 0-8 0,0 0 13 0,0 0 5 16,0 0-15-16,0 0-4 0,0 0 10 0,0 0 8 15,0 0 3-15,0 0-19 0,0 0 5 16,0 0-13-16,0 0-12 0,0 0 10 0,0 0-5 15,0 0 3-15,0 0-5 0,0 0-1 0,0 0 7 16,0 0-13-16,0 0 16 0,0 0-18 16,12 0 3-16,-12 0-9 0,26-18 4 0,-19 19 26 15,0-2-15-15,4 1-9 0,5 0-2 0,3 0 26 16,1 0-9-16,1 0-18 0,25-9 14 0,-21 6-10 16,-12 3 24-16,7 0-25 0,5 0-9 15,0 0-9-15,3 0-6 0,-1 0 22 16,1 0-22-16,-1 0 40 0,0 0-20 0,0 0-8 15,2 0 6-15,-4 0-2 0,2 0-1 16,-1 0-3-16,-1 0-2 0,-2 0 24 0,2 0-3 16,1 0-4-16,-3 0-1 0,2-7-8 0,0 7-28 15,26-13 3-15,-26 9 30 0,5 4-3 0,-3-4 0 16,3 0 8-16,2 1-14 0,-1 0 9 16,1 2-2-16,2-2-18 0,-1-2 0 0,-1 2 0 15,2 3 0-15,-1-3 10 0,0 1-1 0,0 1 18 16,-1-2-26-16,3 2 0 0,-3-1-14 15,-2-1 2-15,0 1 21 0,-16 2-2 0,9 0 0 16,2 0-1-16,3 0-1 0,1 0-1 0,0 0 1 16,1 0-26-16,32-11 2 0,-33 7 42 15,6 4-17-15,-2-4 0 0,-2 1-1 0,3-1-2 16,3 1 15-16,0 0-2 0,1-2-2 0,0 1-17 16,3-1 7-16,-21 5 0 0,11 0-1 15,4 0-7-15,3 0 5 0,40-13-8 0,-39 9 13 16,2 0-14-16,2-2 21 0,0 4-12 15,2-3 0-15,2 3-28 0,-1-3 2 0,1 0 24 16,2 0 2-16,-1 3 20 0,3-2-5 0,-2 3-14 16,1-4 1-16,2 2 1 0,0-1-15 15,-1 4 11-15,3-5 13 0,-2 3-21 0,-3-1 16 16,1-2-11-16,2 2 7 0,2-1 2 0,-3-1-2 16,2 1-1-16,0 0 1 0,1-1-11 15,1 1 3-15,1 0-24 0,1 0 3 0,1-2 32 16,0 1-2-16,3 1 4 0,-2-1-3 0,0 0 1 15,1 2-21-15,0-1 33 0,-1 0-32 16,0 0 6-16,0 1-2 0,-1 2 17 0,1-3 0 16,0 0-13-16,1 1 6 0,1 1-6 15,-3-2 1-15,0 0-19 0,-3 0 3 0,1 1 22 16,1 2 2-16,-1-5-1 0,1 3-2 0,-1-1-1 16,-1 1 1-16,2-2 0 0,2 3 5 15,3-2-4-15,0 1 19 0,3-1-7 0,-1 0-5 16,-2 1-22-16,0 2 12 0,0-4-2 0,-3 4 0 15,1-2 5-15,0 0 13 0,0 2-8 16,-1-1-7-16,0 2 14 0,1-2-21 0,1-1 2 16,0 3 1-16,0-2 0 0,1 2-8 15,0-2 11-15,0 2-1 0,0-2-5 0,0-1 19 16,2 3-17-16,-4 0-2 0,0-2-1 0,1 1-22 0,-2 0 2 16,-2-2 31-16,-1 0-5 0,0 1 2 15,0 0 19-15,1 1-2 0,-2-4-42 0,0 4 1 16,1-2 3-16,0 0 2 0,-3 1 28 15,-1-1 0-15,3 1-1 0,-3-1-1 16,-1 1 0-16,-1 0-5 0,1 1 0 0,1 0 0 16,-2 0-5-16,3 0 2 0,-27 1 9 0,13 0-11 15,7 0-1-15,3 0 1 0,3 0 6 16,1 0 13-16,-2 0 5 0,3 0-6 0,-1 0-18 16,1 0 16-16,-3 0-2 0,2 0-43 0,1 0 3 15,-1 0 40-15,-1 0-1 0,2 0-30 16,1 0 0-16,2 0 3 0,0 0 1 0,-1 0 21 15,0 0 14-15,2 0-2 0,-1 0-2 16,-1 0-21-16,55 16 2 0,-57-14 0 0,0 4-9 16,2-2 15-16,-4 1-1 0,1 2 0 0,-3-2 0 15,3 0 1-15,-3-1 2 0,0 1 19 0,2 0-25 16,0 0 0-16,-1 0 4 0,-1 2-1 16,3 0-4-16,-1-1 19 0,-1 0-23 15,1 0 1-15,0 0 1 0,-1 5 0 0,0-3 0 16,2-2-1-16,-2 2 1 0,1 1 11 0,0 0-6 15,0 3 0-15,-1-3-1 0,1 2 5 0,1 1-16 16,4 1 10-16,-3-1 0 0,0-3 8 16,1 0 9-16,-3 3-15 0,-1-2 1 15,1 2-2-15,0-2 15 0,-1 0 0 0,0 0-3 16,1 1-18-16,1-1-6 0,1 5 22 0,0-5-24 16,3 3 14-16,3-1-1 0,-1-3 0 0,1 3-7 15,2-1 4-15,0 1 14 0,-3-2-6 16,-1 2-4-16,-2-2-6 0,-2-1 14 0,-2-2-16 15,0 3 3-15,-4-2-1 0,2-1 2 16,-1 0 2-16,-2 3-2 0,-3-5 1 0,-2 4 3 16,-2-4-10-16,-2 0 1 0,-4 0 1 0,-4 0-15 15,1-2 2-15,-6 0 2 0,-5 0-14 16,0-2 7-16,-7 1-36 0,-3-2-34 0,-10 0-24 16,0 0-24-16,6-7-25 0,-8 4 14 0,-12-4-217 15,-3-3-83-15,-6-1 31 0,-2 1 32 0,-6-3 17 16,-1-1 41-16,-8-4 25 0,-8 0 13 15,-7 0-2-15</inkml:trace>
  <inkml:trace contextRef="#ctx0" brushRef="#br0" timeOffset="105235.13">1335 17002 215 0,'0'0'219'0,"0"0"-60"16,0 0-16-16,0 0-24 0,0 0-8 16,0 0-17-16,0 0 12 0,0 0-18 0,0 0-3 15,0 0 24-15,23 7-4 0,-23 12-5 0,0-7 20 16,0 9-9-16,0 4-21 0,0 2 8 15,0 2-10-15,0 2 13 0,0 3-29 0,0 0 0 16,0-2-6-16,0 3 5 0,0 1-6 16,0-3-7-16,0 1 1 0,0-3-12 0,7 1-14 15,6 28 11-15,-13-25-3 0,2-5 7 0,-2 0 6 16,0 2-19-16,0-1 23 0,3 10-17 16,-3-22 4-16,0 10-15 0,0 2-5 0,0 1 2 0,0-3-4 15,0-1 11-15,0-5-17 0,0-2 14 16,0-4-7-16,0-2-1 0,0-1-2 15,0-2-3-15,0-2-2 0,0 0 10 0,0-1-19 16,0-1 0-16,0-8 3 0,0 9 4 0,0-2-12 16,0 1 17-16,0-2-23 0,0-6 36 0,0 11-10 15,0-4-7-15,5 4 27 0,-1-6-22 16,2-1 9-16,-2 3-10 0,1-4 12 0,1 3-8 16,2-3 27-16,1-1-5 0,-9-2-4 15,13 0-27-15,-1 0 0 0,2 0-3 0,1 0 38 16,0 0-28-16,3 0 17 0,1 0-20 15,0 0-1-15,22-8 24 0,-19 8-2 0,3-4-14 16,-2-1-1-16,4 1 9 0,9 1-4 0,-7-2-2 16,4 3-2-16,10 2-6 0,-2-3 10 15,-1 1-17-15,6 1-3 0,5-2 9 16,-6 3 1-16,0-3-6 0,-3 1 19 0,-3-1-7 16,0 1-15-16,-2 1 2 0,6-4-14 15,-3 3 20-15,9-3-4 0,-5 3-7 0,4-2 26 16,0 1-21-16,3 0 23 0,2-2-21 0,0 1-6 15,-4-3-8-15,3 4 16 0,1 1-9 16,-2-1-1-16,4-1-6 0,-5 1 27 0,-2-1-12 16,3 0-34-16,-2 0 28 0,1-1-17 0,2 2 20 15,2 1 0-15,1 0-15 0,5 0 26 0,-4-1-6 16,0 0-6-16,-27 3-16 0,14 0 10 16,3 0-8-16,3 0 28 0,0 0-8 15,0 0-35-15,-1 0 36 0,-3 0-22 0,50 15 5 16,-49-15 2-16,0 3-6 0,-22-3 12 0,14 0-13 15,6 0 10-15,5 0-27 0,6 0 20 16,63-12 4-16,-53 9 4 0,1-3-1 0,2 0 3 16,-2 0 0-16,1-1 1 0,-5 3-15 0,6 1 8 15,-1-1 2-15,-2 1 13 0,4 2-26 0,4 0 16 16,-1 0 9-16,-6-1-17 0,0 0-8 16,-35 2 16-16,17 0-16 0,4 0 10 0,5 0-19 15,1 0 39-15,-1 0-21 0,3 0 1 16,3 0 0-16,-1 0 5 0,3 0-16 0,2 0 27 15,70-3-10-15,-69 1-19 0,0-3 9 0,-3 3 9 16,1-1-9-16,-8 1 6 0,-3-3 0 0,2 4-7 16,3-2 3-16,-3-2-14 0,-1 4 2 0,0-1 6 15,0-3 9-15,5 0 2 0,-9 3 5 16,13-1-6-16,-1 1-7 0,-15-2 16 0,-4 1-13 16,-7 1 5-16,3 0-7 0,6 1 15 0,4-2-11 15,1 0 6-15,1 1-3 0,3-2-6 16,0-1-3-16,1 4 8 0,1 1 5 0,1-3-16 15,-1 0 3-15,-1 3 8 0,0-2 10 0,-1 1-13 16,0-1-11-16,-1 0-9 0,-2 0 20 16,-2 1 0-16,4-2-4 0,0 1 3 0,-1 0 4 15,-26 2-6-15,15 0 9 0,6 0 5 0,4 0-12 16,3 0 8-16,2 0 7 0,1 0-35 0,-1 0 21 16,-2 0 7-16,-2 0-13 0,1 0 1 15,-2 0 18-15,0 0-8 0,54 12-14 0,-54-10 15 16,0-1 1-16,-1 1-13 0,-25-2 3 15,13 0 7-15,7 0-6 0,4 0-16 0,2 0 7 16,1 0 13-16,58-15-3 0,-54 13-10 16,2-2 4-16,-3 1 15 0,0 1-15 0,0-4 9 15,-2 1-5-15,2 4-17 0,-3-3 19 0,-1 0 9 16,2 2-18-16,-3-1 4 0,0 1 0 16,-1 1 15-16,-1-3 5 0,-1 2-13 0,2-1-7 15,-2 0-16-15,1 1 27 0,3-3-3 0,-1 3 0 16,2-3-7-16,3 3 8 0,1 0-26 0,2-1 19 15,2 1 21-15,-1 2-24 0,2-3 8 16,1 3-1-16,-33 0 5 0,19 0-8 0,5 0 7 16,4 0-9-16,1 0-4 0,0 0 5 0,0 0 6 15,-3 0-5-15,3 0 8 0,0 0-3 16,1 0 3-16,62 12-6 0,-59-12-4 0,0 5-5 16,-33-5-7-16,16 0 14 0,10 0 10 0,3 0-4 15,2 0-19-15,1 0 19 0,67-13-4 16,-62 13 7-16,-1-2-21 0,-31 2 12 0,19 0-6 15,11 0 6-15,76 13 5 0,-68-7-11 16,0-1-10-16,-2 2 14 0,-2 0 11 0,-2 0-23 16,-1-1 6-16,-4 1 19 0,40 5-1 0,-29-5-6 15,-13-3-13-15,19 5 27 0,-8 2-28 0,-4 0 10 16,-9-1 6-16,-1-1-20 0,-7-1 8 16,-1 1 13-16,-5-4-2 0,-7 6-3 0,-2-2 15 15,-3-1-43-15,-3 0 13 0,-1 0-10 0,-2 1 2 16,-4-3-43-16,-4-1-14 0,-5-2-29 0,-1-3 4 15,-13 0-43-15,7 0-38 0,1-11-55 16,-11 3 23-16,-2-6-276 0,-8-1 54 0,-7-2 32 16,-3-2 28-16,-7-2-1 0,-10-9 51 15,-4-7 21-15,-15-4 9 0</inkml:trace>
  <inkml:trace contextRef="#ctx0" brushRef="#br0" timeOffset="106499.35">2264 14907 560 0,'13'0'160'0,"-13"0"-7"0,0 0-15 15,0-13 1-15,13 13-11 0,-13 0-8 16,0 0-12-16,23-12-2 0,-21 14-9 0,0 1 15 15,1 0-12-15,2 1-4 0,-4 1 5 0,0 0-22 16,4 9 11-16,-3-2 2 0,0 5-19 16,0 1 2-16,-2-4-3 0,0-6-8 0,0 8 7 15,0 3-8-15,0 3 13 0,0 3-16 0,0 0 20 16,11 31-10-16,-11-24-8 0,2-1 5 16,1 1-14-16,-1 5 4 0,1 1 5 0,-2 2-11 15,1 0-1-15,1 5-3 0,-2 0-1 16,-1-23-10-16,0 11 22 0,0 5-20 0,0 4 34 15,0-1-29-15,10 42 20 0,-9-42-17 0,1 0-7 16,-1-2 5-16,-1 2-5 0,4-4 18 16,-4-19 2-16,0 11-8 0,0 5-4 15,0-1-6-15,0 2-10 0,0 1-2 0,0 1 13 16,-11 36-17-16,7-37 4 0,2 0-8 0,-1 1-12 16,1 1 12-16,0 0-1 0,1-1-27 0,-2 2 1 15,1-3 14-15,-1 2-1 0,2-1-2 0,0-1 0 16,-2 0-6-16,2-1 9 0,0-1 13 15,-1 1-9-15,2-3-9 0,0 1 9 0,0-1-5 16,-1 2 5-16,1-1-25 0,0-18 2 16,0 10 1-16,0 5 20 0,0 2 4 0,0 2-10 15,0 2 18-15,0 0-20 0,0-1 1 16,0 1-3-16,0-2 15 0,0 0-20 0,0 0 27 16,0-1-24-16,0 1 17 0,0-2-6 15,0 0-8-15,0 0 4 0,0 0 3 0,0-2-3 16,0-1 1-16,0-3 6 0,0 3 10 0,0-2-15 15,0 5-24-15,0 4 25 0,-4 32-14 0,2-36 2 16,-2 1 15-16,2 0-5 0,-1-3 14 16,1-1-28-16,-2-3 23 0,1 0-8 0,3-15-23 15,0 3 19-15,0-1-8 0,0-1 5 0,0 2 3 16,0-6 10-16,0 0-6 0,0-3-2 16,0-5-2-16,0 8-3 0,0-8 2 0,0 0-3 15,0 0-6-15,0 0-7 0,0 0-14 0,0 0 4 16,0 5-43-16,-2 1-15 0,4-9 8 0,6-2-22 15,1-4-3-15,-4-2-12 0,1-3-19 0,5-5-8 16,-1-6-17-16,1-2-33 16,1 1 17-16,-3 1-114 0,0-2-130 0,3-4-13 15,-1-4 26-15,1-5 27 0,3-5 45 0,-2-5-5 16,3-7 38-16</inkml:trace>
  <inkml:trace contextRef="#ctx0" brushRef="#br0" timeOffset="107444.9">3715 14626 461 0,'3'4'205'0,"-1"2"-15"0,2 10-10 0,-1-1-11 15,-1 1-28-15,1-3 6 0,-3-4 5 16,0 6-6-16,0 1-21 0,10 20 10 0,-5-17-5 15,-1 1-21-15,-1 1 18 0,-1-1-1 0,0 3-34 16,1 2 8-16,-1 2 5 0,0-1-12 16,1 4 22-16,-3-1-26 0,1 2-7 15,3 1 17-15,-2 1-3 0,-2-15-11 0,0 14-8 16,0 4-10-16,0 6 1 0,0 1 3 16,-13 49-26-16,9-45-4 0,-1 1 31 0,0-1 5 15,0 1-27-15,2-2 15 0,-1-2-5 16,0 0-7-16,1-2 14 0,1 1-13 0,0-1-20 15,2-1 17-15,0 0-4 0,0-20-1 0,0 10-14 16,0 8 6-16,0 2-3 0,0 3 2 16,0 2-7-16,0 2-2 0,10 50 1 0,-9-47-9 15,1 1 6-15,-1-3 2 0,0 0-6 16,1 1-3-16,0-2-7 0,-1 0 16 0,1-3-18 16,1 0 12-16,-1-2-13 0,-1-1-5 0,1-2 6 15,0 2 8-15,1-3-1 0,2-1-1 0,-4-1-10 16,1-1 18-16,-2 0-13 0,1-1 9 15,0-2-17-15,-1 3 28 0,0-19-15 0,0 9 11 16,0 6-16-16,0-1 10 0,0 3-19 16,0 0 25-16,-13 34-22 0,12-32 12 0,-2-2-9 15,2 3 7-15,0-1-8 0,1-1 1 0,0-2-1 16,0-16 2-16,0 17 0 0,0 9 5 16,0 2-13-16,11 42 8 0,-6-45-9 0,0-3 2 15,-2-3 14-15,4 1-12 0,-6-4-5 0,6-1 8 16,-1-2-4-16,0 2 6 0,-5-2-2 15,3-2-7-15,4-1 14 0,-6-5-6 0,2-3-6 16,0-4-2-16,-1-2-1 0,-3 1 4 0,0-8 3 16,2 0-8-16,-2-6 1 0,0 0-5 0,0 4-13 15,0-8-35-15,-2 2-11 0,8-11 8 16,-7 1-69-16,1-4 17 0,0 6-23 0,15-17-40 16,-11 3-3-16,-3-5-32 0,-1 14-52 0,0-9 23 15,0-4-189-15,12-38-36 0,-8 34 53 16,1 1 6-16,-1 2 44 0,-2-2 8 0,3-5 41 15,2-5 6-15,-2-1 18 0</inkml:trace>
  <inkml:trace contextRef="#ctx0" brushRef="#br0" timeOffset="108342.33">4716 14714 465 0,'1'-6'190'0,"-1"-1"-29"0,0-1-13 16,0 4-17-16,0-1-16 0,0 0-11 0,1 0-33 15,-1 2 10-15,1 0 6 0,-1 2 2 16,0 1 2-16,0 0-5 0,-1 3-12 0,0 1 6 16,2-2 15-16,-2 4-8 0,2-1-8 0,-1 2-2 15,3 10 6-15,-3-8 4 0,8 18 3 16,-5-8-3-16,3 2-2 0,-1 1 13 0,1 3-7 15,0 2-21-15,0 2-1 0,-1-3 4 0,-1 5 19 16,1 1-23-16,0 4-4 0,-1 3-8 16,1 1 21-16,2 2 5 0,-3 3-16 0,-2 3-8 15,-1 2-5-15,0 1-6 0,2 1-16 0,-1 2 9 16,4 0 12-16,-5 1-5 0,1 0-4 16,0 2-6-16,3-2-3 0,-1 3-2 0,-1-2-4 15,0-1-4-15,0-2 32 0,0 1-28 16,0-1 5-16,0 0-2 0,0 0-4 0,1-2 2 15,-2 1 6-15,2-1 24 0,0 2-15 0,-1 3 10 16,1-1-24-16,1 0 3 0,-2 1-6 16,1-1 7-16,1 1-13 0,1-2 7 0,-4-1-23 15,2-1 28-15,0-1-18 0,-1-2-17 0,1 0 3 16,0-3 17-16,1-1-1 0,1 1-1 16,0-5 1-16,-1 1-1 0,1 1-11 0,0-6 2 15,0-1-7-15,0 0-3 0,2 0 10 16,-2 1 11-16,-1-3-15 0,1 3-10 0,-2-2 5 0,-1 3-1 15,2-3 6-15,-2 27 7 0,2-11-5 0,-4 0-18 16,-1-4-4-16,0-24 21 0,0 7 6 16,0 1-27-16,0-2-9 0,0-5 16 15,13 15 1-15,-13-25 2 0,3-1 0 0,0-5 1 16,-3 0-1-16,2-1-42 0,-1-4-5 0,-1 1-18 16,4-1 8-16,-4-4 16 0,0 1-19 0,1-2-27 15,-4-2-18-15,4-3-17 0,-3 0-11 0,-2-5-21 16,-1-1-30-16,5 6 18 0,0-7-174 15,0-2-80-15,0-2-6 0,0-4 53 0,0-2 12 16,0-2 29-16,0-2 16 0,0-2 12 0,10-36 0 16</inkml:trace>
  <inkml:trace contextRef="#ctx0" brushRef="#br0" timeOffset="109308.93">5879 14645 368 0,'1'-3'237'0,"0"-1"-38"15,-1 2-31-15,2-1-10 0,0 0-26 16,-1 1-11-16,1 0-19 0,-2 1 0 0,2 0-19 15,0 0 11-15,-1 1-13 0,0 2 1 0,1-1-10 16,-1 2-2-16,0 0-4 0,2-1 8 0,-2 2 10 16,0 2 3-16,-1 0-4 0,4 10 11 15,0 0 1-15,-4-7-17 0,0 5 2 0,0 3-7 16,0 3 11-16,0 2 2 0,0 2-6 16,0 3-9-16,0 1 18 0,0 4 8 0,0-3-26 15,0 4-7-15,0 2-4 0,0 1 21 0,0 5-8 16,0 1-8-16,0 3-6 0,0 2 30 15,6 3-32-15,-6 3 17 0,0 1-4 0,0 0-27 16,0-2-3-16,0 1 1 0,0-2 11 0,7-1-9 16,1 50 1-16,-6-51 11 0,1 0-8 15,-1 0 13-15,0-2-13 0,0 1-9 0,-2 1 4 16,2 0 7-16,0-2-27 0,-1 2 5 0,-1-1-2 16,2 1 13-16,-2-1-20 0,0 0 17 15,2 1-25-15,-2-25 19 0,0 12-13 0,0 7 10 16,0 3-1-16,0 2 0 0,0-1-19 0,14 50 21 15,-10-51-10-15,1-3-2 0,3 1-19 16,-1 2 19-16,0-3-3 0,-1 3 2 0,1-2-5 16,-1-1 11-16,3 1-18 0,-1 2 4 15,0-4-5-15,1 0 17 0,-1-2-2 0,-1 2-11 16,1 0 12-16,-1-2 2 0,3 2-7 0,-5-1 1 16,1 1 5-16,-1-2-4 0,2 25-11 0,2-7 7 15,-4-4-9-15,2-6 12 0,-3-4-12 0,1-3 10 16,-2-3 8-16,2-3-12 0,-1-1 1 15,-2-2 2-15,0-4-2 0,0-1 9 16,3-6-6-16,-4-2-6 0,3-3-15 0,-2-4-8 16,-1-3 13-16,1-3 3 0,2-1-27 0,-4-5 5 15,0 0-34-15,3-4 8 0,-1-5-59 0,2-6-34 16,2-4-21-16,0-5-27 0,-6-1-34 16,10-7 24-16,-8 4-209 0,4 1-63 0,-3 1 17 15,1-1 24-15,-2-4 32 0,2 3 63 16,4-2 21-16,-2-6 25 0,3 0 15 0,0-3-33 15</inkml:trace>
  <inkml:trace contextRef="#ctx0" brushRef="#br0" timeOffset="110322.28">7092 14566 593 0,'1'-4'198'0,"0"0"-22"15,0-1-27-15,1 0-5 0,-1 0-34 0,1 0 16 16,-1 0-9-16,1-2-4 0,-1 3 0 16,1-1-20-16,0 0-11 0,-2 2-3 0,3-1-3 15,-2 1-9-15,0 1 3 0,-1-3-23 16,0 5 2-16,0-1 2 0,1 2 18 0,0-1 0 15,0 5-11-15,2-3 1 0,-2 3 8 0,0 0-15 16,-1 1 10-16,4 11 11 0,-2 1 4 0,4 1-6 16,-4 2 4-16,-1 2-2 0,1 4-13 0,2 1 26 15,-3 3-18-15,-1 3-1 0,0-19 10 16,0 12 2-16,0 4-9 0,0 4-14 0,-10 46-14 16,10-37 9-16,-4 3-3 0,-1 0-3 15,2 2 13-15,-3 2-5 0,2 2 0 0,-1 0-5 16,0 3-8-16,0 2-3 0,1-3-5 15,-1 1-3-15,1-2-2 0,1-4-16 0,-1 2 0 16,1-4 5-16,-3 1 15 0,4-1-1 0,1 0-11 16,-1-3 16-16,1 4-11 0,0 0 1 0,1-3-14 15,0-22 10-15,0 11-7 0,0 7 5 16,0 4 7-16,0 0 1 0,14 48-15 0,-7-47 0 16,-1-2 4-16,4-1-7 0,-1 2-13 0,7-3 17 15,-6 0-13-15,2-3 12 0,1 0 6 16,-2 0-29-16,-1-2 31 0,-1-1-28 0,0-2 9 15,-1 2 4-15,0-1 6 0,-2 1 15 16,0-3-21-16,-2-1 9 0,0 1 0 0,-1 0 0 16,-1-2-22-16,-1 3 14 0,0-3-1 0,2-1-4 15,-3-15-6-15,0 10 9 0,0 1 2 16,0-1-2-16,0 1-2 0,0-1 6 0,0-1-9 16,0-3 8-16,0-3-6 0,0-2 1 0,0-3-3 15,0-2 8-15,0-1-7 0,0-2 7 0,0-2 15 16,0-7-37-16,0 7 13 0,0-7 5 15,0 8-11-15,0-8 8 0,0 7-17 0,0-7 3 16,0 7 1-16,0-7-8 0,0 7-4 0,0-7 1 16,0 7 4-16,0-7 2 0,0 7-27 15,0-7 1-15,0 7-34 0,0-7 25 0,0 8-11 16,0-8 7-16,0 5-12 0,0-5 1 0,0 0 24 16,0 0-34-16,0 0-19 0,-8 10-20 0,7-12-41 15,0-1-44-15,0-4 19 0,-1 4-269 16,-1-12 27-16,0-1 24 0,-1-2 34 0,4 0 27 15,-2 0 19-15,-1-1 31 0,3 2 1 16</inkml:trace>
  <inkml:trace contextRef="#ctx0" brushRef="#br0" timeOffset="111411.2">8066 14529 449 0,'2'-6'172'15,"-1"-1"-35"-15,1 0 3 0,-2 0-7 0,2 2-5 16,0 0-18-16,-1-3 4 0,1 4-12 15,0 0-19-15,-1 0-1 0,1 1-7 0,0 0-5 16,-1-2 4-16,0 2-28 0,-1 0-2 16,2 2 7-16,0-2 4 0,-1 2 7 0,-1 0-8 15,1 1 8-15,-2 1-1 0,2-1 3 0,-1 1 0 16,2 2 11-16,0 0-17 0,0 1 11 16,-2 1-11-16,2 2 5 0,1 10 10 0,0 0-3 15,-1 2-10-15,1 3 14 0,-2 0-19 0,-1-9 12 16,0 5-14-16,0 6-9 0,0 3 7 15,0 3-4-15,0 2 3 0,11 30-15 0,-9-30 13 16,1 1-7-16,-2 3 16 0,2 3-14 16,1 3 2-16,-3-2-18 0,-1 2 7 0,1 1 4 15,-1 1 5-15,0-21-10 0,0 11-16 0,0 8 7 16,0 4 12-16,0 4 5 0,0 0-23 16,0 2 15-16,0-1-8 0,-12 50 0 0,10-52-31 15,-1 1 16-15,3-1 26 0,-3 0-36 0,0-2 24 16,3 0-17-16,0-23 8 0,0 8-3 15,0 7-22-15,0 2 12 0,0 2-17 0,0 1 31 16,0-1 16-16,15 44-4 0,-12-46-2 16,1 2-15-16,-2 1-10 0,4 0 9 0,2 0 0 15,-3-3-1-15,0 2-2 0,3 0 6 16,-1-1-4-16,5-1-15 0,-7 0 2 0,1 3 30 16,-1-2-3-16,4-1-15 0,-6 1-3 0,3 0-20 15,-3-2 2-15,4 2 1 0,1-2 20 0,-2 0-8 16,-2 1-1-16,-2-2 15 0,4-2-6 15,-2-1-5-15,0 1 2 0,1-2 4 0,-2 1-5 16,-1 4-1-16,0-7 1 0,0 1-1 16,-2 1-1-16,4 0 0 0,-4-1 0 0,0 2 26 15,0-5 5-15,1-1-7 0,1 3 6 16,-2-1-21-16,0 7 22 0,3-6-19 0,-1-5-20 16,-2-16 19-16,0 3-11 0,0 1 8 0,0-2-2 15,0-4 18-15,0 2-7 0,0-3-14 0,0-1 1 16,0-8 11-16,0 9-2 0,0-9-6 15,0 0 0-15,0 5-3 0,0-5-16 0,-1 8 5 16,3-8 2-16,0 2 0 0,0-5-38 0,-1 4 6 16,-1-4-11-16,-3-2-38 0,4 0-7 15,-1 1-9-15,-2-1-25 0,2 0-21 0,-1-3-33 16,0 1-38-16,1 7 19 0,0-14-238 16,0-5 17-16,0-5 9 0,0-3 28 0,0-1 23 15,0-3 13-15,0-2 50 0,0 0 20 0</inkml:trace>
  <inkml:trace contextRef="#ctx0" brushRef="#br0" timeOffset="112418.98">9433 14466 529 0,'0'-1'230'0,"0"-3"-19"0,0 2-16 16,0 0-25-16,0-1 10 0,0 0-22 0,1-1-23 15,0 0-4-15,0 0-16 0,1 2 5 16,-1-3-24-16,0 1 9 0,1 1-34 0,0-2 6 16,0 2-11-16,0-1-2 0,0 1-8 0,-2 1-3 15,2 2-18-15,-1-3 9 0,1 6-1 0,2-3-5 16,-2 0 0-16,0 2-4 0,1 1-12 15,-2 2 11-15,2 0 2 0,1 11 4 0,0 2-5 16,-4 2 10-16,3 3-2 0,-1 1 7 16,-1 2-11-16,0 1 12 0,-1 5 1 0,2 1-4 15,-1-3-12-15,1 3-16 0,-1 4 36 0,1 4-1 16,0 1-19-16,-1 3 11 0,1 3 1 16,1 1-6-16,0 3-12 0,0 2-14 0,3 3 18 0,0 3-7 15,-1-2 3-15,2 2-10 0,-2 1-3 16,-1 0-2-16,0 4 31 0,2-4-10 0,-4-1-5 15,1 0-4-15,1-1-1 0,-2 1 23 16,2-1-5-16,-3 1-23 0,1-2-2 0,1-1 19 16,0 1 10-16,-2 0-12 0,4-2 0 0,-1-1-2 15,1 1-3-15,1-5-3 0,1-1-3 16,0 2 19-16,0-2-11 0,1-3 0 0,-1-1-1 16,1-1-4-16,0 1 9 0,0-4-12 0,1 3 16 15,-1-1-5-15,0-1-14 0,1 0-9 16,-1 2 7-16,0-2-2 0,-2-2-4 0,1 0 5 15,-2-1 6-15,0-2-17 0,1-2 10 0,-1 0 11 16,-1 0-18-16,0-4 13 0,0 1 7 16,1-1-14-16,0 1 5 0,-1-1-21 0,1 0 15 15,-1-3 7-15,0 0 0 0,-1 2-7 0,0-2-16 16,1 1 14-16,4-2-1 0,-8-3-2 16,2 0 12-16,0-3 0 0,0-4-21 0,-1 1 5 15,1-1 5-15,-2-6-2 0,0-3 2 0,0-4-8 16,1 2 14-16,0-1-17 0,-1-1 5 0,0-5 3 15,0 0-5-15,0 0-10 0,0 0-9 16,2 10-15-16,-2-12-2 0,2 0-15 0,0-1-9 16,-1 0 5-16,1-1-41 0,0-2-12 0,-1 1-27 15,2-1 10-15,3-10-32 0,-2-3-13 0,-1 2-45 16,3-5-24-16,1 0 22 0,1 3-236 16,-1-5-5-16,1 0 23 0,-1-3 53 0,3 3 23 15,-3-5 25-15,1-1 16 0,2-3 14 16,1-4 2-16</inkml:trace>
  <inkml:trace contextRef="#ctx0" brushRef="#br0" timeOffset="113406.13">10716 14437 262 0,'0'0'212'0,"-1"0"-43"0,2 2-23 0,-2-2 14 15,2 0-16-15,-1 0-9 0,-1 0 2 16,1 2-21-16,0-3 1 0,0 1-1 0,0 0-7 16,0 1-19-16,0 0-4 0,-1 1 8 0,2 1 2 15,-1 0-11-15,0 1-6 0,-2 1 9 0,1 13-7 16,1-8 4-16,0 7 17 0,0 5-29 15,0 3 22-15,0 6-30 0,0-2 7 0,-7 36 17 16,7-48-19-16,0 12 10 0,0 6-12 16,0 3-6-16,0 6 19 0,0 1-30 0,0 1 12 15,15 55 15-15,-12-49-41 0,0 2 27 0,1 0-1 16,0 2-29-16,-1 1 17 0,-1-1-6 16,2 3-3-16,0 2-12 0,3-2-1 0,-5 0-3 15,-2 1-4-15,1-2 38 0,-1 1-6 16,0-30-3-16,0 12-2 0,0 10-16 0,0 2 10 15,0 1-20-15,0 1 17 0,-11 56 6 0,11-57-18 16,0-4 14-16,0 3-8 0,0-28 29 16,0 11-28-16,0 8 5 0,0 2 3 0,12 47-9 15,-7-48 4-15,0 1-5 0,1-2-24 0,0-1 16 16,0 0 5-16,2-1-13 0,-2 1 17 16,1-1-11-16,0-2 1 0,2 4-13 0,-3-5 10 15,1-1-6-15,0 2-9 0,-1-1 6 0,1-2 2 16,-1 0 10-16,1-1 3 0,-1 0-4 15,-2-2-7-15,2 1 13 0,0-5-7 0,-1 4 1 16,-2-2 0-16,1 1 2 0,-2-1 5 0,0 0-13 16,0 1 0-16,0-1 4 0,3-2 9 15,-4-4-13-15,0-2-6 0,0 0 8 0,-1-7 4 16,0-10-8-16,0 3 4 0,0 2-11 0,0-3 3 16,0-1-14-16,0-1 11 0,0-1 5 15,0 4-7-15,0-1-2 0,0 0-7 0,0-2 11 16,0 0-6-16,0 1 3 0,0-2-5 0,0-6-13 15,0 0 7-15,0 0-9 0,0 0 3 0,0 0-15 16,0 0-9-16,6 8-7 0,-5-9-10 16,-1 0-36-16,1-2 9 0,1 0-69 0,-1-3-40 15,1 1-33-15,-3-2-39 0,7-12 28 16,-6 8-277-16,7-25 29 0,-3 8 18 0,-2-2 32 16,2-1 5-16,-1 2 24 0,-1-3 99 0,5-2 19 15,2-4-25-15</inkml:trace>
  <inkml:trace contextRef="#ctx0" brushRef="#br0" timeOffset="114332.16">11752 14509 551 0,'-1'3'208'0,"1"3"1"15,-1 0-20-15,2-1 6 0,0 1-19 16,5 10-11-16,1 1-13 0,0 1-24 0,-3 0-10 16,1 1-8-16,1 3-12 0,-1 3 2 0,3 1 3 15,-3 0-2-15,3 2-12 0,1 2-6 0,-3 6 0 16,0 0 0-16,-1 3-4 0,0 4 0 0,-1 5-19 15,1-2-2-15,0 3 3 0,-1-1 10 16,-1 3 2-16,1 3-10 0,-2-2-19 0,2 0 15 16,-1 0-4-16,-3-26-20 0,0 12 21 15,0 9-1-15,0 1 8 0,13 54-15 0,-10-49 1 16,-2-2 2-16,0 2-5 0,1-2-1 0,1 0 0 16,-1 1-10-16,0 1 2 0,2 2-7 15,-1-1 26-15,1 1-19 0,0-2 17 0,1 0-11 16,1 0-31-16,-2-1 26 0,2-2-1 15,1-2 15-15,-1 3-1 0,3 0-16 0,-1-1 6 16,2 1-8-16,-2-2-3 0,-1-1 7 0,1 1-4 16,1 1-12-16,-2 0 11 0,0-3-10 0,0 1 4 15,1-2 3-15,-2 2-10 0,1-1-3 16,0-1 17-16,2 4-3 0,-1-5 6 0,1 0-2 16,1 1-6-16,-1-1 15 0,3-1-19 15,-2-1 7-15,-1-1 1 0,-2-3-7 0,8 24 9 16,-4-3-17-16,1-7 9 0,-3-5-17 0,-2-3 10 15,1-4 4-15,-3-6-7 0,-1 2-2 16,1-7 6-16,-2-2-8 0,2-4 2 0,-3-3 5 16,1 1-11-16,-2-7 4 0,1-4-27 0,-2-11 5 15,0 8 2-15,0-8-6 0,0 0 7 0,-2 10-32 16,3-17-14-16,-2 0-3 0,6-5 5 16,-4 0-80-16,-1 4 15 0,0-4-51 0,0-5-32 15,0-3-44-15,0-1 26 0,0-2-244 0,0 3-18 16,-13-21 36-16,13 31 20 0,0-6 29 15,0-4 25-15,14-25 34 0,-10 19 5 0,5 0 46 16,0 2-12-16</inkml:trace>
  <inkml:trace contextRef="#ctx0" brushRef="#br0" timeOffset="115198.15">12983 14546 411 0,'1'5'282'16,"-1"-1"-49"-16,1 3-6 0,-2 1-19 0,2 12-26 15,-1-10-18-15,0 6-3 0,0 4-9 16,0 3-6-16,0 4 16 0,-12 29-38 0,8-24-7 15,0-4 0-15,-2 3-6 0,3 1-12 16,2 1 10-16,-3 2-15 0,1 2-10 0,-1 1 2 16,1 2 15-16,0 3-6 0,0 0-7 15,-1 3-3-15,1 0-8 0,-2 3 13 0,2 1-9 16,-2 2-15-16,3 3 4 0,1-3-17 0,-2 2 13 16,-3 3-19-16,4 0 10 0,-2 0 11 0,2 4-5 15,-3-2-21-15,2-2-13 0,0 3 8 0,0-2-6 16,0 4 18-16,-1 2-20 0,1-3 22 15,-1 2-12-15,1-5 6 0,0 3 1 0,1-5-10 16,-2 1 6-16,2 0-9 0,1-2 7 16,0 0-14-16,0-3 12 0,-1 2-19 0,1-2 4 15,-1-1 10-15,1 2-22 0,1 0 13 0,0-5-3 16,0 1-1-16,0-3-3 0,0-25-7 16,0 10 6-16,0 5-17 0,0 2 18 0,0 0-10 15,0 1-5-15,0-3 11 0,0-2-1 16,0 1-4-16,-10 32-6 0,8-36 14 0,-2-4-8 15,0 4-17-15,0-1 21 0,-2-1 4 0,3-2-21 16,-3-3 9-16,4-3-1 0,-2 2 6 16,2-3-3-16,-5-4 4 0,7-4-21 0,-2-2 9 15,0-2-7-15,1-1-12 0,1-1-8 0,0-6-4 16,0 0 7-16,0 7-23 0,0-7 5 0,0 0-59 16,0 5-17-16,0-5-47 0,-1 7-45 15,0-10-15-15,0 2 22 0,-1-3-305 0,-1 0 36 16,-6-5 28-16,1-3 69 0,-2-1-3 15,-2 1 22-15,0-5 13 0,0 5 46 0,-1-5 1 16</inkml:trace>
  <inkml:trace contextRef="#ctx0" brushRef="#br0" timeOffset="118805.78">1630 15141 766 0,'0'0'298'0,"0"0"-35"16,0 0 8-16,0 0-30 0,0 0 2 15,0 0-31-15,0 0-18 0,0 0-6 0,7-11-41 16,11 10-14-16,-9 1-15 0,4 0-13 0,24-10 54 15,-15 10-28-15,0-3-13 0,2 2-16 0,-2 1-9 16,3 0-12-16,-1-3 6 0,0 0-18 16,-13 3-7-16,6 0-32 0,1 0 4 0,1 0-8 15,-4 0-4-15,-1 0-1 0,-3 0-43 0,-3 0-28 16,0 0-40-16,-8 0-36 0,7 0-9 16,-7 0-40-16,0 0 15 0,6 0-150 0,-6 0-135 15,5-1 20-15,-5 0 38 0,-4-1 8 16,-1 2 62-16,-1 0 18 0,-1 1 12 0</inkml:trace>
  <inkml:trace contextRef="#ctx0" brushRef="#br0" timeOffset="119109.14">1787 15138 900 0,'-2'0'318'0,"0"3"-38"0,1-3-28 15,0 3-30-15,0-2 22 0,1 3-17 0,0-1-25 16,0 3 5-16,2-1-1 0,-1 2 4 0,-1 3-23 16,8 18-6-16,-5-8-2 0,1-1-28 15,-2 0 3-15,1-1-20 0,1 1-22 0,-1 0-10 16,-1-3-12-16,1 0-4 0,-1-2-17 0,-2-2 12 16,2-2-28-16,-1-2-1 0,0-1-7 15,-1-3-19-15,0 2-19 0,2-2-40 0,-2 1 14 16,0-3 2-16,0 1-105 0,0 0-36 0,0-2-22 15,0 0-15-15,0-1-31 0,0 0 21 0,0 3-140 16,-2-2-99-16,-1-1 16 0,0 3 9 16,0-3 63-16,-1 0 2 0,-3 3 20 0,0-3 41 15,2 1 0-15</inkml:trace>
  <inkml:trace contextRef="#ctx0" brushRef="#br0" timeOffset="119454.6">1544 15508 962 0,'-4'0'338'0,"2"1"-13"0,-2 0-39 0,2 1-35 16,1-2-29-16,-1 0 36 0,1 0-23 16,-1 1-9-16,2-1-16 0,0-1-5 0,2 2 4 15,1-1-1-15,2 3 0 0,2-3-13 16,12 3-11-16,-7-3-28 0,5 0-17 0,30 3 3 15,-22-2-21-15,7 0-28 0,2 0 12 16,1 0-28-16,-1-1-2 0,2 1-9 0,-2 1-11 16,-2-1 10-16,-3-1-20 0,-5 3-15 15,3-3-9-15,-8 0-16 0,-13 0-7 0,3 0-20 16,0 0-4-16,-2 0-36 0,0 0 6 16,-7 0-99-16,6 0-21 0,-6 0-4 0,0 0-49 15,0 0-22-15,0 0 27 0,12 1-129 16,-13 1-117-16,-1-1 2 0,-2-1 32 0,-1 1 49 15,1 1 20-15,-1 0 20 0,0 1 7 0,-9 4 36 16,2 2 19-16</inkml:trace>
  <inkml:trace contextRef="#ctx0" brushRef="#br0" timeOffset="120376.32">2616 16104 986 0,'5'0'366'0,"-1"3"-55"16,11 5-39-16,-2 0 44 0,0 2-32 0,0 5-5 16,-1-1-7-16,-1 3-30 0,-1-1 2 15,-1 0-22-15,-1 0-16 0,-2-2-19 16,-1-1-17-16,-1-3-9 0,2-2-12 15,-3-1-20-15,-1 0 11 0,0-5-2 0,-1 4-13 0,-1-5 4 16,2 2-10-16,-2-3-4 0,0 0-29 16,0 0-4-16,0 0-5 0,-3 2-6 0,0-4-14 15,1-1 1-15,-2 1 2 0,0-3-16 16,-4-5-5-16,2 1-1 0,-2-4-22 0,1 2-12 16,0-3 3-16,2 3 6 0,1-3 8 15,2 4-18-15,-2-1-9 0,4 3 2 0,0-2-4 16,0 2 18-16,0 8-10 0,0 0-13 15,0-9 2-15,0 3 20 0,0 6-4 0,0-8-10 16,13-4 5-16,-9 8 5 0,9-3-14 0,-5 1 9 16,1 5-2-16,1 0 3 0,-10 1-9 0,12 0 4 15,3 0-3-15,18 15 13 0,-17-4-2 16,6 2 19-16,-5-2 3 0,3 4-11 0,0 0-5 16,-1 1 12-16,1-1-13 0,-2 1 4 15,0-2 2-15,-1-1 6 0,-3-1-14 0,0-2 16 16,-3-1 8-16,-2-1-7 0,-1-4 10 15,-2 1-10-15,0-4-8 0,-2 1-9 0,0-1 3 16,1-1 23-16,1 0-14 0,-6 0 12 16,0 0 10-16,0 0-26 0,0 0 1 0,13-11 6 15,-12 6-2-15,1 1 20 0,-1-1-9 16,-1-2-2-16,0 1-23 0,0-3-12 0,0-3 0 16,0 1 18-16,0-3-5 0,0-2 6 0,-11-14 12 15,6 14-37-15,4 3-3 0,-1 1-11 0,0 2-23 16,0 1-12-16,0-7-36 0,2 4-10 15,-2 1-33-15,2 11 14 0,0-9-116 0,0 1-32 16,0 1-51-16,0 2 30 0,0 5-258 0,0-9 52 16,0 2 39-16,13-5-11 0,-10 9 11 0,11-4 31 15,-6 5 63-15,2 1 26 0,2 1 24 16,-2 0 18-16,6 0-11 0</inkml:trace>
  <inkml:trace contextRef="#ctx0" brushRef="#br0" timeOffset="120995.47">4037 17049 625 0,'-1'0'312'0,"0"0"-2"0,0 0-31 0,4 1-19 15,-1-1-19-15,-1 2 10 0,3-1-20 16,2-1-27-16,1 0 26 0,13 0-14 0,-9 0-22 16,5 0-19-16,4 0-8 0,3 0-6 0,26-13-17 15,-22 11-12-15,-1 0-12 0,2-1-24 16,-4 1-6-16,-1 0-34 0,-4-3-8 0,-4 4-54 15,-15 1 1-15,10 0-113 0,-1 0-54 0,-3 0-16 16,-6 0-52-16,0 0 21 0,8 0-220 16,-8 0 16-16,3 3 10 0,-6-3 29 0,-3 1 24 15,0-2 54-15,0 1-10 0,-2-1 13 16,2 0 1-16</inkml:trace>
  <inkml:trace contextRef="#ctx0" brushRef="#br0" timeOffset="121243.63">4228 17045 388 0,'-5'4'399'0,"2"0"-64"16,-1 0 11-16,2 1-54 0,1 0-30 0,-4 10-31 16,2 1 74-16,1 2-6 0,2-9-1 0,0 3-20 15,0 5-12-15,0 1-24 0,13 20-31 16,-8-19-20-16,-1 3-22 0,1 2-11 0,1-4-3 16,-2 1-30-16,1-1 1 0,0-4-30 15,0 1 11-15,-2-4-39 0,-1-4-13 0,-1 1-29 16,-1-10-33-16,0 7-49 0,0-7-24 15,0 8 7-15,0-8-124 0,11 11-48 0,-8-11 23 16,-1-2-204-16,2 1-96 0,-1-3 49 0,1 2 26 16,-2-1 49-16,0-1 15 0,0-2 52 15,2 2 1-15,-2-2 26 0,0 2-5 0,0-1-1 16</inkml:trace>
  <inkml:trace contextRef="#ctx0" brushRef="#br0" timeOffset="122163.11">5462 15962 475 0,'2'-4'283'0,"2"2"-30"0,-2 0 13 0,0 0-10 0,-1 0-42 15,0 1 9-15,-1-1-40 0,0 1-7 16,-1 0 3-16,0 0-15 0,-2-2-19 0,-2 3-7 15,1 0-7-15,-3 0 10 0,-1 0-45 0,-10 1 2 16,6-1-18-16,-3 0 7 0,-2 0-31 16,-19 9-8-16,26-9 34 0,-6 0-2 0,1 0-8 15,-15 10-7-15,19-8-7 0,2 0-28 0,1-1 4 16,2 3-21-16,-1-1-12 0,-3 7 5 16,4-7 25-16,1 1-3 0,1 1-13 0,-1 3 9 15,2-3-1-15,1 0 8 0,2 2-2 0,-1-2-8 16,1 1 29-16,0 0-23 0,0 1 18 15,0-7-24-15,0 12-1 0,0 1 16 0,0-1 20 16,0 3-15-16,0 1 13 0,11 20 1 16,-9-19-4-16,0-2 9 0,-1 0 0 0,1-4-18 15,-1-1 11-15,0-1-10 0,1-2 9 0,-1 1-5 16,1-2 13-16,0 0 3 0,1-1-17 16,6 7 14-16,-1-3-1 0,2 0-9 15,0-3 3-15,0-1-8 0,-2-3-9 0,8 1-8 16,-1 2 2-16,4-1 7 0,-1-4-17 15,-4 3 9-15,0-3-2 0,-14 0-16 0,16 0 14 16,0 0-1-16,-1 0-16 0,-3 0-16 0,0 0-32 16,-3 0-30-16,-2 0-32 0,0 0 11 0,1 0-110 15,-8 0-38-15,8 0-22 0,-8 0-35 0,15-13 30 16,-12 11-225-16,1 0 39 0,-1-1 35 16,-2 1-10-16,2-1 11 0,-4 1 70 0,2 0 3 15,-2-1 23-15,0-1 17 0,-2 0 6 16</inkml:trace>
  <inkml:trace contextRef="#ctx0" brushRef="#br0" timeOffset="122384.7">5242 16165 239 0,'0'-2'412'0,"0"1"-58"16,0 1-58-16,1-4-22 0,0 3-27 0,2-1-14 15,-1 1-18-15,2 0-26 0,0-2-36 0,2 3-3 16,11-5-28-16,-1 1-5 0,1 1-43 16,-1-2-53-16,-6 1-47 0,7 2-61 0,-1-4-53 15,3 1 11-15,-1 1-276 0,-1-1 36 0,1-1 4 16,1-3 19-16,6 4 20 0,2-2-17 16</inkml:trace>
  <inkml:trace contextRef="#ctx0" brushRef="#br0" timeOffset="123234.96">6375 14993 265 0,'2'-5'395'0,"-2"2"-64"16,-1 0-27-16,1-2-40 0,-1 3-22 0,1-1-24 15,0 2-25-15,0 2-4 0,1 0-8 0,0 0-20 16,0 1 56-16,0 4 2 0,0-1-8 15,5 13-2-15,0 0 10 0,-1 6-18 0,-2 1-8 16,4 1-16-16,-2 1-1 0,2 0-18 0,0 0-16 16,-1-2-15-16,-1-4-6 0,-1 4-32 15,3-4 9-15,-2-1-13 0,-3-3-21 0,-1-2 9 16,1-4-19-16,-1-3-1 0,-1-1 3 16,0-1-17-16,1-2 4 0,-1-4-5 0,0 0 14 15,0 0-13-15,0 0-11 0,-6 7 9 16,2-7-5-16,2-3-17 0,-2 1 4 0,1-2-7 15,-3-9 7-15,-1 1-12 0,1-6 0 16,-2-2-2-16,3 1-2 0,0-6-12 0,4-3-8 16,0-2-1-16,1 1-6 0,0 0-4 0,0 16 9 15,0-8 1-15,0-3-7 0,0 0 11 16,0 2-3-16,14-21 4 0,-8 23-5 0,-2 5 3 16,3-1 4-16,1 0 3 0,1 3-4 15,1-2 9-15,-1 5-12 0,2 0 5 0,3 3 7 16,0 3-1-16,3-2-4 0,1 4 5 0,-4 2-4 15,-5 0 1-15,5 0 10 0,18 12-3 16,-16-5-4-16,0 3 0 0,-2-1-4 0,-1 1 7 16,-3 2 0-16,-3 0 0 0,-3-3-11 15,-1 1 13-15,-3-1-1 0,0-9 0 0,0 12 4 16,-14 11-10-16,4-10-3 0,-1 0 15 0,-1 3-3 16,-4-6 2-16,1 0-10 0,1-1 2 0,-1 1 2 15,2-3 5-15,-2 0-13 0,3 2 15 16,1-4-10-16,4 0 4 0,3-2-6 0,0 0 6 15,-1 0-2-15,3-2 5 0,-1 2-8 16,0-2 5-16,2 1 11 0,1 2-2 0,0-4 3 16,0 0 14-16,16 19 7 0,-7-7-6 0,4 0 15 15,2 3-11-15,3-2 6 0,3 1-19 16,-1 0 16-16,2-1-18 0,1 1-3 16,-2 1-4-16,1-2 16 0,-3-1-13 0,-2 1-14 15,1-3-36-15,-5-1-29 0,-4-3-25 16,-1 0-48-16,-2-4 12 0,-4 2-111 0,-2-1-50 15,1-2 26-15,-1-1-288 0,0 0 27 0,-10-1 42 16,3 1 37-16,-12-1 6 0,9 1 45 0,-24-8 36 16,7 8 26-16,-1-2 38 0,13 2 7 15,-11 0 13-15</inkml:trace>
  <inkml:trace contextRef="#ctx0" brushRef="#br0" timeOffset="124844.24">7393 16056 780 0,'0'0'331'0,"0"0"-34"0,0 0-15 0,0 0-11 16,0 0-11-16,0 0-33 0,25 16 35 15,-25-6 4-15,6 24-20 0,-2-5-16 0,0 1-9 16,1 0-20-16,-1 0-19 0,0-3-18 0,-1 4 1 16,2-4-18-16,-3-2 6 0,0-4-5 15,0-1-3-15,1-4 7 0,-2-5-14 0,-1-2 26 16,0-9-10-16,0 0-16 0,0 7-23 16,0-7 9-16,-13 7-28 0,9-10 1 0,0-1-13 15,-5-6-25-15,0-5-2 0,0-2-14 0,0 0-34 16,1-2 9-16,1-3-20 0,0 0-6 15,0-2-18-15,4-1 23 0,0 2-23 0,-1 2 20 16,1-2-17-16,1 7-1 0,0-1 7 0,0 0 11 16,2 12-14-16,0-5 21 0,0 0-19 15,0 1 13-15,0 1 1 0,0 1-4 0,11-6 1 16,-3 3 10-16,-1 2-16 0,-1 3 12 0,2 2-9 16,-2-1 15-16,1 3-9 0,-7 1-15 0,7 0 18 15,0 0 6-15,4 0-10 0,15 21 13 16,-11-12 9-16,3 3 15 0,-3 3-11 15,0 3 13-15,-3 1-1 0,3 1-9 0,-2 0 2 16,2 2-11-16,0-3 0 0,-1 1 14 16,2-1-17-16,0 0 2 0,-2-3 4 0,-1-1 10 15,-3-1-27-15,1-3 5 0,-7-4 23 16,2 0 17-16,-1-2-12 0,0-3-3 0,-1 1-13 16,0-3 19-16,-4 0-6 0,0 0-1 0,0 0-3 15,7 0-1-15,3-10 7 0,-7 5-10 16,0 0-20-16,4-7 12 0,-1-2-5 0,-1-1 12 15,-4-2-3-15,1-2-3 0,-2-4 0 0,0-1-2 16,1-2-10-16,-1 12-12 0,0-9 24 16,0-5-19-16,0-2-3 0,0-1-22 0,0-1 9 15,10-32-5-15,-8 32-4 0,2 3-3 0,2-2-5 16,1 6-10-16,-3 4-26 0,0 2-19 16,-2 2-29-16,1 9-30 0,-2-1-21 0,1 4 14 15,0 2 14-15,-1 3-81 0,0 0-6 0,-3 3-45 16,2 0-46-16,0 1 29 0,0 0-250 15,-1 3 18-15,1 1 57 0,1-1 34 0,-1 3 40 16,11 24 47-16,-5-9 6 0,4-1 14 16,0 4 13-16,4 1 23 0</inkml:trace>
  <inkml:trace contextRef="#ctx0" brushRef="#br0" timeOffset="125411.76">8680 16827 740 0,'3'-5'407'0,"-1"3"-46"16,0 2-45-16,1 0 30 0,0 0-3 15,0 5-26-15,6 8-33 0,-3 3 6 0,-2 3-28 16,-2 5-8-16,0 1-24 0,-1 0-9 0,-1-13-17 16,0 7 0-16,0 5-8 0,0 2-26 15,0-1-14-15,0 1 1 0,0-2-21 0,0-1 1 16,0-4 0-16,0-1-26 0,0-4 9 0,0-4-16 16,0 1-11-16,0-4-10 0,0 0 8 0,14 8-2 15,-1-5-9-15,6-3-38 0,1-3-4 16,3-1-5-16,-2 0-2 0,4-3 27 15,0 2-7-15,-13-2-40 0,9 0-25 0,1 0-15 16,27-12-42-16,-26 9-25 0,-3-4-18 16,3 0-51-16,-4-1 16 0,-4 1-93 15,-3-5-58-15,-3 0-45 0,1 1 32 0,-1 0-225 16,-5-3-18-16,-1 2 47 0,-2-1 38 16,-1 13 32-16,0-14 35 0,-14-15 38 0,4 10 15 15,-1 6 45-15,1-8 20 0,-6 1 7 0</inkml:trace>
  <inkml:trace contextRef="#ctx0" brushRef="#br0" timeOffset="125643.88">8732 16817 788 0,'-2'-4'392'15,"0"2"37"-15,0 0-47 0,2-1-29 0,2 1-22 16,0 0-45-16,2-2-18 0,2 2-38 0,7-3-17 15,7-2-20-15,0 0-39 0,0-1-7 16,2 4-12-16,-1-1-42 0,-1 1-60 0,-1 1-26 16,2 3-1-16,-3-2-140 0,-6 0-48 0,-6 2 16 15,1 0-239-15,0 0-81 0,-7 0 48 16,0 0 29-16,7 0 14 0,0 12 40 0,-9-10 35 16,-1 4 8-16,-5 6 18 0</inkml:trace>
  <inkml:trace contextRef="#ctx0" brushRef="#br0" timeOffset="125872.98">8686 17036 759 0,'-2'3'400'16,"1"1"41"-16,1-2-46 0,1 1 2 0,2-2-32 16,-1 0-27-16,3 2-23 0,2-2-37 0,9 3-18 15,2-1-33-15,-1-2-33 0,5 0-24 16,2 1-17-16,-13-2-32 0,4 0-35 0,2 0-50 15,2 0-64-15,1 0 2 0,-4 0-133 0,1 0-71 16,17-16-51-16,-18 14 26 0,1-3 22 16,-3-1 21-16,1-1-271 0,-1 1 37 0,2-3 61 15,2-1 37-15,0-2-5 0,-2 2 0 0,5 1 35 16,0-3 49-16</inkml:trace>
  <inkml:trace contextRef="#ctx0" brushRef="#br0" timeOffset="126719.23">9839 15895 836 0,'0'0'410'0,"0"0"-55"0,0 0-45 0,0 0 46 16,0-14-19-16,0 14-23 0,0 0-18 0,0 0-23 15,0 0-15-15,0 0-10 0,0 0-22 0,2-30 9 16,15 24-5-16,3 4-25 0,4-5 0 16,3 1-36-16,3 1 0 0,-1-1-25 0,1-1-15 15,1 1 18-15,-2 0-51 0,1 0 14 16,0 0-23-16,0 2-31 0,-3 0-20 0,-6 0-47 16,-3 1-24-16,-5 0-35 0,-2-1-40 0,-3 3 12 15,-8 1-108-15,0 0-13 0,7 0-24 16,-7 0-41-16,0 0-40 0,12 2 30 0,-14-1-247 15,0 1 60-15,-2-2 29 0,0 3 37 16,-2-3 9-16,1 2 18 0,-1-1 60 0,-10 5 36 16,4-4 11-16,-5 4 11 0</inkml:trace>
  <inkml:trace contextRef="#ctx0" brushRef="#br0" timeOffset="126975.41">10104 15818 855 0,'-5'2'372'0,"3"-1"-55"0,-3 1-39 0,4-1-34 16,-1 0 95-16,1 2 2 0,0 0 3 15,1 0-6-15,0 3-34 0,1-1 1 0,1 15-31 16,-2-11-13-16,0 8-9 0,0 3-10 0,10 25-39 16,-8-23-18-16,0 2-10 0,-2-13-41 15,0 7-4-15,0 1-1 0,0 1-38 0,0 0 7 16,0-3-21-16,0-1 6 0,0-3-51 16,0-1-9-16,0-4-38 0,0-1-37 0,0 0-27 15,0-7-58-15,0 0 13 0,0 7-112 0,5-2-38 16,-4-6-33-16,4-1 28 0,-3 0-236 15,0-1-11-15,2-1 40 0,0-1 37 0,-2 2 41 16,0-2 1-16,0 0 61 0,-1 3-16 16,1-4 22-16,0 0 14 0,1 1 45 0</inkml:trace>
  <inkml:trace contextRef="#ctx0" brushRef="#br0" timeOffset="129126.14">11021 14864 314 0,'0'-14'343'0,"0"14"-36"16,0 0-29-16,0 0-34 0,0-14-6 0,2-4-13 16,-2 15-9-16,1 0-36 0,-2-1-11 0,0 2 15 15,2-1-13-15,-1 0-10 0,0 3-14 16,0-3-24-16,0 1-13 0,0 1 2 15,0 2 3-15,1-1 18 0,0 5 13 0,0 2 7 16,4 12-14-16,1 5-2 0,-3 1 12 0,-1 1-2 16,2 2-13-16,0 2-5 0,1 4 0 0,0-5-14 15,-1 0-11-15,3 0 6 0,-2 0-27 16,0 0-2-16,-1-4 7 0,2-4-17 16,-1-4-11-16,-1-2-1 0,-2-3 3 0,0-3 3 15,-2-3 12-15,1-2-9 0,1-1-1 0,1-3-10 16,-3 0-18-16,0 0 5 0,0 0-2 15,12-24-16-15,-4 9 24 0,-2-2-8 0,-2 3-16 16,1-7-10-16,0 2 9 0,3-4-22 16,-5 1 10-16,-1-1-10 0,1 1 20 15,-1 1-25-15,4 3 20 0,-3 0 8 0,1 1-7 16,-2 0-23-16,-1 5 7 0,2 1-3 0,-3 2 13 16,2 1-7-16,0 2-9 0,-1 1 6 15,1 1-4-15,-2 1 0 0,1 0 14 16,0-1-19-16,0 1-8 0,0-1 1 0,2 4 23 15,0 0-17-15,-3 0 2 0,0 0 10 0,16 14-6 16,-8-2-12-16,1 4 22 0,0 2 10 16,0-2-19-16,2 3 1 0,1 0 12 0,0 0 10 15,3-2-5-15,-2 3-17 0,1-3 14 16,1-5-3-16,-1 2 17 0,0 3-20 0,0-5 15 16,0-3-19-16,-3 0 6 0,2 2-5 0,-3-8 18 15,-3-2-16-15,1 0-11 0,-8-1 11 16,0 0 5-16,9 0-10 0,-3 0 14 0,6-10-12 15,-8 7 5-15,-1-2-10 0,6-8-6 16,-5-3 17-16,-1 0-5 0,-2-1-12 16,-1 5 23-16,0-4-8 0,0-5-9 15,0-4-12-15,0-2 18 0,-11-32-26 16,11 28 1-16,-3 0-8 0,3 2-1 0,-2 2-8 16,1 2 14-16,1 15-2 0,0-3 1 0,0-2-32 15,0 1-7-15,0 3-27 0,0 2-8 0,0 2-21 16,0 7-13-16,0-7-15 0,0 7 14 15,-4-6-61-15,5 7-29 0,-2 1-26 0,1 0-20 16,0 3-42-16,-2-1 31 0,3 2-246 0,-2 1 24 16,0 0 26-16,1 3 52 0,0 4 51 15,0 3-1-15,0 3 29 0,0 4 29 16,0 1 21-16,9 29-23 0</inkml:trace>
  <inkml:trace contextRef="#ctx0" brushRef="#br0" timeOffset="129829.04">12245 15807 269 0,'3'-3'418'0,"0"0"-39"0,-1 2-39 16,-1-1-14-16,1-1-44 0,-1 3 9 0,0-3-16 15,1 2-14-15,0 1-29 0,-1 0 0 16,1 2 0-16,0 2-18 0,0 3-19 0,5 8 7 16,-3 4-8-16,-3 1-11 0,2 3-17 0,-2 4-2 15,1 1-11-15,-2-1 11 0,2 4-20 16,0-3-6-16,-1-2-13 0,3 1-6 0,-3-1-16 16,1 0-3-16,0-5-14 0,-1-4 5 0,2 0-6 15,-3-5 2-15,1-2-22 0,1-3-8 16,0-1 37-16,-1-1 10 0,1-2-17 0,2-1-5 15,0 0 1-15,1-1-37 0,1-1 13 0,12 2-25 16,-5-1-1-16,5 1 8 0,-4-1-1 16,-14-1-22-16,15 0 20 0,-1 0-33 0,3 0-1 15,-2 0-4-15,-1 0-30 0,-2 0 0 16,-1 0-44-16,-3 0-16 0,-1 0-33 16,4-11-35-16,-6 11 15 0,0-2-136 0,-1-1-42 15,-2-1-60-15,5-9 33 0,-4 4-266 0,-1-1 75 16,-2 10 46-16,0-9 17 0,0-1 46 15,0-2 37-15,0-3 24 0,-15-12 55 0,8 11 0 16,-2-1 9-16,-1 0 17 0</inkml:trace>
  <inkml:trace contextRef="#ctx0" brushRef="#br0" timeOffset="130072.69">12221 15862 755 0,'-2'0'406'0,"-3"-3"-62"0,2 1 21 0,2 0-16 16,-1 0-49-16,2-1-20 0,1 3-36 0,2-2-17 16,1-1-28-16,10-3 3 0,1 0-29 15,1 4-16-15,6-3-26 0,-6 2-2 0,4 1-24 16,-2 1-7-16,-2 0-56 16,-16 1-40-16,14 0 0 0,1 0-100 0,16 12-40 15,-24-7-31-15,0 0 14 0,-4-1-254 0,1-1-74 16,-4 1 52-16,1 0 40 0,-3-2 16 0,1 2 20 15,-4-1 55-15,1-3-18 0,-7 12 50 16</inkml:trace>
  <inkml:trace contextRef="#ctx0" brushRef="#br0" timeOffset="130301.86">12170 16025 825 0,'-2'4'387'0,"0"-1"-56"0,1 0 55 15,1 0-38-15,1-1 0 0,1-1-47 0,2 2-21 16,1-2-39-16,2 0-19 0,13 6-25 0,-1-6-26 16,1 1-16-16,2-2-19 0,1 5-43 15,-13-5-58-15,7 0-28 0,1 0-2 0,3 0-144 16,-4 0-52-16,-2 0-54 0,-2 0 23 16,-1 0-266-16,-3 0 50 0,-3 0 30 0,1 0 29 15,-7 0 17-15,8 0 29 0,-8 0 4 16,0 0 56-16,16 7-23 0</inkml:trace>
  <inkml:trace contextRef="#ctx0" brushRef="#br0" timeOffset="130946.57">13497 17384 307 0,'2'-7'369'16,"-2"4"-29"-16,0-2-32 0,0-2-35 16,-2 5 33-16,2-3-36 0,0 1 5 0,2 0-32 15,-2 1-27-15,0-1-21 0,0 2-7 16,0 1 27-16,0 2 32 0,0 4-15 0,2 2 6 15,-2 1 7-15,2 20-16 0,-2-16-5 0,0 8-41 16,7 29-2-16,-5-21-26 0,-2 1-18 0,2-2 11 16,-2 0-24-16,1-3-15 0,1 0-13 15,-2-5-14-15,0-3-7 0,1-5-31 0,-1-2-28 16,0-4-28-16,1 0-63 0,-1-5-60 16,1 0 14-16,0-4-147 0,-1-1-40 0,2-3 27 15,-2-10-194-15,3-5-75 0,-3 13 48 0,0-11 13 16,0-1 36-16,-14-31 49 0,10 26 28 15,-3 1 9-15,-4-2 17 0,3 2 50 0,0 4 16 16</inkml:trace>
  <inkml:trace contextRef="#ctx0" brushRef="#br0" timeOffset="131423.38">13422 17249 524 0,'-2'-5'391'0,"-2"-2"-34"0,5 2-14 16,-2 0-43-16,2 0 22 0,0 0-22 0,1 0-7 15,1 0-17-15,8-4-17 0,2 1-8 0,0-1-16 16,2 0-1-16,5 3-21 0,1 1-6 15,0 1-7-15,-2 3-35 0,-9 1 5 0,6 0-35 16,20 13-12-16,-21-5-5 0,1 3-5 0,-5 4-13 16,-4 1-1-16,-4 1-2 0,-3 3-14 0,0-10-21 15,0 4 8-15,-16 22-8 0,4-16 0 0,1-4-9 16,-2 1-24-16,-1-2 30 0,-1 2-15 16,0-7-16-16,0 2 4 0,0-2-12 15,0-2 7-15,1 0-14 0,2-3 14 0,1-2-18 16,4 0-9-16,0-2 12 0,1 0 15 0,0 3-23 15,1-4 7-15,4 0-10 0,-4 1-22 16,4 1 15-16,1-2 6 0,1-2-7 16,1 2 14-16,2-1-26 0,0 1 7 0,2 0 3 15,1 0 10-15,12 0-18 0,-12 0 27 0,8 0-18 16,5 0 12-16,23 12 5 0,-18-2 0 16,0-3-8-16,2 2 10 0,-7 4-3 0,1 1 16 15,0-1 2-15,-4 1 17 0,-9 1-20 16,3 2 9-16,-7-8 0 0,-4 1-8 0,0-10 15 15,0 14-7-15,-18 11-5 0,5-12-1 0,-2 0-3 16,-4-6 22-16,-6 1 5 0,-4-3 4 16,5 1-6-16,-5-5-67 0,15-1-52 0,-9 0-51 15,-30-10-82-15,22 3 19 0,-1-3-224 16,-1 1 36-16,1-4-273 0,0 1 68 16,1 0 44-16,1 0 56 0,1-2-5 0,1 4 78 15,2 0 22-15,0-2-12 0,0 3 43 0,6 6 68 16,4-4 7-16,-1 0-23 0</inkml:trace>
  <inkml:trace contextRef="#ctx0" brushRef="#br0" timeOffset="140300.24">18215 9678 766 0,'0'-13'276'0,"29"-11"-41"15,-29 14-8-15,2 1-21 0,-2 9-17 0,0-8-11 16,0 0 0-16,0-1-3 0,0-4 0 0,0 1-7 16,0 1-19-16,-10-15 13 0,0 14-19 0,3 7 21 15,-1-1-21-15,0 2-13 0,-9 2-11 0,9 2-9 16,-6 0-8-16,-2 0-2 0,-21 15-1 16,14-1 1-16,1 2 8 0,-2 6 6 15,3 2-13-15,1 1 0 0,0 4-9 0,3 2-5 16,1 1 2-16,5-2 7 0,2 2-19 0,3-2 1 15,4 1-5-15,2-17-15 0,0 7-1 16,19 24 4-16,-4-23-18 0,4-3 10 0,4-2-23 16,3-2 5-16,1-3-34 0,2-2-37 0,1-3-31 15,3 0 8-15,0-2-128 0,1-4-37 16,-20-1-41-16,11 0 23 0,2 0-276 0,30-13 8 16,-33 8 48-16,-2-3 30 0,-3 1 31 15,0-3 61-15,-1 1-5 0,0-2 59 0,0 2-17 16,3-2 50-16,-2 1-20 0</inkml:trace>
  <inkml:trace contextRef="#ctx0" brushRef="#br0" timeOffset="140675.24">18572 9576 428 0,'-6'-12'407'0,"-1"5"-49"0,1-1-26 0,1 2-25 15,2 2-39-15,-2 0 8 0,2 1-20 16,1 1 1-16,-2-1-27 0,3 1-8 0,0 0-17 16,-1 0-11-16,2-1-15 0,-1 3-18 0,1-3-5 15,0 3-4-15,0 0-6 0,14-2-3 16,5-1 19-16,5 0-26 0,0 2-8 0,5-2 5 15,4 1-17-15,-1 1-7 0,-1-1-7 0,-1-4-16 16,5 4-26-16,-2-2 9 0,-3 0-13 16,-2-1-35-16,-1 0-21 0,-2 2-28 0,-6-1-44 15,-2 2-16-15,-6 0 8 0,-2 1-102 16,-4-2-73-16,-1-1-13 0,-2 3-49 0,-1-2 30 16,-1 3-179-16,0 0 1 0,-10-2 19 0,4 2 31 15,-11 2 37-15,2-2-6 0,7 0 72 16,-4 0 10-16,-4 0 32 0,-19 11 7 0</inkml:trace>
  <inkml:trace contextRef="#ctx0" brushRef="#br0" timeOffset="140916.88">18781 9493 665 0,'-2'-1'409'15,"0"2"-57"-15,-2 0-23 0,2 1-42 16,-1-1 33-16,3 0-39 0,-2 2 11 0,0 2 0 16,2 2-6-16,-3 15 11 0,1 2-12 0,-2 7-2 15,2-2 4-15,-2 3-32 0,-1-1-22 16,1-2-24-16,-2 0-9 0,1 3-22 15,1-3-19-15,0 0-11 0,-2-5-20 0,2 0-15 16,0-4-11-16,3-6-11 0,-2-2-56 16,2-2-24-16,1-3-29 0,0-2-65 0,0-2-52 0,0-3 14 15,0 0-141-15,6 1-46 0,-3-3-74 16,3-2 34-16,4-4-200 0,1-1 37 0,1 0 34 16,-3-1 32-16,3 0 38 0,0 2-2 0,-1 3 61 15,8 1 22-15,1-3 6 0,5 4 16 16,2 3 3-16</inkml:trace>
  <inkml:trace contextRef="#ctx0" brushRef="#br0" timeOffset="141333.99">19330 9693 226 0,'0'-1'476'0,"0"-1"-85"0,0 1-44 16,0 1-22-16,1-1-43 0,0-1 36 0,-1 1-28 15,2 1-19-15,2 0-19 0,1-3-5 16,1 3 0-16,13-2-26 0,0-1 1 0,3 3-23 16,-1-4-19-16,3-1-19 0,-1 5-3 0,-1-3-18 15,2-1-12-15,-1 3-20 0,-11 1-4 16,5 0-42-16,1 0-22 0,-1 0-39 0,15-9-29 16,-32 9-44-16,11 0 7 0,-1 0-94 15,-3 0-48-15,-7 0-28 0,8 0-36 0,-8 0 27 16,0 0-246-16,10 12 31 0,-14-10 31 15,-1 1 52-15,-4 6-17 0,-2-4 46 0,-4 3 21 16,-1-1 43-16,-2 0 18 0,0-2 16 16</inkml:trace>
  <inkml:trace contextRef="#ctx0" brushRef="#br0" timeOffset="141554.07">19374 9811 862 0,'-3'3'410'0,"0"-2"16"0,2 2-13 0,1-3-15 16,2 2-19-16,0 0-1 0,2-1-26 0,2 0-30 15,13 0-35-15,2 1-22 0,3-1-25 16,2 3-22-16,0-4-21 0,2 3-21 16,-1-3-35-16,0 2-43 0,-3-1-43 0,-1 1-35 15,-4-2-54-15,-4 0-52 0,-15 0 6 16,10 0-159-16,-1 0-98 0,1 0 30 0,-3 0-223 16,-7 0 51-16,15-9 7 0,-13 6 40 15,0-1 33-15,0-1 35 0,-2 1 21 0,-2 2 59 16,-1-3-20-16,1 3 23 0,-2-3-45 15</inkml:trace>
  <inkml:trace contextRef="#ctx0" brushRef="#br0" timeOffset="143234.59">2600 10522 303 0,'-14'0'279'0,"14"0"-19"15,0 0-47-15,0 0-21 0,0 0 1 0,0 0-44 16,0 0 3-16,0 0-28 0,0 0 8 15,0 0 15-15,0 0-12 0,0 0 5 0,0 0 6 16,0 0-2-16,21 23-18 0,7-19-6 0,2-2 31 16,3-2-18-16,0 3-12 0,2-2-27 0,1 0-21 15,2-1 6-15,-1 2-13 0,-1-2-8 16,-17 0-7-16,6 0-5 0,7 0-13 0,3 0-2 16,-3 0-3-16,-4 0 5 0,-3 0-24 15,-2 0 21-15,-4 0-22 0,-5 0-1 0,-1 0-30 16,-4 0-12-16,-3 0-14 0,-6 0-17 15,7 0-19-15,-7 0-14 0,0 0-31 0,0 0-37 16,0-7 15-16,12-1-196 0,-14 4-69 16,-2 2 10-16,0 0 49 0,-1-1 9 0,1 1 21 15,-2-1 12-15,-1 1 2 0</inkml:trace>
  <inkml:trace contextRef="#ctx0" brushRef="#br0" timeOffset="143849.72">3074 10452 226 0,'-2'-3'324'0,"1"1"-39"0,-1-1-22 0,0 1-16 15,0 1-36-15,2 0-1 0,-2-1-25 16,1 1-1-16,0 0-30 0,0 0-4 0,1-2 0 15,-1 3-2-15,0-2-26 0,1 0-5 0,-1 2 0 16,0 0-18-16,3-1-23 0,0 1 18 16,1-2 3-16,0 3-9 0,2 0-16 0,0-1 15 15,3 1-10-15,9 1-8 0,-8-2-7 0,5 0 23 16,21 8-26-16,-14-5-5 0,-1 0 2 0,0 0-3 16,2 4-4-16,1 0-2 0,-1 2-3 15,1-3-5-15,0-1-16 0,-3 3-2 16,0-1-3-16,-1 1-5 0,-2-5 6 0,-5 5-9 15,1-1-3-15,-3 2 0 0,-1-4 1 0,-4 1-7 16,-2 2 3-16,-2-4 11 0,-1-4 5 0,0 7 4 16,0 2-20-16,-18 15 30 0,8-11-21 15,-2 1 0-15,-1-1-11 0,-5 1 24 0,1 0-28 16,0-2-4-16,-3 3-3 0,-2-3 24 0,0 1-4 16,-1 0 6-16,0-1-2 0,1-2-17 15,-1 2 10-15,1 0-22 0,2-4 16 0,0 1 14 16,2 0-4-16,2-1-26 0,3-1 14 0,0 0 14 15,7-2-9-15,1-2-15 0,-1 0 1 0,3-1 12 16,-2 0-3-16,2-2 18 0,0 3-20 16,0-3 9-16,1 1-1 0,0 1-3 0,1-1-2 15,-1 0 13-15,2-1-15 0,-2 2 5 0,0-2-9 16,2 0 2-16,0 0 1 0,0 0-4 16,0 0-17-16,0 0 1 0,0 0-54 0,0 0 5 15,0 0-20-15,0 0-12 0,0 0 3 16,0 0-26-16,0 0-22 0,0 0 0 0,0 0-15 15,0 0-2-15,0 0 15 0,0 0-130 0,-11 11-90 16,11-11-27-16,-2-1 14 0,1 1 32 0,-1-1 41 16,1-1 10-16,1 2 21 0,-1-2 3 0</inkml:trace>
  <inkml:trace contextRef="#ctx0" brushRef="#br0" timeOffset="147686.16">20123 9485 494 0,'-15'0'322'0,"15"0"-29"16,0 0-12-16,0 0-28 0,0 0 23 15,0 0-29-15,0 0-3 0,-13 0-31 0,13 0 5 16,0 0-14-16,0 0-22 0,0 0-3 0,0 0-6 16,0 0-21-16,0 0-14 0,0 0 11 15,0 0 3-15,0 0-15 0,0 0-8 0,5 21 1 16,18-21-7-16,-10 0-7 0,8 0-8 0,3 0-18 15,4 0-8-15,2 0-2 0,36-12-7 16,-34 11-10-16,-17 1 2 0,6 0-12 0,4 0-16 16,-2 0-8-16,-2 0-21 0,-2 0-18 15,12-9-37-15,-23 9-42 0,0-1 8 0,-2 0-94 16,-3 1-4-16,0 0-18 0,-2 0-28 0,-2 0-44 16,0 0 24-16,-2-1-216 0,1-1 6 15,-1 1 34-15,-2 1 28 0,-1-2 43 0,2 2 11 16,-2-2 23-16,-13 2 15 0,4-2 7 0,1 2 30 15</inkml:trace>
  <inkml:trace contextRef="#ctx0" brushRef="#br0" timeOffset="147953.37">20305 9489 371 0,'-3'2'339'0,"1"-2"-44"16,0 2-10-16,0 2-10 0,-2-2 18 15,3 0-28-15,0 3-30 0,0-3-27 0,0 3 28 16,1 0-27-16,0 2 9 0,-1 0 2 0,1 3-28 15,0 5 3-15,0 2-22 0,0 2-22 0,0 2-12 16,0 0-5-16,0 0-13 0,0-2-10 16,0 0-24-16,0-2-6 0,0 1-1 0,0-2-2 15,0-1-7-15,16 10-10 0,-16-19-15 0,0 1-13 16,1-4-23-16,-1 2-22 0,0-2-44 16,0-3-9-16,0 0 7 0,0 0-98 0,0 0-26 15,0 0-49-15,0 0-45 0,-2 9 25 0,0-9-269 16,0-1 58-16,-1-1 54 0,-2 2 8 15,-1-2 41-15,1-1 14 0,-1 2 52 0,0-2-5 16,-2 5 15-16</inkml:trace>
  <inkml:trace contextRef="#ctx0" brushRef="#br0" timeOffset="148335.38">20007 9896 693 0,'-3'2'352'0,"2"0"-27"0,-1 0-41 0,0-1-6 16,1 0-13-16,0 0-29 0,0 0 7 15,0 0-21-15,0 0-18 0,1 1-15 0,2-2-27 16,-1 2 15-16,1-1-14 0,2 0-20 0,0 0 5 16,2-1-8-16,0 1-15 0,13 1-7 15,1 1-9-15,0-2 2 0,4 1-10 0,4-2-11 16,-14 0-4-16,6 0-11 0,6 0-8 0,4 0-5 15,2 0-9-15,1 0-17 0,0 0 5 16,-1 0-2-16,-1 0-6 0,-3 0 7 0,-2 0-16 16,-3 0-5-16,-2 0-10 0,-4 0-9 0,-2 0 1 15,-4 0-11-15,-2 0-19 0,-1 0-15 16,-8 0-5-16,8 0-16 0,-8 0 7 16,7 0-35-16,-7 0-23 0,0 0-20 0,0 0-13 15,0 0-15-15,0 0-9 0,10 3-10 0,-12-4-11 16,1 2 17-16,-1-3-124 0,0 2-121 15,0-1-13-15,1-1 39 0,-3-1 43 0,2 2 6 16,0-2 5-16,1 1 44 0,-2-3 11 16</inkml:trace>
  <inkml:trace contextRef="#ctx0" brushRef="#br0" timeOffset="149404.22">20907 9515 844 0,'0'0'280'0,"0"0"-21"16,0 0-2-16,0 0-38 0,0 0 13 0,0 0-30 15,0 0 18-15,0 0-37 0,0 0-20 16,0 0 19-16,0 0-7 0,0 0-12 0,0 0-36 16,25-26 8-16,-6 23-10 0,5 3-2 0,0-1 14 15,1-1-17-15,0 1-12 0,-2-2-9 16,4 1-13-16,0 1 1 0,-15 1-7 0,5 0-5 15,3 0-31-15,-1 0 14 0,1 0-25 0,-3 0-10 16,-2 0-27-16,-5 0-20 0,1 0-6 16,-3 0 6-16,-8 0-92 0,8 0-31 0,-8 0-33 15,7 0-50-15,-7 0 20 0,0 0-221 16,0-7-28-16,10 0 37 0,-12 5 7 0,0-1 52 16,-2 3 32-16,-1-2 15 0,0-1 19 15,-1 0-4-15</inkml:trace>
  <inkml:trace contextRef="#ctx0" brushRef="#br0" timeOffset="149736.11">21118 9438 669 0,'-3'1'342'0,"-1"0"-52"0,3-1-19 16,0 0-16-16,0 2-5 0,0-1-63 0,0 1 15 15,1 2-22-15,0 1-20 0,0 1-18 16,0-1 34-16,-1 16 10 0,1-11-4 0,0 4-4 15,-9 20-19-15,6-9-9 0,-2 0-11 16,-2 3-3-16,3-1-7 0,-1-1-19 0,0 0 2 16,1-1-11-16,0 0-18 0,-2-2-4 0,1-3-4 15,-1-3-7-15,3 0 0 0,1-4-13 0,-1-3-7 16,3-10-4-16,0 6-10 0,0 1 6 16,0-7-6-16,0 8-11 0,0-8-8 0,0 6-12 15,0-6-10-15,0 0-24 0,0 0-27 0,0 6 5 16,0-6-71-16,0 0 4 0,0 0-23 15,1 9-55-15,-1-12-15 0,1 2-33 0,-1 0 24 16,1-2-224-16,-1 0-23 0,0 0 18 16,0 0 62-16,0 0 11 0,1-3 36 0,1 3 20 15,1-4 19-15,10-3 18 0</inkml:trace>
  <inkml:trace contextRef="#ctx0" brushRef="#br0" timeOffset="150104.08">21538 9513 771 0,'1'-3'303'0,"-1"1"-31"0,1 0-13 15,0-1-37-15,-1 3-31 0,2-3-27 16,-2 3-16-16,1 1 13 0,0 1 11 0,-1 1-23 16,1 2 15-16,0 2-17 0,2 10 43 0,-3 6-16 15,0 2 11-15,0-11-9 0,0 8-15 16,0 2-9-16,0 1-12 0,0 4-13 0,0-4-9 16,0 1-27-16,0-2 3 0,0-3-9 0,0 0-13 15,0-5-23-15,0-3-36 0,0-2-18 16,0-3-24-16,0-2 3 0,0-6-141 0,0 0-38 15,0 0-50-15,-7 10 24 0,7-12-262 16,-1-1 14-16,0-3 55 0,0 0 43 0,0-11-6 16,-2 5 41-16,3 5 41 0,-2-12 12 15,2 11 4-15</inkml:trace>
  <inkml:trace contextRef="#ctx0" brushRef="#br0" timeOffset="150579.39">21493 9574 788 0,'0'-6'329'0,"0"2"-32"0,0-3 9 0,2 1-62 16,1-1-6-16,7-5-30 0,2 0-12 15,-2 2-21-15,5 3-21 0,1 0-13 0,1 3-15 16,2-2-15-16,0 4-11 0,2 2 15 0,-11 0 1 16,6 0 12-16,1 0-26 0,24 16-20 0,-24-9-4 15,0 4-2-15,-3-1-6 0,-4 1 9 16,3-1-24-16,-8 5 13 0,-3-5-8 0,-2 2-22 15,0-12 7-15,0 8 1 0,0 5-11 16,-18 10-6-16,8-11 1 0,-2-3-3 0,-2 4-5 16,1-6 3-16,-3-1-6 0,0 2-7 0,-1-4-4 15,3 0 12-15,-4 2 6 0,2-4-23 0,-1 1 14 16,5 0-4-16,1-2-12 0,3 0 4 16,2 1-13-16,1-2 18 0,0 0-12 0,0 3 4 15,2-3-5-15,1 2 17 0,0 0-11 0,1 2 25 16,1 0-5-16,0-4 18 0,0 0-7 15,12 22-3-15,-4-8 4 0,1-1 9 0,4 2-19 16,0 1 3-16,1-4 3 0,2 3-10 0,2 1 6 16,-1-1 0-16,-2-1-9 0,-1 1 3 15,0-4-8-15,1 1 3 0,-8-6-8 0,1 2 1 16,-3-4-24-16,-1 1-22 0,-1-2-21 0,2-1 6 16,-3 1-39-16,-1-3-56 0,-1 0-24 15,0 0-34-15,2-4-47 0,-2 0 23 0,2-1-271 16,-1-2 38-16,5-8 25 0,1-2 33 15,0 3 18-15,2-3 29 0,3 0 28 0,1 2 37 16,1 0 6-16</inkml:trace>
  <inkml:trace contextRef="#ctx0" brushRef="#br0" timeOffset="150996.49">22049 9576 898 0,'7'0'350'0,"-3"-2"-54"0,-1 2-21 16,1 2-11-16,-1 0-13 0,1 1-31 0,0 2 38 15,1 11-30-15,2-1 6 0,-4 4-11 0,2 1-9 16,-1 4-18-16,0 0-4 0,0 3-15 16,-3-1 2-16,1-3-24 0,2 1-5 0,-1-1-6 15,-2-1-3-15,1-5-8 0,-1 1-16 16,1 0-3-16,0-5-9 0,-1-3-6 0,0 0-27 15,0-3 7-15,0 0-3 0,1-3-5 0,1 2 0 16,-1-1 11-16,1-1-6 0,2-1-19 16,0-1-7-16,1 1 5 0,9 3-22 0,-1-6 11 15,-1 1-13-15,5 3 3 0,-11-4-2 0,2 0 0 16,3 0 7-16,-2 0-28 0,1 0 19 16,-2 0-18-16,0 0-16 0,-2 0-5 0,1 0-39 15,-2 0-7-15,1 0-23 0,-7 0-26 16,7 0-21-16,-7 0-25 0,9 0 15 0,-9 0-103 15,14-11-56-15,-12 9-4 0,0 1 26 16,-1-1-169-16,0-1-66 0,-1 0 14 0,0 0 48 16,-2-1 28-16,0-1 25 0,-5-5 26 0,0-1 25 15,-5 0 24-15,2-3 33 0,1 0 29 16</inkml:trace>
  <inkml:trace contextRef="#ctx0" brushRef="#br0" timeOffset="151262.2">22022 9629 714 0,'-2'-5'388'0,"0"3"-35"0,3-1-56 16,-1 1-39-16,2-1-14 0,3-1-11 0,7-3-35 15,-1 2-24-15,5 0-2 0,-1 0 4 0,4 2-20 16,2-1-17-16,-2 1-18 0,5 3-10 15,-3 0-38-15,-12 0-8 0,5 0-5 0,2 0-28 16,-1 0-10-16,-2 0-34 0,-2 0-42 0,0 0-33 16,-3 0-41-16,3 12-31 0,-8-10 14 15,-1-1-213-15,-1 3-63 0,0-1 38 0,-2-1-3 16,1 3 24-16,-4-2 34 0,2 3 7 0,-7 5 20 16</inkml:trace>
  <inkml:trace contextRef="#ctx0" brushRef="#br0" timeOffset="151466.24">22118 9766 873 0,'0'3'391'15,"0"-3"-41"-15,2 3-47 0,-2 1-2 0,3-3-20 16,2 2-29-16,1-2-42 0,1 0-7 0,9 3-41 16,1-1-5-16,2-3-8 0,-6 2-30 15,0-2-20-15,3 3-31 0,3 0-8 0,-5-1-85 16,-3-2-50-16,-3 2-41 0,-1-2-38 0,3 0 13 15,-10 0-242-15,6 0-63 0,1 0 40 0,0 0 15 16,1 0 50-16,5 0 42 0,1 0-33 16,2 0 37-16</inkml:trace>
  <inkml:trace contextRef="#ctx0" brushRef="#br0" timeOffset="152165.6">22590 9680 658 0,'0'-5'393'0,"-1"3"-63"16,1-3-34-16,0 5-55 0,0 0 2 0,-1 0-1 15,-1 0-28-15,1 5 22 0,0-1-7 0,-1 1-15 16,0 14 1-16,-1 2-16 0,1-3-11 0,2 2-12 15,0-8-11-15,0 5-7 0,10 22-11 16,-3-20-9-16,2 1-12 0,2-1-5 0,0-1-11 16,2-3-5-16,-1-3-12 0,3 0-6 15,-3-2-16-15,2-1-8 0,-1-6-9 0,-2 0 4 16,-1-3-9-16,-1 1-8 0,0-1 8 0,-9 0-11 16,8 0-7-16,12-9-7 0,-6 0-23 0,-3 0 4 15,-2-4-20-15,1 0-10 0,-2 0-23 16,-1-4-15-16,3-1 14 0,-4 1-11 0,-2 1 1 15,1 1 10-15,-3 1-2 0,-1 4 4 16,-1 10 5-16,0-7 14 0,0 0 5 0,0 7-14 16,0-8-16-16,0 8 18 0,0-6-3 0,-11-2 28 15,8 8 4-15,0 0 3 0,-1 2-2 16,1 1 13-16,-1 1 17 0,0 1-2 0,-2 10 4 16,3-3-5-16,-1 5 18 0,3-4-7 0,1-7 4 15,0 4 13-15,0 4-15 0,13 14 10 0,-2-13 1 16,0 0-10-16,0-3 11 0,2-3-4 15,2 2-6-15,-1-4-9 0,1-2 6 0,1 0-1 16,-2-5-4-16,-3 1-1 0,-11-1-13 16,12 0 10-16,-3 0-10 0,16-9-6 0,-12 0-1 15,0 2 3-15,-2-1-5 0,-2-3-10 16,-1 1-4-16,-1-3-3 0,-2 4-17 0,-2-3-2 16,0-5-6-16,-3 4 9 0,0-6 6 0,0 11-8 15,0-5-7-15,-10-15-2 0,6 7 9 16,-5 3 5-16,2 0 8 0,-4 3 0 0,0 1-8 15,1-1 5-15,1 3 12 0,-4 0-5 0,3 0 6 16,-1 2-2-16,0 1-7 0,4 1-16 0,1 5-31 16,4 2 7-16,-1-2-50 0,1 1-17 15,1-1-19-15,-1 3-14 0,2 0-27 0,0-2-17 16,0 2-37-16,0 0 20 0,0 0-257 16,12-3 13-16,-8 3 34 0,2 1 30 0,2-1 45 15,13 4 9-15,0 3 31 0,1-2 16 0,-3 0-3 16</inkml:trace>
  <inkml:trace contextRef="#ctx0" brushRef="#br0" timeOffset="152451.36">23213 9626 889 0,'3'-2'317'0,"0"0"-45"0,-2-1 0 0,2 6-23 15,-1-3-30-15,1 4-25 0,2 9-23 0,2 1 56 16,-1 6-15-16,-1 1-3 0,-1 2-19 16,1 0-18-16,-2 4-4 0,3 0-9 0,-1 2-21 15,-1-3-2-15,2 0-27 0,-2-1-1 16,0-3-19-16,1-3-2 0,-1-2-15 0,-1-5-37 16,-1-2-38-16,-2-1 1 0,2-4-82 15,-1 0-41-15,0-3-45 0,-1-2-46 0,0 0 20 16,0 0-274-16,0 0 24 0,0-12 30 0,-1 5 39 15,2 0 8-15,-1-12 34 0,0 11 27 0,0-7 28 16,0 1-7-16</inkml:trace>
  <inkml:trace contextRef="#ctx0" brushRef="#br0" timeOffset="152993.3">23214 9726 826 0,'-5'-2'422'0,"1"-3"-62"0,3 2-17 15,-1-2-33-15,0 1-12 0,2-2-51 0,0 2-21 16,2-1-20-16,8-7-28 0,1 0-20 16,2 1-11-16,2 0-12 0,4 4-10 0,0-1-18 15,3 1-19-15,0 2 6 0,-1 5-12 0,1-2-13 16,-12 2-14-16,5 0 15 0,0 0-19 16,17 17-5-16,-18-7-1 0,-4 2 5 0,0 4-12 15,-4 0-1-15,-2 0-3 0,-1 2 13 16,-3-4-12-16,0-7 8 0,0 5-3 0,-11 15-4 15,3-12-10-15,1-1 5 0,0-1-10 0,0-5 8 16,1 0-3-16,1-1-14 0,-1-3 4 16,1 1 6-16,1-2-7 0,-1-1 11 0,0 1-9 15,0-3 7-15,0 0-9 0,1 0-8 16,-1 2 8-16,5-2 3 0,0 0-9 0,0 0-1 16,-7 0 4-16,7 0 2 0,0 0-6 0,-9-9 5 15,11 7-6-15,3-1 3 0,0 3-9 16,2-1 6-16,13 1-2 0,-10 0-1 0,5 0-15 15,4 0 17-15,3 0-10 0,20 15 7 0,-23-6-6 16,-1-1 4-16,-2 2 2 0,-2 3-10 16,-1-1 8-16,-3 1 9 0,-4 0 10 0,-3 0 6 15,-3-2 17-15,0-4 2 0,0 3 17 0,-18 14-5 16,5-12-1-16,0-1-3 0,-4-3-4 16,0-1-8-16,-2 2 11 0,-2-3-2 0,-3-3-9 15,0 1-5-15,-1-2-11 0,-3-2-32 16,14 0-33-16,-9 0-43 0,-4 0-63 0,-32-11 16 15,27 6-146-15,4-2-57 0,-2 2 30 0,0-2-271 16,2 0 47-16,-4 0 71 0,1-3 4 16,-4 2 39-16,0 0 7 0,-1-1 20 0,-8 1 75 15,-5-1 16-15,-5 1 20 0,-6 0 32 0</inkml:trace>
  <inkml:trace contextRef="#ctx0" brushRef="#br0" timeOffset="153919.76">5591 12077 367 0,'0'0'191'0,"0"0"-9"0,0 0-24 16,0 0-36-16,0 0-15 0,0 0-26 0,0 0-39 15,0 0-4-15,0 0-176 0,0 0-156 0,0 0-11 16,0 0-4-16</inkml:trace>
  <inkml:trace contextRef="#ctx0" brushRef="#br0" timeOffset="154331.85">9045 11924 222 0,'0'0'146'16,"13"0"9"-16,-13 0-53 0,0 0 12 0,0 0-39 15,0 0-1-15,0 0-10 0,0 0-77 0,0 0-112 16,0 0-155-16,0 0-13 0</inkml:trace>
  <inkml:trace contextRef="#ctx0" brushRef="#br0" timeOffset="154741.96">10983 11884 392 0,'0'0'172'16,"0"0"-4"-16,0 0-61 0,0 12-43 16,0-12 19-16,0 0-32 0,0 0-6 0,14 0-115 15,-14 0-93-15,0 0-119 0,0 0-7 0</inkml:trace>
  <inkml:trace contextRef="#ctx0" brushRef="#br0" timeOffset="157109.02">23761 9658 249 0,'0'0'401'0,"13"0"-51"0,-13 0-6 16,24 5-25-16,-17 9-47 0,1-2-33 0,1 5 24 15,-1 3 4-15,2 2-14 0,-1 2-12 16,-2 0-29-16,1-2-20 0,1 3-7 0,-1-4-18 15,-3 0-33-15,1-2 5 0,-1-1-15 16,-1-3-8-16,2-1-21 0,-4-5-10 0,0-1 10 16,0-2-2-16,0-1 0 0,-2-2 13 0,0 0-12 15,0 0 14-15,0-3-21 0,0 0-1 0,0 0-13 16,-4 1 2-16,2-3-15 0,0-2-3 16,-1 1-16-16,0-2-7 0,-3-7-18 15,1-4-13-15,0 0-9 0,-1-1-11 0,0-4-5 16,3 3-9-16,0-1-1 0,1-2 3 0,0 4 7 15,1 0 8-15,1-2-12 0,-2 5 3 16,2 6 12-16,0-4-12 0,0 2 12 0,0-2 1 16,0 2 1-16,0 1-6 0,0 2-1 0,0 0 2 15,0 1 18-15,0 6-8 0,11-16-13 16,-8 10 2-16,0 1 15 0,1 1-11 0,0 1 11 16,1-1-7-16,-1 1 1 0,2 5 2 15,1-1 3-15,1-1 2 0,14 15 28 0,-7-4 1 16,0 3 7-16,-2 3 11 0,1 3 6 0,1-1-14 15,-1 1 5-15,1 1 1 0,0-1 4 0,3 4 12 16,1-3-19-16,-1 2 0 0,3-4-3 16,-3 2 13-16,2-3-23 0,-2-2 5 0,2 1-9 15,-2-5 10-15,-1 1 3 0,-2-4 8 16,-3-6-3-16,0 0-2 0,-2-2-12 0,-10-1 2 16,8 0 4-16,14-12-15 0,-12 3-2 15,2-1 6-15,-3-1-1 0,-2-4-18 0,0-1-3 16,-2 1 11-16,-1-1-3 0,-1-1 5 15,-2 3-25-15,0-5 12 0,-1 11 5 0,0-5-16 16,-12-17-5-16,6 10 19 0,0 1-3 0,0 2 7 16,-3 1-10-16,-2 2-7 0,1-2-8 15,1 2 20-15,-3-3-4 0,2 5-1 0,0-5-4 16,-1 4-6-16,3-1-16 0,0-1 21 16,0 3-26-16,3 5-18 0,1 0 0 0,1 0-16 15,1 2-16-15,0 0-23 0,1 1-20 0,1 4 14 16,0 0-94-16,0 0-29 0,0 0-11 15,0 0-48-15,0 0-22 0,0-6 29 0,13 1-223 16,-7 5 43-16,-2 1 21 0,10 3 33 0,1 3 36 16,2 3 12-16,3-1 0 0,0 6 58 0,0-1 48 15,6-1-26-15</inkml:trace>
  <inkml:trace contextRef="#ctx0" brushRef="#br0" timeOffset="157504.58">24605 9677 702 0,'2'-4'383'0,"0"-1"-48"0,1 2 3 0,-1-2-44 15,0 2-19-15,0-1-33 0,0 4-27 0,0-2-10 16,0 4-4-16,1 1 0 0,-1-2-4 0,2 3-9 16,3 12 4-16,0-3-8 0,-2 6-2 15,0 1-2-15,-1 4 3 0,0-1-11 16,0 2-7-16,1-1-39 0,-1 0 14 0,-1-2-20 15,-1-3-12-15,2 1-7 0,-2-3 6 0,1 2-32 16,0-9 11-16,0-1-3 0,-1-2-9 0,0-1 1 16,1-2-14-16,1 3 15 0,0-4-5 15,2-1-17-15,2 0 18 0,9-1-26 0,-9-1 9 16,6 0-25-16,2 0 27 0,4 0-17 16,1 0 1-16,0 0-28 0,3 0-1 0,0 0-20 15,-1 0-7-15,0 0-22 0,-3 0-11 0,-1 0-27 16,-6 0-28-16,-2 0-13 0,-2 0-36 15,0 0 16-15,-3 0-67 0,-6 0-52 0,0 0-43 16,0 0-11-16,12-12 29 0,-16 9-272 16,-7-6 49-16,0 1 40 0,-7-3 42 0,3-2 10 15,-6 1 42-15,5-2 22 0,-3-1 25 0,3 0 30 16,-1-1 33-16,-1 1-66 0</inkml:trace>
  <inkml:trace contextRef="#ctx0" brushRef="#br0" timeOffset="157749.73">24667 9593 489 0,'0'-3'422'0,"0"-1"-28"0,2 1-45 16,0 1-46-16,1 2 17 0,2-3-30 0,1 1-33 16,10-3-20-16,3 0-11 0,0 4-38 15,3 0-22-15,-1-2-27 0,2 1 8 0,2 1-30 16,-2 1-13-16,0-2-39 0,0 2-35 0,-11 0-2 15,4 0-86-15,16 9-35 0,-18-9-44 0,-5 1-42 16,-1 2-20-16,-2 1 18 0,-1 1-270 16,-3-2 56-16,-2 1 20 0,1-1-6 15,-4 2 57-15,3 1 20 0,-10 5 6 0,1 3 19 16</inkml:trace>
  <inkml:trace contextRef="#ctx0" brushRef="#br0" timeOffset="157949.79">24775 9743 704 0,'-4'2'421'16,"1"1"-68"-16,1-3 34 0,0 2-11 0,2-1-34 16,0 0-15-16,2 0-31 0,2 1-28 15,0 0-29-15,1-2-32 0,14 3-17 0,-5-1-26 16,3 2-10-16,2-1-30 0,-1 0-35 16,0-1-53-16,0 0-6 0,1 1-132 0,-7 0-43 15,0-3-53-15,-2 1 19 0,-10-1-275 0,8 0-13 16,1 0 29-16,-1 0 35 0,0 0 41 0,6 0 16 15,3 0 13-15,3 0 61 0,-1 0 2 16,1 0-1-16</inkml:trace>
  <inkml:trace contextRef="#ctx0" brushRef="#br0" timeOffset="158735.39">25375 9641 646 0,'2'-2'387'0,"0"2"-81"0,-1 0-36 15,1 0 7-15,-2 2-34 0,1 1 53 16,-1 2-20-16,1 2-19 0,-1-2-19 0,0 16 6 15,1-2-6-15,0 3-24 0,-1-1 3 0,0 0-27 16,0 1 2-16,0 1-14 0,0 2-13 16,0-8-29-16,0 4-9 0,0-15-1 15,0 3-18-15,0-2-9 0,0 0-12 0,0-1-12 16,0-6 8-16,0 8 8 0,0-8 7 16,0 0-21-16,0 6 7 0,0 1-18 0,0-9 5 15,-1 0-19-15,0-1-9 0,0-1 8 16,0-1-35-16,-1-1 2 0,2-2-11 0,0-10-7 15,-3-2-7-15,2 3-31 0,0-2 20 16,-1-2-20-16,2 3 12 0,-1 1 0 0,0 3-3 0,0 2-8 16,0 0 17-16,1 3-5 0,0 1 3 15,-1 0 11-15,1-1 0 0,0 5 3 16,0-4-1-16,0 8-5 0,0 0-2 0,0-7 7 16,0 0 7-16,0 7-16 0,0-7 5 0,0 7 8 15,0-8 7-15,10-2-4 0,-8 10-1 16,2 0-2-16,0 0-3 0,3 2 10 0,5 7 1 15,2 1 13-15,0 1 12 0,1 5-9 16,0 4 19-16,2-2-15 0,-2 1 10 0,-2 2-5 16,4 0 0-16,1 1-8 0,0-2 14 0,1 2-28 15,-1 2 7-15,3-5-2 0,-1 0 19 0,-1-2-2 16,0 0-11-16,1 0-6 0,-3 0 15 16,-3-5-22-16,-2-3 21 0,-4-2-5 15,-2-1 26-15,0-2-16 0,-3-3 14 0,2-1-13 16,-2 0-10-16,-3 0 9 0,0 0 1 15,0 0-10-15,10-12 14 0,-5-3-28 16,-1-1 13-16,-2-2-9 0,-1-3-5 0,0-1 21 16,-1-7-27-16,1 4-15 0,-1 11 9 0,0-8-7 15,0-4-13-15,0 0-9 0,0 3 0 16,0-1 2-16,0 2 3 0,0 1-22 0,0 2 5 16,-12-13-8-16,8 15-4 0,1 5-28 15,-2 4-13-15,3 0-42 0,1 2 15 0,0 3-19 16,0-1-29-16,-1 1-20 0,0 1-33 0,0 0-18 15,1 1-24-15,0 1 26 0,0 0-184 0,1 0-56 16,1 0 31-16,0 0 34 0,2 1 19 16,1-1 40-16,2 2 27 0,12 1 44 0,5 3-5 15,0 2 4-15</inkml:trace>
  <inkml:trace contextRef="#ctx0" brushRef="#br0" timeOffset="159019.65">26123 9682 730 0,'-4'0'396'15,"1"0"-62"-15,0-1 68 0,0-2-52 0,1 3-31 16,-1-1-22-16,2-1-27 0,-1 2-27 16,1-1-22-16,2 0-22 0,2 1-14 0,3 0-12 15,0-1-16-15,2 0-15 0,11 0-12 0,3-1-14 16,-11 2-9-16,7 0-7 0,3 0-16 0,0 0 5 15,2 0-26-15,0 0-6 0,0 0-32 0,-2 0-31 16,0 0-39-16,-3 0 3 0,-3 0-109 16,-1 0-40-16,-4 0-49 0,-1 0 24 0,-2 0-217 15,-7 0-65-15,0 0 46 0,0 0 48 16,10-7 22-16,-12 7 27 0,-4-1 24 16,1 1 31-16,0-2 37 0,-1 4-7 0</inkml:trace>
  <inkml:trace contextRef="#ctx0" brushRef="#br0" timeOffset="159367.07">26279 9656 651 0,'-4'0'380'0,"0"1"-43"0,1-1 5 15,1 1-65-15,-2 1-34 0,2-1 37 0,0 3-9 16,1-2-10-16,0-1-2 0,1 3-15 16,0-1-13-16,0 4-21 0,1-4-6 0,0 5-31 15,-1-1-5-15,0 2-17 0,0 3 5 0,0 3-25 16,11 21-9-16,-9-14-14 0,1 1 8 15,-2-2-15-15,1 1-14 0,-1 0-1 0,-1 0-21 16,2 3-6-16,-2-5 7 0,0-1-16 0,0-2 5 16,2 4-8-16,-2-8-2 0,0-13-1 15,0 9-10-15,0 0-17 0,0-3 7 0,0 0 10 16,0-6-10-16,0 8-11 0,0-8 17 0,0 6-17 16,0-6-9-16,0 6-6 0,0-6-12 0,0 0-29 15,0 0-12-15,0 0-13 0,0 0-24 16,-3 9-15-16,3-11-20 0,0 1 12 0,0 0-86 15,-1-1-38-15,0-1-33 0,1 1-35 16,-1-2 31-16,1 1-222 0,0-1 4 0,1 0 64 16,0 1 21-16,0-1 45 0,2 1 34 15,0 0-7-15,13-3 26 0,-1-1 15 0,0 2 40 16</inkml:trace>
  <inkml:trace contextRef="#ctx0" brushRef="#br0" timeOffset="160194.34">26629 9693 720 0,'1'1'306'16,"-1"2"-18"-16,1-1-3 0,0 3-10 0,-1-5-30 15,3 22-30-15,-3-12 34 0,0 4-1 0,0 3-8 16,0 3-6-16,0 1-9 0,0 3-18 16,7 25 6-16,-6-26-12 0,2-1-9 15,0 1-17-15,0-3-9 0,3 0-8 0,-1-1 5 16,-1-3 0-16,3-1-23 0,-2-3-4 0,0-3 4 16,2 0-9-16,-2-3-9 0,1 0-12 15,-1-3-11-15,1 0 7 0,10 3-6 0,-3-3-10 16,-1-2-11-16,9 2-8 0,-12-3-6 0,7 0 6 15,1 0-10-15,24-13-6 0,-21 8-6 16,1 1-5-16,-1 0-18 0,-2-1-4 0,-1 2-1 16,-1-1-22-16,-1 2-12 0,-4-1-29 15,-1 2-34-15,-4-1-25 0,-1 0-17 0,0-1-32 16,0 3 14-16,-1-1-104 0,1 0-46 16,-2-1-35-16,-1 0-19 0,1 1 29 0,-1-1-241 15,-2 2 32-15,0 0 55 0,0 0 28 0,0-7 36 16,0 7 26-16,0-7 30 0,-19-11 39 0,9 7 25 15,0-1 26-15,-3 3-11 0</inkml:trace>
  <inkml:trace contextRef="#ctx0" brushRef="#br0" timeOffset="160455.55">26638 9665 766 0,'-3'-2'421'0,"2"-1"-4"0,0 0-41 16,1 2-23-16,1-2-45 0,1 1-17 0,3-1-26 15,0-1-21-15,11-1-30 0,5 2-9 0,1 1-28 16,-1-1-19-16,2 3-17 0,3-1-19 16,-13 1-23-16,6 0-47 0,3 0-4 0,2 0-106 15,-3 0-83-15,23 11-38 0,-27-8-73 16,-5-3 23-16,2 7-239 0,-2-5 38 0,-8 2 28 15,-1-1 8-15,-2 2 18 0,-2-2 51 16,-2 3 17-16,-1-2-13 0,-8 10 41 0</inkml:trace>
  <inkml:trace contextRef="#ctx0" brushRef="#br0" timeOffset="160661.6">26629 9855 1174 0,'-4'2'472'0,"0"1"-42"0,2-2-31 0,0 2-55 15,2-3-27-15,2 0-33 0,2 2-36 0,1 0-21 16,12 2-45-16,1-1-5 0,4 1-43 16,2 0-56-16,1-1-60 0,-1 1 0 15,0-1-166-15,-1 2-93 0,-1-1 22 0,-2 0-290 16,-2-2 84-16,-11-2 16 0,4 0 32 0,-1 0 30 16,0 0-16-16,4 0 81 0,3 0-12 0,4 0 40 15</inkml:trace>
  <inkml:trace contextRef="#ctx0" brushRef="#br0" timeOffset="173958.66">17071 14833 758 0,'0'-18'326'15,"-20"-15"-27"-15,9 19-34 0,0 3-18 0,-5 4-12 16,3 4-22-16,-8 3 6 0,12 0-23 15,-26 14-23-15,12-3 21 0,2 4-10 0,2 0-10 16,2 2 13-16,2 5-16 0,1 2-8 16,3 2-5-16,3 3-11 0,0 1-16 0,6 0-16 15,2-12-5-15,0 4-10 0,17 31-12 16,-5-26-4-16,4-5-9 0,4-1-10 0,3-5-27 16,6 0-35-16,4-4-39 0,5 0 2 0,4-4-106 15,5-4-28-15,-23-4-54 0,12 0-36 16,10 0 24-16,48-14-252 0,-45 4 24 0,-6 0 22 15,-5-4 29-15,-4 0 21 0,-5-3 68 0,-2 0 19 16,-5-3-2-16,-5 1 0 0</inkml:trace>
  <inkml:trace contextRef="#ctx0" brushRef="#br0" timeOffset="174241.42">17376 14751 742 0,'-2'0'314'0,"1"0"-43"16,2 0-8-16,2-1 10 0,4 0-23 16,12-4-15-16,2 2-25 0,2-4-24 0,2-2 17 15,5 2-22-15,0 0-20 0,-3 0-20 0,0 1-12 16,2 1-12-16,0-1-13 0,2 1-32 0,-1 2-6 15,-3-1-50-15,0 2-33 0,-4-4-48 16,-5 4-75-16,-5 1-47 0,-1-1 19 0,-6 2-272 16,-1 0 15-16,-5 0 29 0,0 0 43 15,0 0-3-15,-3-4 27 0,0 3 21 0,-13-4-3 16</inkml:trace>
  <inkml:trace contextRef="#ctx0" brushRef="#br0" timeOffset="174469.55">17566 14705 351 0,'-4'15'465'0,"-2"1"-92"0,5-2 33 16,1-7-8-16,0 6-34 0,0 5-51 15,0 2-20-15,15 29-20 0,-10-22-34 0,1 0-17 16,-1-1-34-16,5 2-15 0,-6-2-20 0,4-1-15 16,-3 1-22-16,-1-2-12 0,3-2-43 15,-6-1-33-15,1-3-2 0,4 1-122 0,-6-13-52 16,0 1-44-16,0 1-61 0,0-2 20 0,0-6-248 15,0 7 40-15,0-7 11 0,-4 4 53 0,6-5 25 16,0-4 24-16,1 2-2 16,10-10 10-16,5-1 36 0</inkml:trace>
  <inkml:trace contextRef="#ctx0" brushRef="#br0" timeOffset="174779.38">18306 14855 581 0,'-1'-3'400'0,"0"1"-27"0,0 0-33 0,-1-1-45 16,2 1 8-16,0 0-36 0,2 2 13 15,0-1-22-15,1 0 7 0,2-1-16 0,0 1-4 16,13-3-35-16,1-1-12 0,5 3 0 0,-2-2-20 15,4 3-14-15,-2-3-22 0,1 0-8 0,-1 1-19 16,-1 2-11-16,-1-3-26 0,-1 3-40 16,-3 0-52-16,2 0-54 0,0 1 9 0,-6-1-139 15,-1 1-73-15,-1-2 24 0,-3 2-310 16,0 0 71-16,1 0 27 0,-3 0 25 0,-7 0 54 16,0 0 17-16,4 7 2 0,-9-5 57 15,0 0 0-15,-9 8 36 0</inkml:trace>
  <inkml:trace contextRef="#ctx0" brushRef="#br0" timeOffset="174987.93">18422 14944 1017 0,'-6'3'494'15,"2"0"-55"-15,-2-1-25 0,3 1-27 0,0-1-43 0,1 0-11 16,3 1-8-16,1 0-50 0,1-1-12 16,3 0-29-16,12 8-25 0,2-7-27 0,1-1-12 15,3 0-11-15,3-2-22 0,-1 1-62 16,-1-1-48-16,-2 0-52 0,-12 0-70 0,3 0 10 15,2 0-171-15,-4 0 23 0,-1 0-304 0,-2 0-3 16,5-11 57-16,-9 9 23 0,-3 0 51 16,0-1 39-16,-1 1 28 0,-1 1 11 0,0 0 49 15,1-1 2-15,0 1-2 0</inkml:trace>
  <inkml:trace contextRef="#ctx0" brushRef="#br0" timeOffset="180922.65">19133 14747 771 0,'-13'0'270'0,"13"0"-8"16,0 0-9-16,0 13-30 0,0-13-3 0,0 0-8 15,0 0-6-15,15 23-1 0,6-23-12 16,-9 0-32-16,7 0-16 0,4 0 20 0,5 0-31 15,30-14 13-15,-24 11-26 0,1-1-15 16,0-1-28-16,1 0 25 0,-2 1-30 16,-2 0-2-16,1 0-5 0,-2 1-7 0,-8 2-43 15,0-2-37-15,-4-1-66 0,-7 2-25 16,-4 2-30-16,-3 0-41 0,-5 0 17 0,0 0-200 16,2 2-66-16,-4-1 16 0,-3 1 41 15,1-2 8-15,-1 1 34 0,0 0 12 0,-3-1 17 16,-10 3 11-16</inkml:trace>
  <inkml:trace contextRef="#ctx0" brushRef="#br0" timeOffset="181155.28">19483 14759 520 0,'-2'0'397'16,"2"0"-63"-16,0 1-28 0,0 0-26 0,1 0-17 16,1 3-15-16,0-1-29 0,5 10 20 0,1 2-25 15,1 3-13-15,-1 3-12 0,-1 1-15 16,1 4-14-16,0-2-34 0,0 1-11 0,0 3 3 15,-4-1-16-15,2 1-11 0,-1-1 0 0,0-2-14 16,-2-3-19-16,-1 0-5 0,2-2-5 0,-3-6-79 16,-1-2-44-16,0-2-34 0,0-3-31 15,0-7-57-15,0 0 19 0,0 0-302 0,0 0-1 16,0 0 37-16,-6 9 45 0,3-10 46 16,-2 0 18-16,2-1 24 0,-2 1 34 0,-3-1-45 15</inkml:trace>
  <inkml:trace contextRef="#ctx0" brushRef="#br0" timeOffset="181389.9">19307 15232 339 0,'-2'1'416'0,"0"2"-40"0,1 0-17 16,1-1-36-16,2-1-41 0,0 2-5 15,2-1-15-15,2-1-32 0,12 3-4 0,1-2-41 16,3 0-12-16,-10-2-10 0,6 0-32 15,6 0-18-15,2 0 2 0,2 0-12 0,3 0-34 16,-1 0-6-16,1 0-87 0,-1 0-30 16,0 0-49-16,0 0-39 0,28-11-63 0,-31 9 18 15,-2-1-273-15,-2 0 34 0,-2 0 30 0,0-1 22 16,-5 0 22-16,-1-2 6 0,-6 4 41 16,3-5 3-16</inkml:trace>
  <inkml:trace contextRef="#ctx0" brushRef="#br0" timeOffset="181722.28">20028 14812 571 0,'0'-4'311'0,"1"1"-33"0,0 0-51 16,1 3 18-16,1 0-15 0,0 4-13 16,5 8 9-16,1 4-25 0,-1 8 22 0,0 1 17 15,0 3-26-15,-1 1-7 0,0-2-28 16,-1 0-10-16,-3 1-29 0,2 2-10 0,-2-2-12 16,1-1-10-16,-3 0-17 0,2-6-37 15,-1-4-18-15,-1-5-2 0,0-4-77 0,-1 0-62 16,0-8-63-16,0 0-60 0,0 0 22 0,-3 4-272 15,2-7 32-15,1-1 27 0,-2-2 45 16,-1-10 1-16,-1 0 32 0,-1 1 45 0,2-3 13 16,-3 0 6-16</inkml:trace>
  <inkml:trace contextRef="#ctx0" brushRef="#br0" timeOffset="182170.98">20035 14872 578 0,'0'-6'365'0,"1"-2"-51"15,4-9-15-15,0 1-3 0,2 3-42 0,0 1 0 16,0-1-29-16,5 4-27 0,0-3-22 16,5 3 3-16,1 1-10 0,3 3-28 0,0 1-4 15,2 1-14-15,-11 3-9 0,4 0-34 0,23 12-6 16,-18-4 4-16,0 1-6 0,-5 4-9 16,-2 0 14-16,-4 4-26 0,-2-1 14 15,-4-1-34-15,1 3 14 0,-5-12-10 0,0 5 5 16,-15 14-11-16,7-13-7 0,-4 1 11 0,1-2-8 15,-2 0-10-15,-3-2 5 0,1 0 2 0,-3-5-5 16,2 3-12-16,-2-1 2 0,1-2-1 16,2 1 12-16,1-3-17 0,5 3 1 0,2-2 5 15,2-1 7-15,0 0 0 0,0-2-1 16,2 3-18-16,2-3-7 0,1 1 9 0,0-1 14 16,0 0-2-16,0 0 11 0,12 9 8 0,0-2 6 15,3 0-12-15,1 1 10 0,0 1-16 16,-2 2 6-16,4 1 0 0,0 0 0 0,3 1-7 15,-1 2 7-15,1 0-5 0,-2-1-6 0,0 3-7 16,-1-3 11-16,-2 0-7 0,0-1 9 0,-2-3-9 16,-2 0-16-16,-3-4-31 0,-1-1-15 0,-2-2 6 15,-1 0-80-15,-5-3-24 0,0 0-38 16,0 0-49-16,7 0 22 0,4-10-230 0,-7 5-13 16,-2 0 9-16,2-11 41 0,-1 3 31 15,-2-5 23-15,3 3-4 0,1-1 47 0,4 4 7 16</inkml:trace>
  <inkml:trace contextRef="#ctx0" brushRef="#br0" timeOffset="183002.18">20604 14816 767 0,'1'-4'354'0,"-1"0"-42"0,1 0-31 16,0 0-36-16,-2 4-32 0,2 0 11 0,2 0-8 15,-1 3-26-15,0 1 35 0,3 8 4 16,2 5-31-16,0 0 1 0,-1 5-15 0,1 2-2 16,0 0-10-16,2 3-17 0,-1-2-9 0,0-1-8 15,1 2-9-15,1-2-27 0,-1 0-1 16,2 0-9-16,2 1-6 0,0-6-7 0,1 3-6 16,-4-1-14-16,-1-10-4 0,-1 3 1 15,-2-5-6-15,0-4-2 0,0 0-11 0,-3-3 3 16,4-2 0-16,-7 0-13 0,0 0 9 0,6 0-10 15,4-9 4-15,-1-3-18 0,-2-4-8 0,-1-2-4 16,-2 1-19-16,2-1-4 0,-1-1 4 16,-3 1-4-16,4 1-8 0,-3 0 12 15,0 0-4-15,-2 5 12 0,0 0-14 0,-1 1 3 16,0 2 9-16,2 1 6 0,-2 1-2 16,0 2-2-16,0 0-3 0,1-1 10 0,-1 2 1 15,1-1 2-15,0 2-7 0,-1-1 2 0,2 1-2 16,0-1 4-16,0 4-8 0,0-2 4 15,-2 2 9-15,0 0 16 0,0 0-5 0,21 16 14 16,-12-4 2-16,2 3-1 0,1 2 11 0,-2 2-3 16,2 0-9-16,-1 0 7 0,2 2-4 0,2-3-7 15,0 3-2-15,0-4 2 0,1 0-7 16,-1-1 2-16,0-3-6 0,2-1 11 16,-2 0 2-16,-2-3-15 0,0-4-3 0,-2-2 16 15,0-2-12-15,-11-1-1 0,8 0 12 16,1 0-11-16,11-11-6 0,-9-1-1 0,-1 0 3 15,-2 0 0-15,0-3-1 0,0 1 2 16,-3-6-2-16,0 1-3 0,-2-3 6 0,-1-4 1 16,2-1-6-16,-4 3-2 0,0 9-4 15,0-6 4-15,-16-29 1 0,5 27-2 0,-1-1-7 16,0 3 6-16,-2 0-2 0,-2 2 1 0,-4 1-3 16,2 1 1-16,0 2 10 0,-1 1-5 15,1 3-6-15,1 1 9 0,5 0 4 0,-2 4-6 0,2-2 8 16,5 3-2-16,0 1 1 0,1 0-4 15,3 2 0-15,0 0-11 0,0 1-1 0,1-2 0 16,1 2 3-16,0 1 4 0,-1 0 0 16,1 0-4-16,0 0 1 0,3 0 2 0,-2 0-5 15,0 0-5-15,1 1 6 0,-1 1 2 0,1 0 0 16,-1-1-5-16,1 1 12 0,0 0-17 16,1 1 17-16,0-2-11 0,-1 2 6 15,0 1-5-15,1-1-2 0,0-2-13 0,-1 4-14 16,0-2-8-16,0 0-25 0,3 0-25 0,-2 0 9 15,0-1-59-15,-2 1-39 0,0 0-20 16,0-1-39-16,0 0-18 0,2 0 24 0,-2 1-185 16,0-3-65-16,0 0 6 0,0 0 46 15,0 0 19-15,0 0 36 0,0 0 42 0,0 0 16 16,0 0 33-16,0 0 12 0</inkml:trace>
  <inkml:trace contextRef="#ctx0" brushRef="#br0" timeOffset="184071.52">21631 14795 588 0,'-1'-1'272'16,"-2"-1"-17"-16,2 1-41 0,-1 0-28 0,1-1 9 16,0 1-34-16,0 1 24 0,0 2 2 15,1 1-11-15,0 0-13 0,-1 4-11 0,2 0-16 16,1 16 57-16,-2-14-13 0,0 11-4 0,0 2-10 15,10 28-2-15,-7-21 1 0,0 2-13 0,0-5-19 16,1 0-3-16,-3-1-11 0,2-4-10 0,0 0-12 16,-2-8-10-16,1-1-5 0,-2-3-10 15,0 0 1-15,2-3 13 0,-2-1-2 0,0-1 12 16,0-4-2-16,0 0-21 0,0 0 6 16,-4 5-14-16,2-5-15 0,0-3 12 0,0 0-25 15,-1-2 1-15,0 0-16 0,-3-13-5 16,1 1-10-16,0-4-7 0,3 1-22 0,0-4 2 15,0-1-11-15,2 14-2 0,0-7 7 0,0-3-5 16,0-1 3-16,0 1 8 0,0 0 0 16,12-16-3-16,-10 21 4 0,0 3 0 0,0 2 2 15,3-3 1-15,0 4-5 0,-1 3 8 0,0 0-4 16,2 2 7-16,-1 0-3 0,-1 1-5 16,1 0 16-16,-1 3-21 0,1-2 2 0,2 3 6 15,-7 0 15-15,9 0-7 0,18 17 7 0,-11-5 2 16,2 2 16-16,-2 4 11 0,-2 3-3 15,0 1 21-15,2-1-1 0,-2 4 5 0,4-1-8 16,-2 2 0-16,2 2 1 0,1-2 1 0,-1 0-2 16,4 1 3-16,-2-5-16 0,-4-2 11 0,1-2-10 15,0 0 8-15,-2-2 9 0,0-2 5 16,-1-3-18-16,-6-7 3 0,1-1 3 0,-1-3-10 16,-8 0-9-16,18-12 0 0,-8 0-9 15,-1 0 22-15,-1-5-2 0,-1-2-25 0,-1-4 13 16,2-3-13-16,-3-3-12 0,2 0 8 0,-4 0-20 15,0-3-1-15,-1 3 2 0,0 0-7 16,-1 1 4-16,1 0-8 0,-2 16-3 16,0-9-6-16,0 1 3 0,-14-19-24 15,9 21 2-15,-1 3-20 0,1 1-4 0,-1 5-28 16,3 2 11-16,1 1-61 0,0 1-24 0,2 2-10 16,-2 0-2-16,0 0-23 0,2 3-23 15,-1-1-11-15,1 1 22 0,-1-1-163 0,1 1-95 16,2 2 36-16,-1 2 33 0,1-2 27 0,2 3 11 15,3 5 35-15,4 2 55 0,5-3 5 16</inkml:trace>
  <inkml:trace contextRef="#ctx0" brushRef="#br0" timeOffset="184519.79">22437 14746 657 0,'-2'-3'280'0,"2"1"-29"0,-2-2-8 16,2 3-23-16,-2-1-28 0,2 0-19 0,-1 0-19 15,-1 1-12-15,2 1 14 0,1 2 0 16,0 0 24-16,0 2-21 0,0 3-17 0,0 0 27 15,1 14 4-15,-2-10-18 0,0 6 6 0,0 3-19 16,0 3 1-16,0 1-18 0,0 0-4 16,4 25-7-16,-3-26-6 0,0-2-6 0,2 0-10 15,-1 0-12-15,3-3-3 0,0-3 5 0,0-1 3 16,2-1 1-16,7-4 2 0,-2 1-7 16,2-4-11-16,3-2 0 0,0-4-20 0,4 0 5 15,3 0-13-15,-13 0 5 0,7 0-9 0,3 0-2 16,21-10-3-16,-21 5-14 0,2 2 11 15,-6 0-9-15,-2-1-13 0,1 0-40 0,-6 0-41 16,-1-2-31-16,-3 1 10 0,5-3-112 16,-7 2-26-16,-2-2-44 0,2 0 27 0,-4 8-237 15,0-8-27-15,0-3 36 0,-14-16 36 16,6 14 33-16,-2-3 25 0,0 1 31 0,-5-3 20 16,-2 1 21-16,-1 2 22 0</inkml:trace>
  <inkml:trace contextRef="#ctx0" brushRef="#br0" timeOffset="184717.82">22444 14638 754 0,'3'-4'348'0,"2"0"-30"0,0 0-29 16,9-3-38-16,-2 3-30 0,3-2-22 0,3 1-31 15,0 2-13-15,0 1-25 0,3-1-25 0,-1 3-11 16,3-2-51-16,-7 2-38 0,-2 0-72 0,-3 0-33 15,-11 0 10-15,10 0-276 0,-2 0-30 0,-2 0 19 16,-6 0 31-16,11 13 31 0,-13-9 20 16,-2 11 9-16</inkml:trace>
  <inkml:trace contextRef="#ctx0" brushRef="#br0" timeOffset="184925.37">22435 14858 337 0,'0'3'399'0,"-2"1"-50"0,2-1-34 0,0-1-4 0,2 0-63 16,0 1-20-16,0-1-10 0,4 0-32 15,0-1-35-15,1 1 1 0,9 3-26 0,7-2-31 16,-3-3-44-16,-1 2-35 0,-8-2-51 16,4 0-45-16,4 0-61 0,2 0 14 0,0 0-297 15,23-12 20-15,-22 10 45 0,1 0 1 16,1 1 21-16,1-2 36 0,3 0 2 0</inkml:trace>
  <inkml:trace contextRef="#ctx0" brushRef="#br0" timeOffset="185621.22">23033 14723 546 0,'0'-1'378'0,"2"2"-54"16,0 2 10-16,0 2-44 0,0 1-35 0,3 14 24 16,1 0-13-16,-1 5-33 0,0 3 7 15,-1 3-32-15,-2-2-14 0,0-1-24 0,2 4-2 16,-4-3-20-16,2 0-14 0,0-5-16 0,-1-2-8 16,-1-4-15-16,1 0-15 0,-1-11 0 0,0 1 13 15,0-1 3-15,0-1 10 0,0-6-4 0,0 0-13 16,-4 9-9-16,3-10-19 0,-1-2 1 15,0-3-19-15,0 1 0 0,-2-12-15 0,-2-3-15 16,0-1-32-16,4-3-14 0,-1-1-9 16,1-4-13-16,1 3-19 0,1 10 12 0,0-5 5 15,0-2 6-15,0-2 17 0,0 1-19 0,0 1 17 16,0 2 4-16,0 1 3 0,0 3 2 16,0 3-2-16,0 2 6 0,0 3 3 0,0 2 0 15,0 0 4-15,0 7 1 0,0-8-1 0,0 1 1 16,0 7-2-16,4-12 26 0,0 10 1 15,2 2-6-15,0-3 21 0,1 3 1 0,9 6 1 16,0 0 4-16,2 5 31 0,-4 4 2 0,3 1 5 16,-3 3-8-16,1 2 7 0,-4 0 0 15,2 2-2-15,0 3-5 0,1 1-11 0,2 1 8 16,1-1-19-16,2 2 7 0,1-4-4 16,1 4 1-16,0-4-7 0,2-1-5 0,-1-3-11 15,-4-1-1-15,0-3 18 0,0-2 14 0,-1-1-18 16,1-5 20-16,-4-3-19 0,-1-4 7 15,-13-2-15-15,8 0 0 0,-2 0 0 0,10-20 5 16,-8 6-16-16,0-2 11 0,-1-4-8 16,-1-5 2-16,0 0-15 0,-3-4 11 0,1-1-10 15,-2 1-4-15,-1-5-11 0,0 1 9 16,-1 17-17-16,0-8 5 0,0-2-3 0,-10-26-9 16,3 30-1-16,0-2 9 0,-2 5-5 0,0 0-14 15,-2 2-4-15,0 1-19 0,-1 3-8 0,1 3-19 16,0 0-8-16,3 5 8 0,2 1-81 15,1-1-32-15,1 3-24 0,0 0-14 16,1-1-17-16,1 2 25 0,1-1-109 0,0 1-116 16,0 0-33-16,1 0 62 0,0 1 19 0,0 0 39 15,0 0 38-15,11-2-5 0,-5 2 16 0,16 4 9 16</inkml:trace>
  <inkml:trace contextRef="#ctx0" brushRef="#br0" timeOffset="185912.51">23873 14725 988 0,'-3'0'384'0,"0"1"-54"0,1 0 25 0,1-2-40 15,1 0-29-15,0 1-37 0,3-3-19 16,0 1-32-16,3 2-12 0,10-8-29 0,3 4-13 15,1 0-14-15,3 1-11 0,2 1-9 16,1-3-10-16,1 4-15 0,1-1-2 0,0 2-6 16,-3 0-43-16,0 0-30 0,-1 0-1 15,-14 0-99-15,5 0-37 0,-1 0-56 0,-1 0 17 16,-3 0-258-16,-3 0-52 0,-7 0 33 0,9 0 26 16,-11 0 39-16,-1 0 20 0,-2 0 47 15,0 2 7-15,-13 1 29 0</inkml:trace>
  <inkml:trace contextRef="#ctx0" brushRef="#br0" timeOffset="186139.1">23993 14728 672 0,'-3'4'378'0,"0"1"-17"16,1 0-46-16,-2 11 5 0,3 2 5 0,-1 1-33 16,2-7-6-16,0 6-27 0,0 4-30 15,0 3-13-15,13 30-19 0,-11-28-25 16,3 5-16-16,-3-5-20 0,1-2-20 0,0-2-2 15,-1-1-9-15,0-3-22 0,0-4-36 16,0 0-35-16,0-6 1 0,-1 0-102 0,0-2-43 16,-1-7-27-16,0 0-52 0,0 0 17 15,0 0-258-15,1 9-22 0,1-10 35 0,0-3 30 16,1 1 34-16,2-2 19 0,6-7 37 0,0 0-11 16,3-5 39-16</inkml:trace>
  <inkml:trace contextRef="#ctx0" brushRef="#br0" timeOffset="186549.19">24443 14742 708 0,'3'-5'366'16,"1"0"-64"-16,-3 1-52 0,3 1-39 0,-2 3-8 15,-1 0 26-15,3 1-7 0,-3 2-24 0,7 9 4 16,-5-2 10-16,3 7 8 0,-2 1-16 15,1 3 3-15,-1 1-21 0,-2 1-3 16,2 1-16-16,-1 2-13 0,-1 0-10 0,0 0-7 16,0-1-9-16,0-3-19 0,2-1 3 0,0 1-16 15,0 0-14-15,-1-6-2 0,1-1-5 16,-2-3-13-16,1-2-2 0,1-3 7 0,-2 1 4 16,3-2-9-16,-2-2 7 0,10 4-15 0,-4-5-8 15,8 1-5-15,-2 1-3 0,-3-3-6 16,5 0 11-16,0-2-10 0,2 0-16 0,-11 0 11 15,5 0 2-15,5 0-8 0,-1 0 1 16,3 0-3-16,-2 0-12 0,-2 0-12 0,2-7 2 16,13-2-29-16,-20 6-37 0,1 1-13 15,1-4-48-15,-3 2 12 0,-1 0-94 0,-2 0-31 16,-3 0-45-16,0 1 25 0,-3-3-187 0,1 1-74 16,-2 5 29-16,0 0 27 0,0-11 32 15,-13-16 31-15,6 15 27 0,-3-2 35 0,-1 3 7 16,-3-5 48-16,0 3 12 0</inkml:trace>
  <inkml:trace contextRef="#ctx0" brushRef="#br0" timeOffset="186818.9">24347 14737 522 0,'-2'-1'445'0,"1"-1"-83"0,0 1-11 0,3-1-79 15,1-1-33-15,3 1-28 0,13-2-24 16,0 1 55-16,5-1-34 0,2 1-26 0,5-1-6 16,0 4-31-16,-1-4-13 0,-1 3-3 15,0 1-12-15,0-1-16 0,-3 1-31 0,-15 0-9 16,9 0-77-16,0 0-27 0,-3 0-62 0,-3 0-52 16,-2 0-54-16,-3 0 18 0,0 0-245 15,-9 0 1-15,0 0 43 0,9 13 22 0,-11-10 24 16,-2 1 25-16,-6 7 24 0,-2-1-26 0</inkml:trace>
  <inkml:trace contextRef="#ctx0" brushRef="#br0" timeOffset="187000.89">24437 14929 353 0,'0'4'436'0,"0"-1"-37"15,2-2-60-15,1 1-1 0,1-1-34 0,1 0-24 16,3 1-49-16,13 0-16 0,-7 0-19 15,6 1-31-15,-2-3-20 0,-8 0-14 0,3 0-14 16,2 0-133-16,3 0-53 0,1 0-47 16,-4 0 10-16,0 0-283 0,-4 0-38 0,-3 0 26 15,7-9 27-15,-10 8 24 0,-2 0 17 16,0 1 49-16,0-2 9 0</inkml:trace>
  <inkml:trace contextRef="#ctx0" brushRef="#br0" timeOffset="188642.9">25025 14715 668 0,'0'0'380'0,"0"0"-65"0,0 0-11 0,0 0-59 15,-13-14-13-15,13 14-20 0,0 0-24 16,0 0-8-16,22-25-18 0,-3 22-16 0,6-1 43 16,3 1-13-16,6-1-7 0,-1 0-22 15,3 3 2-15,3-2-13 0,1 1-4 0,0 0-33 16,1 0 2-16,-1 1-7 0,-1-1-5 0,-4 0-26 15,0 1 11-15,-3-1-21 0,-2-2-17 16,-6 1-35-16,-3 3 1 0,-3-1-88 0,-6-1-44 16,-12 2-18-16,0 0-38 0,0 0-52 0,0 0 20 15,5-1-231-15,-9 1 1 0,-1 0 11 0,0-2 41 16,-2 2 19-16,-9-3 20 0,-4 0 43 16,-1 0 5-16,7 1-23 0</inkml:trace>
  <inkml:trace contextRef="#ctx0" brushRef="#br0" timeOffset="188871.01">25419 14618 561 0,'-2'7'384'0,"-3"8"8"0,1 4-56 15,1 4 32-15,0 3-22 0,-1 3-29 16,2 4-21-16,0-3-22 0,2 3-35 0,0-16-18 16,0 10-32-16,0 4-10 0,0 1-27 15,12 31-7-15,-7-34-12 0,1 2-18 16,-1-4-18-16,1-2-16 0,-2-7-30 0,-2-1-11 0,-1-6-31 15,3-2 0-15,-2-3-124 0,-1-3-41 16,1-2-38-16,-2-1-50 0,2-5 21 0,-2 5-264 16,5-7 15-16,1-6 18 0,-5-1 34 15,0-4 27-15,5-1 9 0,1 4 24 0,0-4 50 16,-1 0 6-16</inkml:trace>
  <inkml:trace contextRef="#ctx0" brushRef="#br0" timeOffset="189481.15">26241 14650 278 0,'11'0'354'16,"-2"-3"-55"-16,-3 1-21 0,3 2-2 0,-4-2-47 15,-1 2-17-15,-2 0-4 0,0-1-14 16,-1-1-22-16,1 0-25 0,-2 1-19 0,0 0-24 16,-4-1 9-16,0 1-25 0,-2 0 6 0,-2-1-25 15,-11 0 22-15,-7 1-18 0,1 0-3 16,-2 1-23-16,13 0-9 0,-9 0 6 0,-2 0 10 16,-2 0-20-16,-25 11-9 0,30-8-12 0,1 0 13 15,5-1-13-15,4 3 3 0,-1 2 13 16,3-2-10-16,3 2-13 0,2 0 40 0,-1 5-8 15,3 0 5-15,1-1-5 0,2-3-4 16,0 5-2-16,0 0 22 0,0 2-2 0,15 18-4 16,-9-17 13-16,1 4-6 0,-1-4 1 0,1 7-14 15,-1-4 4-15,0 1 6 0,1-1 8 16,0 0-7-16,-1-2 1 0,1 1 3 0,-1 3 5 16,1-5-11-16,0-1-6 0,-2 0 4 0,1-1-5 15,-1-4 1-15,-1-1-4 0,-2-1-8 16,1-1 2-16,-1-2-7 0,2 2 6 0,-2-3-2 15,2 0-3-15,3 8 4 0,1-5-6 0,-2 0 3 16,1-4 1-16,0 0 5 0,1 0-4 16,-2 0-13-16,10 2 5 0,0 0 3 0,-4-2-6 15,6-1-10-15,-1 0 9 0,2-2-1 0,-11 0-13 16,6 0 2-16,1 0 5 0,4 0 3 16,-2 0-3-16,0 0-5 0,-2 0-12 0,0 0-14 15,-2 0-24-15,12-9-24 0,-16 6 7 16,-3 3-60-16,0 0-49 0,-1-3-39 0,-2 1-22 15,-3 0-15-15,3 0 26 0,-2-2-179 0,0 0-105 16,-1 1 43-16,0-1 26 0,-2 2 32 16,0-3 26-16,-1 2 17 0,-1-1 40 0,-8-5-10 15,-2 0 20-15</inkml:trace>
  <inkml:trace contextRef="#ctx0" brushRef="#br0" timeOffset="189726.38">25881 14936 483 0,'-7'-3'418'16,"2"0"-63"-16,1 2-14 0,1 1-28 0,1-1-42 15,0 0-9-15,2-1-29 0,3 1-25 16,0 0-8-16,2 0-49 0,2 0 5 16,13 0-4-16,2-1-25 0,2 2-32 0,-1 0 8 15,3-2 1-15,1 2-21 0,-2 0-25 0,-12 0-3 16,5 0-78-16,1 0-44 0,-2 0-49 0,-2 0-52 15,1 0 16-15,-1 0-207 0,13-7 30 16,-19 5 27-16,5-4-94 0,0 5 11 0,3-2 22 16,1-3 35-16,-2 2 10 0,4 1 29 0</inkml:trace>
  <inkml:trace contextRef="#ctx0" brushRef="#br0" timeOffset="190172.57">26588 14682 702 0,'0'-6'303'0,"1"1"-39"0,1 1-26 16,-2 1-30-16,0 1 10 0,1 2-8 0,0 0-5 16,1 0 15-16,-1 4-25 0,-1 1 21 15,1 1-16-15,2 15-4 0,-2 3-1 0,-1-12-11 16,0 8-17-16,0 5-11 0,0 2-13 15,0 0-14-15,0 1-17 0,0-2-6 0,0-1-23 16,0 0-1-16,0-3-5 0,0 1-4 16,0-5-18-16,0-2-21 0,0-2-20 0,0-4-17 15,0-1 0-15,0-9-117 0,0 8-100 16,0-8-64-16,2 5 27 0,-1-8 24 0,0 1 19 16,0-4-282-16,-1 1 34 0,0-1 34 15,0-12 43-15,0 11 42 0,0-5 12 0,0 0 1 16,0 0 34-16</inkml:trace>
  <inkml:trace contextRef="#ctx0" brushRef="#br0" timeOffset="190641.86">26504 14652 1030 0,'-1'-15'390'0,"0"-2"-52"0,1 4-45 15,0 13-37-15,0-11-19 0,0-1-11 16,20-13-4-16,-6 16-29 0,2 0-15 0,2 3-20 15,5 0-1-15,1 4-11 0,1 1-8 16,-14 1-16-16,6 0-21 0,22 12-6 0,-19-5 5 16,-4 6-10-16,1 1-2 0,-3 3-18 0,-3 2 4 15,-3 0 0-15,-3 2-7 0,-3 1-17 16,-2-1 10-16,0-11-9 0,-12 20-5 0,4-12 2 16,0 1-2-16,-2-3-15 0,-1-2-4 0,0-1 8 15,1-3-8-15,-3-1-2 0,4-2-3 0,0-3 0 16,1-1-3-16,2-1-4 0,0-1 3 15,1-1 2-15,5 0-6 0,0 0 0 0,0 0-3 16,-9 0 2-16,9 0-14 0,-10-11 5 16,10 9 3-16,1 0-2 0,3-4-11 0,1 5 5 15,9-5 6-15,0 2-8 0,4 1 8 0,-9 3-5 16,5 0 4-16,2 0-6 0,25 12 6 0,-19-4 4 16,0 1-4-16,-1 1 7 0,-2 5 2 15,-2 0 7-15,-3 3 2 0,-1 1 5 0,-3 0-16 16,-3-1 10-16,0-2-7 0,-6 0-1 15,-1-8 5-15,-13 15-8 0,0-10 0 0,-6 0-4 16,-5-3-45-16,-1-3-65 0,-4 0 11 0,-4-3-175 16,-7-3 24-16,-1 2-324 0,-4-3 29 0,23 0 42 15,-14 0 36-15,-47-13 35 0,35 7 39 16,1 0 34-16,3-1 26 0,-2 0 50 0,0 2-3 16,5 4 32-16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5:12.3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21447 7029 376 0,'0'0'158'15,"0"0"-16"-15,0-13 22 0,0 13-40 0,0 0-1 16,0 0 1-16,0 0 2 0,0 0-13 0,0 0 5 16,0 0-9-16,0 0-7 0,0 0-7 15,0 0 6-15,0 0-15 0,0 0 6 0,0 0-20 16,0 0-2-16,0 0-3 0,0 0 1 16,0 0-28-16,0 0 17 0,0 0-2 0,0 0-25 15,0 0-4-15,0 0 16 0,0 0-6 0,0 0 13 16,0 0 13-16,0 0-26 0,0 0 14 15,0 0-10-15,0 0 1 0,0 0-5 0,26 0 12 16,-23 4-20-16,9 4 12 0,-2 4 0 0,1-1-12 16,0 1 0-16,3 0 4 0,-1 1 14 15,1 1-28-15,0-1 17 0,0 1-10 0,4 1-7 16,-2 0 9-16,3-1 7 0,-3 1-14 16,2 0-3-16,1-2-6 0,-4-1 11 0,2 0 5 15,-1 1-25-15,0-1 5 0,0-5 1 0,-6-2 20 16,-1 0-19-16,-3 1-1 0,-2-3 9 0,1-1 2 15,-1 1-7-15,-1-3-15 0,-2 3 2 16,1-3 15-16,2 3-3 0,-3-2-8 0,0-1-1 16,2 2 1-16,-2-1-8 0,-1-1 0 0,0 0-5 15,0 0-13-15,0 0-24 0,3-1-11 16,-4 0-36-16,0 0-41 0,-1 0-14 0,2-2 12 16,-2 3-151-16,1-3-118 0,0 0 29 0,0 1 23 15,-2-1 29-15,1 0 12 0,1 0 18 16,-3-1 31-16</inkml:trace>
  <inkml:trace contextRef="#ctx0" brushRef="#br0" timeOffset="390.16">21823 7154 328 0,'1'2'253'0,"0"-1"-20"16,0 3-12-16,1-1-21 0,0 1-7 15,0 1-12-15,3 10-11 0,1 1 7 0,2-3-40 16,-3 1 2-16,-1 0-29 0,2-1 10 16,4 3-18-16,-1-3-3 0,-2-1-4 0,-4-1-12 15,1-1-13-15,0-2-12 0,-1-1 5 0,-2 0-6 16,1-2 2-16,-2 1-5 0,1-2-14 15,0 2 6-15,-1-2-9 0,0-4 12 0,0 0-14 16,0 7 5-16,0-7 2 0,-17 21-18 16,8-16 28-16,2 1-9 0,-2-5-15 0,2 3-9 15,1-3 2-15,0 1 0 0,0-1-15 0,-1-1 9 16,2 0-39-16,-3 0-5 0,1 0-36 16,-3 0-11-16,-1 0-25 0,-3 0-37 0,0 0 14 15,3 0-114-15,-10-12-98 0,14 11-64 16,3-1 35-16,1-1 4 0,0 1 50 0,2-1 14 15,2 0-8-15</inkml:trace>
  <inkml:trace contextRef="#ctx0" brushRef="#br0" timeOffset="1027.86">21996 6916 489 0,'-2'-3'203'16,"-1"0"-31"-16,-1 2 9 0,1-1-20 0,0-1-22 15,1 1-3-15,-2 1-10 0,0-1-19 16,1 2-4-16,-4-2-19 0,3 2 8 0,-2 0-15 16,-1-1-8-16,0 1-4 0,-1 0-12 0,8 0 2 15,0 0-7-15,-15 0 14 0,-20 15 2 16,18-9-6-16,-3 1 4 0,-1 0-2 0,1 1-2 16,-2 1-11-16,2 1 10 0,-6-1 1 0,3 1 1 15,-2 0-12-15,0 2-14 0,-1-2 10 16,2 0-15-16,0 2 7 0,-1-3-9 0,2 4 4 15,1-2 6-15,-4-1-33 0,2 2 22 0,0 1-15 16,4-3 10-16,1-1-14 0,1 2 7 16,4-3-4-16,1 1-2 0,-4-3-9 0,3 1 10 15,4-1-3-15,0-2 3 0,1 1 12 0,-6-1-26 16,8-1 2-16,-1 1-15 0,0-4-6 16,3 3 9-16,1-2-18 0,0 0-25 0,1-1-12 15,1 0-30-15,2 0-18 0,0 0-5 16,0 0 12-16,0 0-103 0,0 0-51 0,-4-6-95 15,4 3 29-15,2 3 7 0,-1-4-6 0,0 2 8 16</inkml:trace>
  <inkml:trace contextRef="#ctx0" brushRef="#br0" timeOffset="1566.83">21253 7127 727 0,'1'-1'194'16,"0"0"4"-16,-2 1-20 0,2 0-16 15,-1-1-20-15,-1 1-18 0,2 0-25 0,0 0 14 16,-2 1 2-16,1 1-13 0,0 0-1 16,-2 1 4-16,1-1 1 0,-2 3-3 0,0-1-9 15,-6 7-2-15,-2-2 6 0,-1 2-10 0,3-2-20 16,-5 3 5-16,3 0-7 0,-1-3-16 16,1 2 11-16,0 0 1 0,3-3-15 0,-1 2-3 15,0-6-2-15,0 3 3 0,3-2-19 16,0 0-12-16,1 0 13 0,-1-2-6 0,2 2 2 15,-2-2-7-15,2 0 2 0,0 0 1 0,1 1-10 16,-1 0 15-16,-1-1-28 0,1 0 11 16,0-1 6-16,2 1 2 0,0 0-16 0,2-1 15 15,-2-1-14-15,2 2 4 0,0-3-6 16,0 0 28-16,0 0 5 0,0 0-37 0,17 7 20 16,-11-6-8-16,11 3-10 0,-2-3 5 0,-4 1-4 15,10-1-1-15,-4 4 10 0,-8-5-12 0,5 0 0 16,2 0-9-16,2 0-17 0,15 9-30 15,-20-6-13-15,1-2-17 0,-4 0-45 0,-1 0-8 16,-9-1 12-16,8 0-178 0,0 0-94 16,-2 0 26-16,1 0 1 0,7 0 27 0,-2 0 14 15,1 0 26-15,5 0-9 0</inkml:trace>
  <inkml:trace contextRef="#ctx0" brushRef="#br0" timeOffset="2517.88">22284 7045 416 0,'0'0'245'0,"0"0"-48"0,0 0-12 0,0 0-7 16,0 0-23-16,0 0 3 0,0 0-32 15,0 0-20-15,0 0 1 0,0 0 3 0,0 0-34 16,0 0 15-16,0 0-18 0,0 0 10 0,0 0-16 16,0 0-2-16,0 0-5 0,0 0 9 15,0 0-3-15,0 0-10 0,0 0-7 0,0 0 5 16,22 8-9-16,-19-7 9 0,-1 2-7 15,1-1-7-15,0 0 14 0,0 1-8 0,0 0 10 16,2 1-2-16,5 6-21 0,2 2 18 0,0-3-6 16,-1 3-9-16,0 1 0 0,5 1 27 15,-1 4 7-15,1-2-8 0,3-1-8 0,-2 2 2 16,2 0 0-16,-2-2-16 0,0 2 9 16,-2-1-10-16,3-1-17 0,-4 0 12 0,1-1-22 15,-2-2 21-15,0-2-5 0,-2 1-12 0,1-3 6 16,-5-2 11-16,-3-2-20 0,0 0 7 15,0-1 6-15,-1 1-22 0,-1-3 0 0,0 1 24 16,-2-1-31-16,2 0-16 0,-1 2 27 16,2-3 6-16,-1 3-21 0,-1-3-3 0,0 1 26 15,1 1-11-15,-1-2 25 0,0 0-25 0,1 1-6 16,-1-1-25-16,-1 0-12 0,0 0-26 0,0 0-19 16,0 0-29-16,0 0-32 0,0 0-43 15,0 0 17-15,0 0-180 0,8-11-76 0,-7 8 17 16,1 1 45-16,-1-1 15 0,2 0 12 15,-2-1 23-15,2 0 13 0</inkml:trace>
  <inkml:trace contextRef="#ctx0" brushRef="#br0" timeOffset="2883.86">22740 7279 759 0,'1'-3'266'0,"0"0"-34"0,0 0-32 16,-1 0-10-16,1 1-26 0,0 1-23 15,-2 0 0-15,2 1-17 0,0 0-4 16,-1 0 3-16,1 1 8 0,0 2-4 0,1 0 3 16,-2 0 8-16,1 1-22 0,1 1 24 0,0 1-26 15,-1 0-7-15,2-1-21 0,2 10 1 0,1 2-14 16,1-2-2-16,2 0-7 0,-1-1-7 16,-1 3-15-16,0-3-3 0,0-5-19 0,0 4-5 15,-5-3 21-15,2-2-12 0,-2-2 13 0,0 0-8 16,-1-3 2-16,1 1-5 0,0 0-2 0,-2-1-15 15,0-3 3-15,0 0-18 0,0 0 25 16,0 0 2-16,0 0-2 0,-10 11-3 16,7-8-8-16,-2-1 3 0,-1-1 3 0,0 0-23 15,-1-1-14-15,0 0 4 0,0 2-32 0,-12 1-10 16,10-3-33-16,-4 0-17 0,0 0-18 16,1 0-30-16,-2 0-38 0,-11-12 17 0,19 10-109 15,-2-4-118-15,1 5 7 0,2-2 40 16,2-1-5-16,0 1 26 0,1-1 25 0,1 0 25 15</inkml:trace>
  <inkml:trace contextRef="#ctx0" brushRef="#br0" timeOffset="3364.65">22731 7016 436 0,'0'-2'191'0,"-1"1"-30"0,0-1-7 15,0 1-32-15,0 0 17 0,-1 0-10 16,-1 2-14-16,-2-1 5 0,1 2-5 0,-1 0 2 16,-7 5 12-16,-1 1 11 0,-2 4-27 15,0-1-4-15,-1 3 4 0,-5 0-9 0,0 0-3 16,1 0 0-16,-2 0-3 0,2 1-19 16,1 1 9-16,-1-3-27 0,-1 3 4 0,2 0-6 15,2-1-7-15,-1 2-23 0,2-4 8 0,2 1 1 16,0-2 5-16,3-2-14 0,-1-1-4 15,4-1-9-15,2-4 4 0,0 2-12 0,2-3 13 16,-1 2-8-16,3-3 6 0,-1 0-25 16,1 2 7-16,0-3-19 0,-1 1-3 0,2-1-22 15,-1-1-30-15,1 0-19 0,-1 0-16 0,2 0-21 16,0 0 13-16,-1-3-132 0,1 2-69 0,0 0-65 16,0-1 9-16,0 1 49 0,0 0 4 15,-1-1 7-15,0 1 34 0</inkml:trace>
  <inkml:trace contextRef="#ctx0" brushRef="#br0" timeOffset="3937.69">22311 7189 412 0,'2'-1'224'16,"0"0"-25"-16,-1-2 3 0,1 2-25 15,0-1-14-15,0 0 3 0,0 1-11 0,2 0-5 16,-2 1-1-16,1-2-10 0,-2 2-19 0,1 0 0 15,-1 0-18-15,0 0-4 0,0 0 0 16,-1 0-3-16,0 3-4 0,-2 0-3 0,1-1 4 16,-1 3 8-16,0 0-10 0,-6 12-3 0,-1-3 20 15,1 1-27-15,-5-4-8 0,5 4 20 16,-1-1-23-16,0 0-4 0,-1-1-15 0,2 1 5 16,0-2-12-16,3-2-6 0,-3 2-2 0,4-4-25 15,0-1 33-15,0-2-13 0,-1 0 0 0,3-2-27 16,2 1-1-16,-2-1 27 0,1 0-4 15,0-2-1-15,-1 2-3 0,1-1 34 0,0 0-15 16,1-2-8-16,0 2 1 0,0-2-8 16,0 0 7-16,0 0 5 0,0 0-12 0,0 0 6 15,0 0-13-15,14 4-4 0,-10-4-2 0,1 0 5 16,0 0-18-16,2 0 10 0,0-2 0 0,0 4 9 16,-7-2-11-16,7 0 0 0,7 0-1 0,-1 0 0 15,2 0-12-15,-3 0 2 0,-2 0-41 16,1 0-6-16,-2 0-34 0,-2 0-13 0,0 0-39 15,-7 0-5-15,10 0-62 0,-3 0 20 16,-1 0-218-16,-6 0-53 0,7 0 25 0,6-10 44 16,-11 9 21-16,2-1 34 0,-2 1 15 15,1-2 36-15,-2 2 7 0</inkml:trace>
  <inkml:trace contextRef="#ctx0" brushRef="#br0" timeOffset="18285.76">4341 7014 394 0,'0'0'153'16,"0"0"-5"-16,13 0-44 0,-13 0 34 0,0 0-30 15,0 0 0-15,0 0-3 0,0 0-34 16,0 0 7-16,0 0 12 0,0 0-5 0,0 0 3 16,0 0 5-16,0 0-11 0,0 0-20 0,0 0-8 15,0 0-8-15,0 0 12 0,0 0-18 16,0-12 6-16,0 12-6 0,0 0-1 0,0 0-5 16,0 0 5-16,0 0-4 0,0 0 2 15,0 0-16-15,0 0 6 0,0 0-7 0,0 0-5 16,0 0-5-16,0 0 14 0,0 0 7 0,0 0 0 15,0 0-23-15,0 0 18 0,0 0-20 16,0 0 1-16,0 0-10 0,0 0 16 0,0 0 9 16,0 0-7-16,0 0 9 0,0 0-3 15,0 0-5-15,0 0-7 0,0 0-8 0,0 0 11 16,0 0-17-16,0 0 8 0,0 0 2 16,0 0 15-16,0 0-21 0,0 0 4 0,0 0 14 15,0 0-15-15,0 0-7 0,0 0 24 16,0 0-2-16,0 0-5 0,14 0-7 0,-14 0-5 15,0 0 0-15,0 0-2 0,0 0 3 16,0 0 2-16,0 0 14 0,0 0-5 0,0 0 3 16,0 0-2-16,0 0-20 0,0 0 1 15,0 0 15-15,0 0-9 0,0 0-7 0,0 0 12 16,0 0-3-16,0 0 4 0,0 0-5 16,0 0 6-16,0 0 7 0,0 0 1 0,0 0-13 15,0 0 10-15,0 0 5 0,0 0 1 16,0 0 20-16,0 0-23 0,0 0 8 0,0 0 10 15,0 0 0-15,0 0-4 0,0 0-11 16,0 0 6-16,0 0 0 0,0 0-17 0,0 0 8 16,0-14-6-16,0 14 10 0,0 0-4 0,0 0 9 15,0 0-10-15,0 0 3 0,0 0-4 0,0 0 10 16,0 0-10-16,0 0 17 0,0 0-5 16,0 0-3-16,0 0 21 0,0 0-39 0,0 0 1 15,0 0 23-15,0 0 10 0,0 0-15 0,0-13-7 16,0 13-7-16,0 0 18 0,0 0 8 15,0 0-5-15,0 0-28 0,0 0 32 0,0 0-28 16,0 0-4-16,0 0 29 0,0 0-19 16,0 0 22-16,0 0-27 0,0 0 8 0,0 0 3 15,0 0 0-15,0 0-14 0,0 0-8 0,0 0 13 16,0 0 1-16,0 0-16 0,0 0 37 16,0 0-24-16,0 0 4 0,0 0-9 0,0 0 0 15,0 0 15-15,0 0 9 0,0 0-29 0,0 0 5 16,14 7 11-16,-14-1-1 0,0 1-1 15,-1 0 19-15,1 0-13 0,-8 17 15 0,5-7-1 16,1 0-7-16,-1 2-9 0,-1-2-2 16,0 4 18-16,-1-2 10 0,0 1 12 0,1 1-32 15,2 1 22-15,-1-1-4 0,-1 0 4 0,0-2 2 16,3 1-13-16,-3 0-12 0,3-2 11 16,-1-1 5-16,1 2-16 0,0-6 3 0,0-1 15 15,1 0-1-15,0-12-17 0,0 8 2 0,0-1-14 16,0 0 18-16,0-1 17 0,0-6-12 0,0 9 3 15,0-3 13-15,0-6-1 0,13 13 5 16,-11-11-12-16,2 0 4 0,1-2-13 0,1 0-1 16,-1 0 6-16,1 0-7 0,0-1-11 0,0 0-8 15,-6 1 3-15,0 0-27 0,19-7-19 0,-14 4-1 16,0 1 4-16,0-1-71 0,10-3 1 16,-4-1-30-16,-2 0-34 0,-1 1-13 0,-3-1-20 15,-1 2-11-15,1-1 19 0,-3 1-154 16,0-1-100-16,0 1 9 0,-2 1 26 0,1-2 18 15,-1 1 38-15,0-3 41 0,0 8-27 16,0 0 43-16,0-8 18 0</inkml:trace>
  <inkml:trace contextRef="#ctx0" brushRef="#br0" timeOffset="18565.67">4176 7239 509 0,'-3'-3'340'0,"2"2"-19"16,-1 0-44-16,1-1-23 0,0 0 9 0,3-1-21 16,0 0-55-16,2 0-31 0,9-5 0 0,-6 5-9 15,3-1-22-15,5-2-12 0,2 1-5 16,0 0 1-16,2 2-44 0,0-3-31 0,-5 3-8 15,8-1-50-15,-9 1-34 0,5-1-45 16,1 3-58-16,3-1 15 0,-3-1-187 0,0-2-53 16,4 2 8-16,-1-1 12 0,4-3 35 0,-1-1 34 15,4 5-6-15</inkml:trace>
  <inkml:trace contextRef="#ctx0" brushRef="#br0" timeOffset="19636.04">8095 6970 685 0,'0'0'227'0,"0"0"-28"16,0 0-7-16,0 0 13 0,0-13-29 0,0 13-11 15,0 0 0-15,0 0-27 0,0 0 3 0,27-23 1 16,-27 23-23-16,1-2-7 0,-1 1 9 16,1-1-7-16,0 1-31 0,0 0-11 0,0 1-10 15,-2-3-9-15,1 3 1 0,1 0 0 16,-1 0-18-16,1 0 18 0,-1 0-19 0,0 3 9 15,-1-2-9-15,0 3 7 0,1 0 14 0,-1 1 4 16,-1 2-11-16,0 10-1 0,-4 0 24 16,2 3-20-16,-1 3-10 0,-2-1-4 0,2 0 17 15,-2 1 19-15,1 0 3 0,1 3-8 0,1-1-31 16,0-1 41-16,2-1-42 0,-2 3-14 16,2-7 24-16,-3 0 2 0,3 0-15 0,-1-2 12 15,3-6-20-15,0 0 1 0,0-1 17 16,0-10-20-16,0 7 3 0,0 1-16 0,0-2 0 15,0-6 16-15,13 14-1 0,-9-11-7 0,1 0-6 16,0 0-15-16,0-1 23 0,0 0 1 16,3-2-7-16,-2 2-41 0,-6-2 8 0,7 0 2 15,8 0-40-15,-2 0-26 0,-2 0-8 16,1 0-36-16,-4 0-28 0,-1 0-17 0,-7 0-23 16,17-13 17-16,-12 12-131 0,-1-2-54 0,-1 0-48 15,0 2 17-15,0-2-8 0,1 2 61 16,-3-2 43-16,1 1 4 0,-1-2 14 0,1 0 6 15</inkml:trace>
  <inkml:trace contextRef="#ctx0" brushRef="#br0" timeOffset="19924.85">7947 7212 232 0,'-4'1'402'0,"2"-1"-91"0,2-2-42 16,0 1-7-16,2 0-37 0,0 1 8 16,3 1-30-16,-1-4-5 0,3 3-54 0,1 0-4 15,10-5-8-15,-8 5-35 0,23-7-2 16,-13 4-19-16,4-1-37 0,-1-2-52 0,-1-2-54 15,0 4-44-15,1-3 11 0,-1 2-280 0,-2 1 10 16,-1 2 20-16,0-3 14 0,-2 0 32 0,-1 1-11 16,-10 4 40-16</inkml:trace>
  <inkml:trace contextRef="#ctx0" brushRef="#br0" timeOffset="23216.83">4816 7449 359 0,'0'0'261'0,"0"0"-38"0,0 0-39 16,0 0-3-16,0 0-29 0,0 0 1 15,0 0-9-15,0 0-17 0,0 0 14 16,0 0-20-16,0 0-12 0,0 0 9 0,0 0-25 15,0 0 5-15,0 0-25 0,5 7-3 0,-2-10-1 16,7-9-1-16,3 0-31 0,-2 0 2 16,-1 1 2-16,1-2-3 0,-3 1-20 0,1-1 14 15,1 2-5-15,-1-1 3 0,1 2 6 16,-5 2-18-16,-1 2-5 0,-2 0-2 0,0 2 21 16,1 0-20-16,-1 1-6 0,1-1 8 0,-1 0-2 15,-1 3 0-15,0-2-5 0,0 0 14 16,-1 1 4-16,1 0 17 0,1 0-23 0,-2 2-5 15,0-1-2-15,1-2 16 0,0 3-24 0,-1 0 9 16,0 0-2-16,0 0 10 0,0 0 11 16,0 0 3-16,0 0 19 0,2 13 3 0,-3-8-12 15,1 2 20-15,-2 10 15 0,2-10-10 0,0 5-13 16,0 2-5-16,0 3 10 0,0-2-11 0,0-2 18 16,0-1-14-16,0 1-3 0,0-1-11 15,9 10 21-15,-4-15-20 0,-2 1 10 0,1-3-24 16,0-1-23-16,0 0 16 0,0-1 9 15,0-2-3-15,2 1-12 0,-1 1-1 0,0-3-64 16,-5 0-29-16,0 0-28 0,7 0-27 16,-7 0-27-16,16-12-24 0,-6 2-36 0,0 1 21 15,-4-1-184-15,0-1-35 0,1 3 26 0,-3-2 26 16,-1 2 25-16,-2 1 25 0,1 0 43 16,-1 2-10-16</inkml:trace>
  <inkml:trace contextRef="#ctx0" brushRef="#br0" timeOffset="23639.9">4987 7054 650 0,'1'-2'248'0,"0"-1"-19"0,-1 2-37 15,0 0 3-15,0 2-28 0,-1 0-24 0,-2 0-7 0,1 3-5 16,1-1-11-16,-1 2 11 0,-3 10-34 16,1-6-7-16,1-1 1 0,1 0-18 0,0-2 5 15,2-6-16-15,0 0 1 0,0 7 3 16,0-7-4-16,0 8-5 0,0-8-3 0,0 8-6 15,0-8-6-15,0 6 11 0,0-6 9 0,0 0-11 16,0 7-9-16,7-2-12 0,-6-5-6 16,-1 0 1-16,3-3-3 0,-1 1-6 0,0-1-7 15,-1-1-3-15,1 1-12 0,2 1-8 0,-3-1-14 16,1-1-14-16,-2 1-19 0,1 1-5 16,-2-1-31-16,-1 1-16 0,1 2-34 15,1-1 12-15,-1 0-114 0,0 1-74 0,2 0-27 16,-3 2-8-16,0 0 46 0,0-1 10 0,2 1-9 15,-1 1 17-15</inkml:trace>
  <inkml:trace contextRef="#ctx0" brushRef="#br0" timeOffset="24498.76">6387 7474 481 0,'0'0'251'0,"0"0"-13"15,0 0-14-15,0 0-15 0,0 0-20 16,0 0-9-16,0 0-4 0,0 0-35 0,0 0 13 16,0 0-41-16,0 0-2 0,0 0-4 0,0 0-18 15,0 0-14-15,16-4-3 0,-8-8 0 0,4-1-9 16,-1-3 5-16,0 2-18 0,1-6-17 15,0 4 3-15,3 0-4 0,-4-2-4 16,-1 1-2-16,2 2-10 0,-4 1-4 0,-2 2 7 16,-1 4-10-16,4 1 8 0,-6 5-12 0,-1-3 18 15,0 0-22-15,0 1 19 0,-1 4-7 0,0-2-4 16,-1 1-3-16,0 1 6 0,0 3-1 16,-2 1 36-16,1 1-10 0,0 1 4 0,1 0 12 15,-4 11-10-15,4-12 25 0,-3 19 11 16,1-7-13-16,-3 0-7 0,5-5 7 0,0-2-7 15,0-10-12-15,0 7-5 0,0 2-3 0,0-4-5 16,0 2 10-16,0-7-8 0,0 8-5 0,0-8-2 16,12 14 8-16,-9-10-23 0,0 0 18 15,2-1-2-15,-1-2-64 0,-1 0-53 0,0-2-30 16,1-1-52-16,0 0-19 0,1 0 16 0,4-8-151 16,-1 2-103-16,-1 1-1 0,-1-4 14 15,-1 1 59-15,-1 0 32 0,-1 2 25 0,-1 0 29 16,0 1-15-16</inkml:trace>
  <inkml:trace contextRef="#ctx0" brushRef="#br0" timeOffset="24837.18">6578 7098 699 0,'0'-3'294'0,"1"1"-42"15,-1-1-26-15,-1 1-40 0,2 0-31 0,-2 2-6 16,1-2-28-16,-1 1 4 0,0 1-9 0,0 1-6 16,1-1-29-16,-1 1 3 0,1 0-10 0,-1 1 0 15,1 0-12-15,1-1 12 0,0 2-11 16,-1-1-2-16,1 1-4 0,0-2-2 0,-1-1-2 16,1 2-10-16,-1-4-11 0,1 5 21 0,2-4-27 15,-2 1 31-15,0-2-25 0,1 1 0 16,-1 0-15-16,1 0 10 0,0-1 0 15,1 0-4-15,-2-1-16 0,0 2-1 0,0 0-8 16,-2-2-43-16,1 2 2 0,0-1-42 0,0 0-18 16,2 1-59-16,0-1 14 0,-2 0-130 0,-1 1-103 15,0-1 21-15,3 1 20 0,-5 2 24 0,2-1 21 16,0 2 12-16,-1-2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8:18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10507 6988 386 0,'0'0'177'0,"0"0"-21"0,0 0-10 16,14 0-14-16,-14 0-10 0,0 0-20 0,0 0 4 16,0 0-22-16,0 0 20 0,0 0-15 15,0 0-7-15,0 0-10 0,0 0 1 0,0 0 4 16,13 0-1-16,-13 0-18 0,16-23 6 16,-15 23-1-16,0 0-21 0,1-1 2 0,-1 1-4 15,-1-1 9-15,0 1-14 0,1 0-4 16,-1-2 0-16,0 2-7 0,0 1 1 0,1-2 0 15,0 0 4-15,0 1-21 0,-2 0 7 16,2 0 16-16,-1 0-10 0,0 1-15 0,0-1 0 16,1 1 11-16,-1 0 10 0,-1 1 5 0,1 0-15 15,-1 1 17-15,0 0-3 0,0 1-8 16,0 1 19-16,0-1-14 0,0 1 12 0,0-1-12 16,1 0 0-16,-1 1 3 0,2-1 1 0,-1-4 12 15,0 0-14-15,0 0 23 0,0 7 10 16,0-7 2-16,0 8-21 0,11 0 3 0,-6-8 3 15,2 1-9-15,14-1-7 0,-11 0-3 16,6 0 1-16,26-14-11 0,-15 7-12 0,-4 0 18 16,3-2-24-16,-4-1 13 0,0 2-12 0,0-2 19 15,-2 4-4-15,-5 1-2 0,-2 2-20 16,-5-1-21-16,-2 4-12 0,-2-1-4 0,-2 1-18 16,-2 0-21-16,-2 2-28 0,1 1-42 0,-2 0 15 15,-1-2-249-15,0 1-31 0,0 0 50 16,-2 0 26-16,2 0 5 0,-6 7 51 0,2-6-9 15,1-1-25-15</inkml:trace>
  <inkml:trace contextRef="#ctx0" brushRef="#br0" timeOffset="5757.64">11329 10736 389 0,'0'0'307'0,"0"0"-59"15,0 0-17-15,0 0-5 0,0 0-37 16,14 0 5-16,-14 0-17 0,0 0-19 15,0 0-5-15,0 0-7 0,0 0-22 0,0 0-15 16,22 25-19-16,-22-25 2 0,1 3-10 0,2-3-15 16,-3 3-2-16,1-1-9 0,-1 0-19 15,0 1 25-15,0-1-19 0,1 1 8 0,-1 1-9 16,0 1-18-16,0 0 6 0,0-2 18 0,0-3-1 16,0 0-19-16,0 7 2 0,0-7 3 15,0 5-28-15,0-5 13 0,0 7 15 0,0-7-11 16,0 0 2-16,0 7 23 0,0-7 10 0,11 12-19 15,-7-11 15-15,1 0 7 0,1-1-25 16,2-1-20-16,8-2 23 0,-5 3-30 0,17-10 24 16,-8 6-6-16,1-3-14 0,3 1-2 15,-7-2-1-15,2 4 12 0,-1-3-28 0,-4 0 0 16,-5 4 2-16,-1 2-12 0,-3-1-20 0,0 1-31 16,-2 0-24-16,-1 0 2 0,0 1-20 0,0 0-35 15,-2 0-27-15,0 0 17 0,1 1-280 16,-2-1 13-16,0 2 14 0,-1-1 70 0,0-1 42 15,1 2-6-15,-1-3 17 0,1 2 29 16</inkml:trace>
  <inkml:trace contextRef="#ctx0" brushRef="#br0" timeOffset="7305.29">9211 12484 595 0,'0'0'235'16,"14"0"4"-16,-14 0-43 0,0 0-21 15,0 0 0-15,0-12-16 0,13 12-20 0,4-14-14 16,-15 11-17-16,1 5-4 0,-3-1-12 0,2-1 5 15,-1 2-5-15,-1 1 4 0,-1 0 15 0,0 1-31 16,0 1 20-16,1 0-26 0,-1 0 2 16,1 1-2-16,-2 0-35 0,1 0 21 0,1-6 18 15,0 0-5-15,0 8-11 0,0-1-14 16,0 0-11-16,-3 6 29 0,2-8-25 0,1-1 5 16,0-4-12-16,0 0 1 0,0 0-7 0,0 0 18 15,12 12-15-15,-7-12 8 0,2-1-13 16,9-5 2-16,2-3 9 0,-2 4-35 0,1-3-11 15,-4-1-20-15,6 1-42 0,-4-2-6 0,0 0-28 16,-1 2-39-16,0-1-30 0,-1 0 14 0,3 0-246 16,-1-1-12-16,4 1 27 0,-1-1 34 15,3 0 12-15,-2 1 28 0,2-1 14 0,-1 0 50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6:23.2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5851 3921 593 0,'0'13'359'15,"0"-13"-23"-15,0 0-23 0,0 0-34 0,-16 0 2 16,16 0-32-16,0 0 6 0,0 0-23 16,0 0-49-16,0 0 28 0,0 13-18 15,0-13 20-15,0 0-23 0,0 0 4 0,14 17-21 16,7-14-11-16,-8-3-13 0,7 0-6 0,5 0-16 15,2 0-14-15,1 0-15 0,1 0-6 0,1 0-9 16,-1 0-11-16,27 7-16 0,-28-5 6 16,-3-1-7-16,-3 1-19 0,-1 0 0 0,-12-2-8 15,3 0-13-15,-1 0-7 0,-2 0-32 16,0 0-7-16,-3 0-4 0,-6 0-23 0,8 0-34 16,-8 0 10-16,6 0-78 0,3-9-12 0,-8 7-35 15,-2-1-35-15,1 2 25 0,-2-3-160 0,-2 1-122 16,0 0 33-16,0 0 28 0,-1 0 39 15,-5-6 27-15,0 2 15 0,2 1 70 16,2 2-36-16,0-2 46 0</inkml:trace>
  <inkml:trace contextRef="#ctx0" brushRef="#br0" timeOffset="388.05">6198 3863 367 0,'-2'-3'420'0,"1"1"-52"0,0 1-27 16,0-1-44-16,-1-1 41 0,2 2-30 15,-2 0-40-15,2 0-30 0,-1-2 7 0,0 3-36 16,2 0-29-16,0 0-4 0,1 0-11 16,1 0-6-16,1 2 1 0,2-1-11 0,0 0-13 15,10 5-11-15,3 0-14 0,-2 0-8 0,2 3-16 16,2-1-6-16,-1 2-5 0,1 1-21 16,0 1 6-16,0 0-14 0,-2 4 0 0,3-2 0 15,-3 1-9-15,-1-1-1 0,-1-1 0 16,-1 1-15-16,-3-2 11 0,-2 2-7 0,-2-4-9 15,-2 2 3-15,-2-2-10 0,-3-1 16 16,-2-9-8-16,0 8 7 0,0 3 0 0,-18 12-15 16,7-8 5-16,-2-4 2 0,0 2-10 0,-3-2 1 15,-2-2 8-15,-1 0-4 0,0 0-8 0,1-2 9 16,-1 0-22-16,1-2-4 0,0 1-19 16,3-2-13-16,2-1-19 0,2-3-32 0,3 4 10 15,3-4-57-15,-1 0-43 0,2 0-29 0,4 0-47 16,0 0 25-16,-7 0-185 0,7 0-72 0,-11-11 40 15,11 7 17-15,8-8 34 0,1 0 35 16,5-5 24-16,7 2 24 0,3 5 51 16,8-4-4-16</inkml:trace>
  <inkml:trace contextRef="#ctx0" brushRef="#br0" timeOffset="1376.78">7221 3752 900 0,'0'0'348'0,"0"0"-32"0,0 0-7 16,-14 22-38-16,14-12 12 0,0 8-31 15,0 5-34-15,0 1-31 0,11 26-16 0,-8-25 1 16,2 1-25-16,-4-1-35 0,0 0 20 0,2-3-21 16,-2-2-32-16,-1-5-7 0,2-4-9 0,-1-2-84 15,0-2-14-15,-1-3-60 0,0-3-56 16,0-1-60-16,0-1 19 0,0-3-241 0,1-2-21 15,-1 2 42-15,2-14 50 0,-2 4 28 16,2-4 27-16,-1 0 13 0,-1 5 2 0</inkml:trace>
  <inkml:trace contextRef="#ctx0" brushRef="#br0" timeOffset="1862.08">7195 3749 953 0,'-2'-4'359'16,"2"1"-38"-16,0-3-14 0,0 1-38 0,2-1-8 15,0 1-31-15,7-6 3 0,3 1-31 0,2-2-20 16,1 6-24-16,-1 2-3 0,1 2-59 0,-1 2 17 16,-5 0-11-16,5 0-14 0,14 16-19 15,-11-7 25-15,-4 4-30 0,-4 1-23 0,-1 1 19 16,-1-1 7-16,-2 4-19 0,-2-1 0 0,-3-5-10 16,0-5 7-16,0 1-19 0,0 5 8 15,0 1-13-15,-15 14-5 0,9-16 16 0,-1 2-6 16,2-7-7-16,-1-1 2 0,-2-1-6 0,3-2-24 15,1-2 5-15,-2 2-27 0,3-2 10 0,-1 0 4 16,-1-1-12-16,4 1-13 0,1-1-6 16,0 0 10-16,0 0 5 0,0 0-2 0,0 0 9 15,-7-2-20-15,10 1 23 0,0 1-22 16,2 0 31-16,1 0 3 0,0 0-12 0,1 1-6 16,10 4 22-16,0 0 0 0,2 2 20 0,1 1-13 15,0 1-4-15,-4-1 2 0,-7 4 14 16,4-1 2-16,-1-1-2 0,-5-4 15 15,0 6 11-15,-3-5 19 0,-1 1-7 0,-3 1 2 16,0-9 5-16,0 6 11 0,0-6-5 0,0 9-11 16,-18 8-4-16,10-8-1 0,-5-1-15 0,-1-1-3 15,-1-2 3-15,0-1-10 0,2-3-30 0,1 0-14 16,-7 0 1-16,6 0-59 0,13-1-39 16,-16 0-32-16,2 0-27 0,-17-12-20 0,16 5-21 15,8 0 19-15,-3-1-144 0,4 1-48 0,6 0-41 16,0 0 36-16,-1 1 26 0,1 6 24 0,11-18 18 15,-1 8 29-15,3 0-25 0</inkml:trace>
  <inkml:trace contextRef="#ctx0" brushRef="#br0" timeOffset="2770.56">7707 3990 692 0,'0'2'326'0,"-2"-1"-28"0,3 2-31 0,-2 0-23 16,1-1-44-16,0 0-18 0,0 1-5 0,1-3 5 15,3 2-21-15,-3-1-34 0,2 0 1 0,1-1 6 16,2 0-16-16,1-1-12 0,-2-2-32 16,12-4 27-16,0 0-40 0,-2-1 10 0,0-2-21 15,-2-2-4-15,4 2-5 0,-6-1-16 16,0-2 20-16,-5 3-13 0,-2 1 3 15,-1 2 3-15,0 0-16 0,-2 1 9 0,-1 1-14 16,0 5 25-16,0 0-30 0,0 0-20 0,0 0 12 16,-14-11-1-16,8 12 8 0,-9 6-15 0,2 3 28 15,1 1 0-15,-1 4-16 0,1-1 0 0,4 0 58 16,2 3-2-16,0 1 2 0,4 1 1 16,2-2 6-16,0-8 15 0,0 4-10 0,10 12-5 15,-1-14-13-15,1-1 15 0,-1-3-9 0,0-4-3 16,2-1-7-16,-11-2-5 0,14 0-2 15,23-14-10-15,-18 6-10 0,1-3-20 0,-1-2-12 16,-1-1-31-16,-2 0 0 0,2 0 2 16,-5-2-1-16,-1 3-16 0,-3 1 8 0,-1 0 5 0,-1 2-23 15,-4 0-28-15,-1 3 22 0,-1 2 22 16,-1 5-15-16,0 0-23 0,0-7 23 16,0 7 7-16,0 0-5 0,-12-14-3 0,9 12 3 15,0 1-3-15,1 1 0 0,0-1 21 0,0 1-9 16,0-1 9-16,1 3 3 0,2-2 8 0,-1 1 2 15,2 1 7-15,1-1 10 0,3 0 2 16,-1 1 12-16,1 1 6 0,8 2-14 0,1-1-4 16,0 2 25-16,2 3-16 0,-2 3 38 0,2-2-7 15,-4-1 10-15,-2 1-4 0,-3-3 18 16,-3 1-23-16,1-4-4 0,-4 3-3 0,-1-1 54 16,-1 0-11-16,0-6-20 0,0 0 4 0,-13 26 8 15,5-22-3-15,1 4-3 0,-1-4-18 16,-5 7 6-16,-1-2-20 0,3-9-5 15,1 5-11-15,10-5-38 0,-7 0 4 0,7 0-73 16,-9 0-11-16,9 0 2 0,-14-13-20 16,15 6 3-16,4-6-11 0,2 0-9 0,4-3 0 15,5-2 0-15,1 1-9 0,2 2 4 0,-2 1 6 16,3-4 12-16,-1 3 8 0,-2-1 4 16,2 1 18-16,0-3 26 0,-5 1 0 0,2 2 58 15,-2 1 11-15,-3 0 23 0,1 2 23 0,0 0 38 16,-8 3 9-16,3 2-22 0,-5 2 9 0,0 1 11 15,-2 1-14-15,0 0 17 0,0 3 16 0,-4 0-9 16,1 0-9-16,1 3 37 0,1 1 1 16,-1 1 14-16,-2 11 4 0,1 2 6 0,1 5-6 15,2 4 4-15,0-13-7 0,0 4-5 16,0 7 2-16,0 1-25 0,0 1 0 0,11 25-20 16,-10-27-13-16,4-1-8 0,-3-4 7 0,0 0-23 15,-2-7-40-15,0-4-58 0,2-3 5 16,0-5-162-16,0-1-41 0,1-1 20 15,-1-3-292-15,-1-2 0 0,3-9 55 0,-2 1 22 16,-2 3 13-16,2-6 26 0,-2 8 29 0,0-4 34 16,0 1 17-16,-11-18 38 0,8 14-9 15</inkml:trace>
  <inkml:trace contextRef="#ctx0" brushRef="#br0" timeOffset="2956.56">8225 3918 481 0,'-6'0'434'0,"4"3"-66"0,1-3-34 16,-2 2-48-16,2-1-39 0,3-1-2 0,-2 0-28 16,3 0-15-16,1 0-22 0,3 0-36 15,18-1-27-15,-13 1-65 0,7 0-19 0,31-11-64 16,-25 6-62-16,11 4 12 0,-4-3-229 16,1 1-108-16,2 1 18 0,3 0 47 0,0 2 30 15,5-2 7-15,1 2 16 0,-1-1 24 0</inkml:trace>
  <inkml:trace contextRef="#ctx0" brushRef="#br0" timeOffset="3287.51">9288 3776 262 0,'1'-2'402'0,"0"-1"-61"16,0 0-50-16,0 5 14 0,0 2-43 0,0-2 10 15,1 3-34-15,1 11 21 0,4 0-5 0,-2 5-19 16,1 2-7-16,0 2-19 0,-1 5-19 16,3-3-4-16,-5 4-22 0,2-3-14 15,0-1-27-15,0-2-14 0,-2 0-1 0,1-4-19 16,1-3-28-16,-3-5-26 0,0-3-41 0,1-4-15 15,-1 0 3-15,2-6-160 0,-4 0-67 0,0 0 24 16,20-12-204-16,-11-1-62 0,2-2 54 16,0-2 24-16,-2-4 35 0,2 1 13 15,2 0 8-15,0 1 39 0,-4 0 10 0,1 1 2 16</inkml:trace>
  <inkml:trace contextRef="#ctx0" brushRef="#br0" timeOffset="3540.69">9548 3900 354 0,'2'-3'338'0,"0"1"-22"0,0-1-15 16,-2 3-13-16,0 0-23 0,-2 0-32 0,0 0 52 15,-3 3-46-15,0-1 0 0,-8 8-16 0,-2 0-36 16,0-1 5-16,-2 2-22 0,2-1-27 16,0 0-9-16,2 0-27 0,0 3 1 0,3-2-13 15,0 0-26-15,2 1 12 0,0 2-6 0,3-4-20 16,2 0 6-16,3-1-12 0,0-9 19 16,0 6-31-16,11 12 8 0,3-8-6 0,2-1-10 15,4-4 16-15,2 0-33 0,3-1-3 0,0 2-21 16,-12-6-14-16,6 0 1 0,4 0-88 15,4 0-36-15,26-13-39 0,-28 3-15 0,-2-2-49 16,4 2 22-16,-5-3-95 0,-3-2-29 16,-3 0-22-16,0-1 0 0,-2 1 19 0,-1 1 32 15,-4 1 57-15,1 3 97 0,-7 2 107 16,-2 2 5-16</inkml:trace>
  <inkml:trace contextRef="#ctx0" brushRef="#br0" timeOffset="4172.42">9848 3942 1251 0,'-1'-1'157'16,"0"-2"-8"-16,-2 0 5 0,1 3 13 0,-1-1 9 15,0 2 7-15,0-1-5 0,0 3 23 0,0 1-23 16,-5 9 4-16,3 0 20 0,0 3-5 15,2-1 2-15,0 6-4 0,1-2-16 0,0-1-10 16,2-1-21-16,0-3 0 0,0-2-21 16,0-12-5-16,0 10-8 0,0-2-24 0,0 0 3 15,0-8-11-15,0 8 2 0,0-8 8 0,0 7-9 16,0-7-18-16,0 0 4 0,8 9-20 0,-5-10-10 16,-1-2-10-16,0-2-23 0,6-9-4 15,-5-4-12-15,5 5-7 0,-3-1-19 16,1 6 7-16,-3-1 7 0,7-2-3 0,-6 3-5 15,1 1 20-15,-1 2-2 0,0 4-10 0,-1-1 9 16,1 2-8-16,-4 0 0 0,0 0 23 0,0 0 5 16,25 16 15-16,-12-4-2 0,-5-1 5 15,4 1-3-15,-1-1 3 0,1 2-11 0,-4-2 8 16,3 0-1-16,0-2 4 0,-2-3-3 0,-1-1 3 16,-2-4-2-16,0 1-2 0,3-2-9 15,-9 0 5-15,11 0-10 0,18-13-30 0,-14 1 1 16,2-1-23-16,-2 0 1 0,0-3 0 0,-1-1-13 15,2 2 10-15,-3 2-4 0,-2 4 23 16,-2-1-3-16,-3 3 2 0,-1 0-18 0,-3 3 10 16,0 1 4-16,0 3 14 0,-1 0 1 15,-1 0 16-15,-1 3 14 0,1 1 3 0,-2-1-5 16,1 2 21-16,0 1-18 0,1 2 24 0,0-1-8 16,1 0-2-16,-1 1 13 0,0 1-5 15,15 16 16-15,-8-13-15 0,-3-5-4 0,2 0 18 16,9 0-9-16,-5-3-4 0,2-2-10 15,-2 0-3-15,-1-2 2 0,-1 0-1 0,5 0 2 16,16-14-8-16,-16 6-1 0,2-2-19 16,-1 0 7-16,-1-5-6 0,0 6-4 0,-4-5-2 15,0 4 12-15,-3 3-7 0,-1-1-7 0,-2 1 12 16,-1 2-13-16,-2-2 3 0,0 7 5 0,0 0-10 16,0 0 16-16,0-6-10 0,-12-4-1 15,6 9-13-15,-2-1-20 0,-7 0 19 0,1 0-29 16,1 1 3-16,3 1-15 0,-1 0 6 0,2 0-81 15,9 0-31-15,-8 0 4 0,-1 0-42 0,2 0-37 16,7 0 1-16,-8 0 22 0,8 0-196 16,-7 0-58-16,3-5 58 0,8 5 13 15,2-2 15-15,10-1 47 0,3 0 38 0,0-1 0 16,1-1-7-16,1 2-26 0</inkml:trace>
  <inkml:trace contextRef="#ctx0" brushRef="#br0" timeOffset="4616.26">10554 3928 462 0,'1'3'414'15,"2"0"-22"-15,-2 1-44 0,1 0-43 0,-2 2 29 16,0 1-13-16,0 0-22 0,0 3-8 0,3 18-29 16,-1-10-12-16,2-1-22 0,3-1-25 0,3 0-20 15,-2-1-15-15,2-3-10 0,-1-6-28 16,0-1 1-16,3 2-29 0,-2-2 11 16,0-4-15-16,1 1-18 0,-11-2 1 0,14 0-14 15,17-14-15-15,-17 7-7 0,-1-4-11 0,0 1-2 16,2-1-15-16,-4 1 2 0,0-5-9 0,-4 8 5 15,-2 2-11-15,0 0 8 0,-2 1-6 0,-1-1-1 16,1 3 1-16,-3 1-9 0,1 1-2 16,-1 0 5-16,0 0 0 0,0 0-12 0,1 5 18 15,-1 0-8-15,0-1 4 0,0 1-5 0,1 1 3 16,1-1 11-16,-2 0 2 0,3 0-6 16,0-1 6-16,0-2 13 0,1 2-11 0,1-2-3 15,2 0 6-15,-2-1 6 0,3-1-6 16,1 0-6-16,4 0 4 0,1 0 0 0,19-15-1 15,-18 7-7-15,1 4-5 0,-3-7-18 0,2 1 9 16,-3 0-9-16,-1-2-4 0,-3 1-4 0,-2 0-10 16,-2 3 12-16,-3 1-10 0,0 1 2 15,-1 6-21-15,0 0 4 0,0-7-1 0,-14-3-28 16,1 5-8-16,-2 1 7 0,3-1-59 0,4 4-22 16,-1-4-34-16,0 4-11 0,0 0-42 15,-7-3-25-15,6 2 24 0,3 1-218 0,1-2-6 16,4 1 39-16,2 2 34 0,0 0 42 0,13-5 13 15,10 1-7-15,0 2 53 0,5 1-4 0</inkml:trace>
  <inkml:trace contextRef="#ctx0" brushRef="#br0" timeOffset="4952.67">11163 3909 275 0,'9'3'338'0,"-4"1"-22"16,9 4-29-16,-7-2 15 0,-1-1-22 0,1 9 7 16,-1-6-34-16,-2-1 30 0,0-1-46 15,-1-1-13-15,0 1-6 0,0 0-26 0,-2 0-9 0,1-3-17 16,0 2-32-16,-1-1-9 0,1 0 2 15,-1 0 6-15,1 0 3 0,-1-1-13 16,-1 0 6-16,3-2-16 0,-3-1-21 0,0 0-3 16,-1-1-16-16,-1 1-9 0,1-2-2 0,0-2 4 15,0 0-9-15,2-1-10 0,-2-3-14 16,3 1-6-16,-1 1 9 0,-1-1-9 0,13-16 1 16,-4 10-14-16,1 3 10 0,1 1-4 15,-1 5-3-15,6-3-10 0,0-1-5 0,2 7 6 0,-3 1-5 16,-5 0 6-16,3 0 7 0,20 16-3 0,-14-9-2 15,-4 6-6-15,-2-1 5 0,0-1-13 16,-4 4 12-16,-1-1-4 0,-4 0-30 0,-1-3-22 16,-3-1-57-16,0-10 10 0,0 8-117 15,0-2-71-15,0-6 26 0,-11 15-299 0,7-13 21 16,0-2 63-16,3 0 19 0,1-2 35 0,1 0 62 16,3 0 24-16,10-6 23 0,5 2 21 15,2-1 14-15,9 2 7 0</inkml:trace>
  <inkml:trace contextRef="#ctx0" brushRef="#br0" timeOffset="5614.44">12826 3741 556 0,'6'-18'327'0,"-4"4"-57"0,-2 4-12 16,0 10-2-16,0-9-20 0,0 1 25 15,-12-4-51-15,8 9-29 0,-1-1-29 0,1 2-13 16,-2 2 28-16,-1 1-32 0,0 1-14 16,-5 5-14-16,-2 4-9 0,1 3 16 0,3 2 32 15,0 2-2-15,2 8-6 0,0 0 7 0,4 1-7 16,0 3 6-16,-1 1-4 0,3 4-18 16,0-2 4-16,2-16-20 0,0 8 0 0,0 2-13 15,0 4-9-15,0-1-13 0,11 27-5 16,-10-33-8-16,1-6 5 0,-2-3-2 0,1-5 3 15,0-5-26-15,-1-1 8 0,2-2-21 16,-2-2-17-16,0-1 12 0,0-2-9 16,0 0-15-16,0-4-5 0,0 2-12 0,0 1-3 15,0-3 13-15,0 0-11 0,0 0 6 0,0 7-5 16,0-8 11-16,0-4-3 0,0 0 2 16,0-1-5-16,0 4 6 0,11-8-3 0,-5 3 8 15,3 2-3-15,-1 1 5 0,1 2-12 0,3-1 8 16,-1 3-3-16,1-1 2 0,2 1 1 15,0 2-5-15,-3 1 1 0,-2 2 6 0,-2 2-12 0,-7 0 12 16,0 0 4-16,10 0 4 0,-3 0-2 16,4 10 14-16,1 2 6 0,-4 1 1 0,1-2-3 15,1 1 0-15,-2 1 4 0,-2-1 2 0,2-1-15 16,-1-1 10-16,-2-4-11 0,1 1 20 16,-4-3 11-16,2 0 0 0,0-2-1 0,2 0-5 15,-1-2-1-15,3 0-11 0,-1 0 7 16,4 0-22-16,16-15 16 0,-14 7-18 0,0 1 4 15,1-2 6-15,-3-3-2 0,-5 5-1 16,-1 0 2-16,-2 1-18 0,-1-1 18 0,-2 2-8 16,0 5-6-16,0 0-6 0,0 0-14 0,-14-20-2 15,4 11-13-15,-3 5-17 0,2 1-25 16,2 0-24-16,0 3 11 0,2-2-91 0,0 1-18 16,1-1-35-16,-1 0-40 0,2 2 25 0,0-3-178 15,1 3-56-15,1-1-2 0,2-1 62 16,1 2 15-16,0 0 29 0,0 0 24 0,14-3 29 15,-7 2 10-15,11-4-1 0</inkml:trace>
  <inkml:trace contextRef="#ctx0" brushRef="#br0" timeOffset="5896.2">13116 3950 1021 0,'4'0'387'0,"0"0"-52"0,2 0 4 0,-1 2-10 16,8 4-9-16,1 3 10 0,-1 2-14 0,0 2-28 15,4 5-25-15,1 1-23 0,-1-2-11 16,0 1-26-16,-4-2-2 0,0 1-25 0,-3-3-17 15,-1-2-5-15,-1 0-30 0,-1-5-3 0,-2 1-3 16,-3-4 10-16,2 1-20 0,-2-3 2 16,-2-2-10-16,1 0 11 0,-2-1-11 0,1 0-25 15,0-3-9-15,0 0-20 0,0-3 1 0,0 2-21 16,1-16-9-16,-1 11-32 0,0-4-24 16,13-17-20-16,-8 12-15 0,0 1-26 15,2 1-52-15,2 1 15 0,7 3-103 0,1-2-30 16,5 1-32-16,2 5-43 0,-1-2 29 15,6 1-200-15,3 5 26 0,6-4 21 0,2 1 40 16,3 2 31-16,2 1 27 0,5 1 20 0,1-1 28 16,1 5 23-16,3-1 33 0</inkml:trace>
  <inkml:trace contextRef="#ctx0" brushRef="#br0" timeOffset="7365.97">14377 3899 926 0,'-7'19'334'0,"0"-4"-12"0,3-4-41 16,2 5 26-16,2 3-14 0,0-9-21 0,0 4-11 15,0 1-24-15,0 1-14 0,11 15-22 0,-11-21-26 16,2-1-3-16,0-2-34 0,1-1 2 16,-1-3 12-16,-2 2-19 0,1-3 11 0,1 0-24 15,-2-2-6-15,0-1-7 0,2 0-13 0,0-1-21 16,-1-3-23-16,1 0-14 0,2-12-17 0,2 1-19 16,-3-4-8-16,4 6 6 0,-1-4-27 15,3 1-3-15,-4 2 5 0,4 0 10 0,-3 2-17 16,2 1 27-16,0 4-9 0,-4 2-16 15,4 0 12-15,-4 2 19 0,0 2-15 0,3-1-7 16,-1 3 11-16,-6 0 21 0,8 0-4 0,3 0-7 16,18 16 15-16,-14-3 17 0,-1 2 5 0,1-2 9 15,0 2 4-15,-3 0-1 0,0-2 7 16,-1 2-3-16,-2-4-5 0,-2-1 13 0,-2-6-9 16,-1 2-7-16,-2-2 12 0,1 0 0 0,1-1 15 15,-2-2-9-15,-2 0 7 0,0-1-21 16,0 0 6-16,0 0-31 0,0 0-15 0,12-14-13 15,-5-1-16-15,-1 1-3 0,3-1-1 16,-2 1-1-16,2 2-7 0,-4 2 9 0,1 3-9 16,-2 1 11-16,-1 2-2 0,2 2 12 0,-1-1-12 15,0 1 16-15,1 2-15 0,-1 0 16 0,-4 0 1 16,0 0 8-16,23 17 3 0,-12-9 4 0,3 4-1 16,1 0 7-16,1 2-3 0,-3-2 7 15,1-2-2-15,-1-3-2 0,1 1 6 0,-5-3-1 16,0-3 9-16,-1 0-16 0,0-2 13 15,-8 0-4-15,6 0-5 0,15-10 1 0,-8 3-6 16,-2-4-5-16,1 1-7 0,-1-2-20 16,3 2 11-16,-5-1-1 0,-1 3 6 0,-3 1-1 15,2 1-9-15,-5 1 7 0,3 3-13 16,-4-1 5-16,-1 3-2 0,0 0-1 0,0 0 12 16,0 0-4-16,0 0 10 0,9 13-3 15,-8-9 3-15,0 1-1 0,2 0 2 0,-1 0-5 16,2-1 22-16,6 7-6 0,-4-5 4 15,1 1-4-15,0-2 10 0,2-4-10 0,-2 1 10 16,1-2 1-16,-8 0-1 0,8 0-23 16,-2 0 19-16,7 0-15 0,14-16-9 0,-14 8-9 15,0 0 5-15,-1 0-2 0,-2 2 0 16,-5-1-10-16,1 2 13 0,0 0-3 0,-3 3-2 16,1-1-7-16,-2 1 5 0,1 2 2 0,-3 0-7 15,0 0 13-15,0 0 1 0,0 0-1 16,0 0-3-16,11 12 6 0,-9-8 15 0,1 1 3 15,5 7 4-15,6-1 8 0,-5-1 5 0,0-2-7 16,1 0 6-16,2-2-6 0,-3-3-7 16,5 4 0-16,-1-6 18 0,-13-1-19 0,14 0 13 15,20-12-17-15,-14 2 10 0,-4 3-16 16,2-3-4-16,-3-1-5 0,1-1-5 16,-3 0-12-16,-1-1-4 0,-1-1-22 0,-6-2-8 15,-1 0-1-15,2-1-26 0,-2 0 20 0,-4 5-23 16,0 5 14-16,0-1-7 0,0-6 7 15,0 0 14-15,-12-17-16 0,9 18 22 0,-1-1 1 16,0 4 16-16,-1 0-21 0,0 2 13 0,3 1 41 16,0 2-14-16,0 0 9 0,0 1 6 0,1 1 6 15,-1 2-5-15,0 0 16 0,0 1 20 16,2 2 9-16,-4 1 7 0,4 2 15 0,-2 2 7 16,1 10 11-16,1 3 0 0,0-9-3 15,0 5 25-15,0 7-12 0,0 2 1 16,13 27-21-16,-10-25 9 0,6-1-22 0,-2-1 9 15,1-1-19-15,1-2-15 0,3-5 1 0,-3 2 21 16,4-5-19-16,-4-3 4 0,0-4-13 0,0-3-13 16,1-4-21-16,-10 0-12 0,8 0-21 15,3 0 3-15,16-18-20 0,-13 2-30 0,-1 2-13 16,1-4-23-16,-3-2-20 0,2-2 13 16,1 0-39-16,-3 0 22 0,3-2-24 0,-5 2 39 15,0-2 2-15,2 0 18 0,-4 1 17 0,-3 2 27 16,-1 1 2-16,1 1 9 0,-2 5 17 15,-2-1 15-15,0 15 13 0,0-9-1 0,0 1 1 16,0 1 27-16,0 2-6 0,0 5 7 0,0-8 15 16,0 8-4-16,-11-14 11 0,11 10 0 15,-2 2 9-15,0-1 0 0,2 3 6 0,-2 0 7 16,2 3 4-16,-2-1-6 0,1 2 20 0,-2 1 6 16,1 2 3-16,2 12 17 0,-2 2-4 0,2 5 6 15,0-14 0-15,0 6 0 0,0 5-14 16,16 30 9-16,-12-24-6 0,3-2-30 0,0 1 5 15,2-1 1-15,0-2-35 0,-1-1 8 16,4 1-6-16,-1-5-5 0,3-2 12 0,-1-4-8 16,2-4-11-16,0-3 9 0,-2-4-25 15,-1-3-22-15,-12 0-20 0,31-10-38 16,-14 3-21-16,-1-5-40 0,-3-1-43 0,2 2 13 16,-4-3-133-16,0-1-69 0,-4-1 31 0,1 2-249 15,-5-1 35-15,-1 3 23 0,0 1 65 16,-2 11 42-16,0-7 12 0,0-1 35 0,0 0 27 15,-19-11 36-15,9 8-34 0,-3 1 61 16</inkml:trace>
  <inkml:trace contextRef="#ctx0" brushRef="#br0" timeOffset="7651.24">15914 3863 781 0,'-4'0'494'16,"1"0"-55"-16,-1 0-50 0,0 1-33 0,0-1-26 15,4 0-17-15,-1 0-22 0,2 2-30 16,1-1-22-16,2-1-23 0,0 0-40 15,3 0-17-15,1 0-10 0,2 0-18 0,1 0-35 16,8 0-34-16,0 0-18 0,4 0-30 0,-1 0-1 16,-1 0-23-16,-1 0 12 0,-2 0-19 0,18 8-11 15,-18 0 15-15,-3-3 10 0,-4 3 16 16,3 1-35-16,-5 0 19 0,1 3 9 0,-2 1 3 16,1 3 15-16,-2 0-10 0,-3 0 6 15,-1-4-1-15,-1-1-4 0,0-3-8 0,-1-1-19 16,3 0-1-16,-2-1-121 0,0-3-62 0,-2-2-75 15,0-1 25-15,0 0-245 0,0 0 17 0,0 0 17 16,5-14 59-16,-5 8 29 0,0-11 0 16,2-1 53-16,-2 3 21 0,0-5-48 15,0 5-7-15</inkml:trace>
  <inkml:trace contextRef="#ctx0" brushRef="#br0" timeOffset="7788.61">16179 3792 596 0,'-2'-4'415'15,"-2"1"-59"-15,4 2-35 0,-4-1-52 0,2 0-44 16,-2 0-54-16,0 0-74 0,2 1-66 0,0 0-122 16,-1-2 8-16,-1 2-290 0,2 2-7 0,0-1 60 15,2 0-2-15,0 0 50 0,2 0-1 0</inkml:trace>
  <inkml:trace contextRef="#ctx0" brushRef="#br0" timeOffset="8025.25">16290 3862 684 0,'9'12'418'0,"-1"2"-44"16,2 0-49-16,-1 1 40 0,0 3-16 0,-1 6-38 15,0 1-5-15,0 1-32 0,1 3-21 16,1 0-30-16,-4-1-18 0,1 1-38 16,-1 1-13-16,-1 0-14 0,-3-5-21 0,0-1-26 15,-2-13-42-15,0 3-31 0,0 1-39 16,0-1 3-16,0-6-131 0,-13 7-87 0,11-13 25 15,-2-4-197-15,1 0-75 0,1 0 42 0,-2-3 28 16,1-1 10-16,0 1 40 0,1-2 21 0,-2-10 25 16,2-2 15-16,0 0 28 0</inkml:trace>
  <inkml:trace contextRef="#ctx0" brushRef="#br0" timeOffset="8277.42">16353 3988 486 0,'2'-8'459'0,"0"1"-65"0,3-7-54 15,3 0-18-15,2 3-5 0,-2 1-19 16,-1 2-39-16,7 1-19 0,-5 3-28 0,2 0-31 16,1 3-15-16,-12 1-16 0,11 0-13 15,18 12-24-15,-16-6-17 0,-1 4-3 16,-2 3 0-16,-3-2-17 0,-3-1-3 0,1 0-18 16,-5 0-2-16,3 7-9 0,-3-17-10 15,0 10-25-15,0-1 0 0,0-2-56 0,-14 7-34 16,12-11-12-16,-1 0-43 0,-1-3-28 15,0-2-33-15,1-2-32 0,1 1 23 0,-5-9-127 16,2 1-62-16,1 1-25 0,0-6 43 0,4-3 11 16,0 0 35-16,0 9 23 0,0-5 12 15,11-24-21-15</inkml:trace>
  <inkml:trace contextRef="#ctx0" brushRef="#br0" timeOffset="8660.45">16588 3702 413 0,'12'-18'383'0,"-3"1"-64"15,3 6-2-15,-4 0-39 0,-2 5-56 16,-3 2 9-16,-1 4-23 0,-2 0 1 0,0 0-14 15,9 10-21-15,-2 4 25 0,-4 4 16 16,1 4 10-16,0 3-10 0,-2 3-5 0,3 3 6 16,-1 0-17-16,1-2-3 0,0 3-15 15,-1-3 9-15,0-3-3 0,3 2-36 0,2-2-14 0,-2 3 3 16,0-4-10-16,3-4-22 0,-2-3 9 16,0-3-15-16,2-2-20 0,3-4 9 0,0-2-22 15,2-1-17-15,-1-6-2 0,-7 0-5 16,5 0-27-16,14-14-22 0,-9 7 0 0,-1-5-5 15,-1 0-15-15,1-3-1 0,-3 0-12 0,-4 1 15 16,3 1-12-16,-4 0 11 0,-3 2 1 16,-1 5 1-16,-2 2-18 0,0 1 10 0,-1 2 6 15,-4 1 5-15,1 1 10 0,0 1 8 0,0 1-2 16,-1 3-5-16,-3 5 1 0,0 4 18 16,0-1-20-16,4 2 8 0,0-3 15 0,2-3-18 15,-1 0 13-15,1-10-14 0,0 8-17 16,0-1-30-16,14 3-39 0,0-5 10 0,-2-5-188 15,-3 0 24-15,5 0-318 0,20-13-10 0,-15 1 61 16,4 0 34-16,-4-2 35 0,5 1 48 16,-3-2 5-16,2 4 51 0,-2 1 24 15,-2 2 11-15,-1 2 20 0,-5 3-50 16</inkml:trace>
  <inkml:trace contextRef="#ctx0" brushRef="#br0" timeOffset="8824.38">17278 4001 336 0,'3'0'579'15,"-2"0"-101"-15,2 1-28 0,-1-1-67 0,3 1-47 16,0-1-31-16,-1 0-33 0,2 0-53 0,-1-1-41 16,2 2-57-16,-1-2-13 0,-3 0-149 0,-3 1-85 15,0 0 13-15,8 0-344 0,-1 0 7 16,-7 0 53-16,29-12 30 0,-10 7 17 16,3-1 33-16,2 0 35 0,2-2-18 0</inkml:trace>
  <inkml:trace contextRef="#ctx0" brushRef="#br0" timeOffset="9662.13">17752 4093 860 0,'0'4'356'0,"1"1"-13"16,1-1-41-16,0 0-39 0,2 0 7 0,0-1-19 16,1 1-26-16,11 0-14 0,-2-3-16 15,-2 0-23-15,-12-1-37 0,15 0 6 0,3 0-34 16,18-13-20-16,-18 2 21 0,-1-1-41 15,3-4 6-15,-4-2-26 0,1 0-15 0,1-3-6 16,-4-1-22-16,3-4-19 0,-2-2 5 0,-6 0-16 16,5-2 13-16,-5 0 7 0,-4 1-17 0,-2 1 17 15,-2-1-25-15,-1 17 24 0,0-7-11 16,-14-19 8-16,8 19 15 0,1 3-11 0,-4 8 23 16,0-2-25-16,1 5-7 0,0 2 2 15,8 3 4-15,-7 0 9 0,-13 12 38 0,7 0-4 16,0 5 22-16,1 4 6 0,4 3 11 15,0 3 25-15,2 0-7 0,1 3-1 0,5-13 3 16,0 7 0-16,0 4-4 0,0 1-15 16,10 29 7-16,-2-27-12 0,3-1 9 0,3-5-14 15,-1-1-11-15,3 0 3 0,-1-5-3 0,4-4-9 16,0-1-9-16,2-2 9 0,2-1-12 16,0-5-5-16,1-6-9 0,-14 0-2 0,7 0-10 15,22-12-17-15,-18 0-13 0,-1 2 5 0,-1-4-5 16,-1 0 5-16,-1-3-11 0,-1 4 13 15,-2 3 0-15,-3-1 6 0,-3 3-5 0,-2-1 1 16,-1 6 0-16,-1 0 4 0,-2 3-6 0,0-1 12 16,0 0 0-16,-2 1 19 0,0 4-7 0,-1-2 15 15,0 3 4-15,-1 1 8 0,2-1 0 0,0 2 2 16,0 0-3-16,0 0-12 0,0 1 10 16,0 4-12-16,13 9 4 0,-6-12-8 0,1 2 9 15,0-6 6-15,0-1-21 0,2-2-24 16,-1-2-27-16,-9 0-49 0,9 0 8 0,5 0-89 15,14-14-44-15,-18 4-39 0,5-1 23 16,-5-4-235-16,-1-2-44 0,0 0 38 0,-3-3 37 16,-2 0 0-16,-2-1 45 0,-2 2 13 0,1 2 46 15,-1 9 51-15,-11-14-16 0,1 6 20 16</inkml:trace>
  <inkml:trace contextRef="#ctx0" brushRef="#br0" timeOffset="9792.98">18400 3820 222 0,'-9'-3'410'0,"-3"-4"-83"0,3 2-40 0,3 2-47 15,1 1-49-15,1 2-7 0,1 0-34 0,2 0-15 16,-2 0-54-16,2 2-39 0,1-2-23 16,0 0-74-16,0 0 5 0,-2 7-185 0,5-5-103 15,0 1 23-15,2-1 20 0,-1 0-13 16,0 0-7-16</inkml:trace>
  <inkml:trace contextRef="#ctx0" brushRef="#br0" timeOffset="10337.95">18421 4009 277 0,'-3'4'399'0,"2"0"-45"0,0-1-32 16,-2-1-28-16,2 1-23 0,-1-3-34 0,4 3-38 16,0-3-17-16,1 2 15 0,1-2-47 0,-1 0-16 15,1-2-15-15,2-1-12 0,8-5-5 16,-2 1-7-16,3-4 11 0,-4-4-35 0,1 4 3 15,-1-5-36-15,-2 1-10 0,0 0 20 0,-2 0 0 16,-4 4-22-16,-2 2-18 0,1 1 23 16,-2 1-9-16,0 7 24 0,0 0-45 0,0-8 18 15,0 8-10-15,0-6-11 0,-14-2 19 0,8 7 12 16,0 4 4-16,-9 4-4 0,-1 2 30 0,-1 4 10 16,2 1 5-16,1 4-8 0,2 5 25 15,1 0 3-15,3 0-6 0,1 2-3 0,4-2 9 16,1 1-7-16,2-4-8 0,0-10-13 15,10 19 2-15,3-13-22 0,-2-1 13 0,6-8-11 16,-2 1 0-16,7-3-9 0,5-3-27 0,-2-2-27 16,-13 0-48-16,7 0-3 0,21-17 8 0,-14 6-122 15,-6 0-40-15,2-4-40 0,0 3 26 0,-2-5-142 16,-3-3-81-16,0 1 1 0,-2-2 38 16,-1 3 12-16,-1-3 45 0,-3-1 1 15,1 1 34-15,-4-1 4 0,-3 4 1 0</inkml:trace>
  <inkml:trace contextRef="#ctx0" brushRef="#br0" timeOffset="10594.17">18776 3682 516 0,'-3'-4'341'0,"1"2"-50"0,-1 0-34 0,2 2-16 16,-1 0-1-16,1 3-20 0,0 1-13 0,1-1-22 16,0 5 61-16,0 10-12 0,0-6-20 15,0 5 14-15,0 6-1 0,0 3 8 16,0 3-15-16,0 3 7 0,0-1-14 0,0 3-16 15,10 33-22-15,-9-32-24 0,2-2-12 0,-2-2-11 16,-1-15 0-16,0 8-21 0,0 2-18 0,9 24 0 16,-2-30-27-16,-1-5-30 0,4-4-19 15,-1-4-50-15,0-6-33 0,2 1-46 0,-11-2 11 16,12 0-159-16,18-10 23 0,-18 0-222 16,-3 3-69-16,3-5 40 0,-3-2 30 0,0 0 39 15,-2 2 26-15,2-2 27 0,-4 1 8 0,0-1 21 16,-4-1 9-16,2 6 64 0</inkml:trace>
  <inkml:trace contextRef="#ctx0" brushRef="#br0" timeOffset="11008.81">18748 3980 1032 0,'-7'-3'429'0,"3"3"-41"16,0-1-12-16,2 0-51 0,0 0-34 15,4 1-33-15,-1-2-29 0,3 1-25 0,3 0-37 16,14 1-37-16,-7 0-53 0,6 0-6 15,32-11-9-15,-21 5-89 0,-2 1-69 0,1-2-44 16,-2-2-42-16,0 1 19 0,-2-3-109 0,-4 0-55 16,-1 1-51-16,-2-4 27 0,-3 3 38 0,0 1-8 15,-5-1 106-15,-4 3 81 0,4-1 10 0,-6 1 236 16,-2 4 14-16,-1-1 11 0,-1 1 7 16,-1 4 18-16,0 0-9 0,0 0 40 0,0 0-8 15,0 0-10-15,0 0-8 0,-11-10 26 16,9 11-22-16,-1 0 21 0,-1 2 2 0,-7 7-4 15,0 1-1-15,-1 3 1 0,1 4 5 0,1 4 3 16,1 2 3-16,1 2 5 0,3 3-7 16,3 2-21-16,1 0-15 0,1-17-15 0,0 7-12 15,15 27-20-15,-5-23-1 0,-1-1-16 16,3 0 7-16,1-4-21 0,-1-4-20 0,3-2-4 16,-2-4-31-16,3-3-55 0,-4-5-53 0,-1-2-60 15,-3 0 11-15,13-12-163 0,-4 4 27 16,-2-5-287-16,-2 1-19 0,-4-2 38 15,-1 0 42-15,0 1 71 0,-2-2 35 0,-3 6 4 16,2-8 17-16,-4 5 17 0,-1 12 51 16,0-9 11-16</inkml:trace>
  <inkml:trace contextRef="#ctx0" brushRef="#br0" timeOffset="11137.65">19166 3987 860 0,'-5'-3'350'0,"3"3"-47"0,0-3-52 16,1 2-13-16,0-1-77 0,5-1-60 15,0 2-84-15,11-3-71 0,8-2 8 0,-2 2-276 16,0 2-15-16,-1-1 12 0,1 0 17 16,3 1 5-16</inkml:trace>
  <inkml:trace contextRef="#ctx0" brushRef="#br0" timeOffset="11686.13">19360 4002 589 0,'0'4'367'0,"1"0"-39"16,-1 2 19-16,1-3-45 0,3 2 41 0,0-4-34 15,-1 2-17-15,3 0-24 0,0-2-24 16,1-1-21-16,1 0-33 0,1 0-21 0,4 0-18 16,16-9-20-16,-14 4-13 0,0-3-8 0,-4-2-9 15,0 1-30-15,-2-1-12 0,-5 1 10 16,0 4-9-16,-2 1-24 0,-2 0 5 0,0 4-10 16,0 0 0-16,0 0-5 0,-11-2-16 15,5 5 9-15,-6 4-6 0,0 6 2 0,-2 0 8 16,3 4-3-16,4 3-1 0,-3-3 13 0,3 2-5 15,3-1 5-15,1-2 2 0,2 1-8 0,1-4 9 16,0-13-2-16,0 8 3 0,0-3-5 16,12 7 1-16,-4-10-9 0,-1-1 5 0,1-2-3 15,1 1-9-15,6 0-10 0,16-17-35 16,-10 5-9-16,-1-3-7 0,0-1-37 0,-2 2 7 16,2-3-21-16,0 1-6 0,-5 1 14 0,2 0-8 15,-4 2 25-15,-6 5-9 0,5 0 19 16,-3 2-17-16,-2 2 30 0,-1 4 1 0,-6 0-8 15,0 0 15-15,6 0 2 0,-6 0 48 16,15 12-21-16,-5 1 2 0,-2 1 27 0,0 1 2 16,-1 0-2-16,1 3 10 0,0-3 13 15,-1 0-11-15,-1-3 30 0,0-4-21 0,-2 1 27 16,-3-6 20-16,1 1 26 0,0 1 7 0,-1-4-9 16,0 0-21-16,-1-1 4 0,0 0-29 15,0 0 15-15,0 0-24 0,5-15-8 0,-5 9 9 16,4-11-8-16,-2-1-13 0,-2 4-24 0,4-2-9 15,1-1-10-15,-1 2-19 0,1 0-31 0,1-1-32 16,3 4 9-16,3-1-112 0,-1-1-58 16,2 2-50-16,3-1 27 0,1 3-250 0,1 2 40 15,1 0 37-15,2-1 23 0,-1 1 42 0,5 1 20 16,3-3-14-16,0 2 55 0,7 4 42 16,5-1-52-16</inkml:trace>
  <inkml:trace contextRef="#ctx0" brushRef="#br0" timeOffset="13199.35">20578 3719 418 0,'0'0'321'0,"0"13"-37"15,0-13 5-15,0 0-26 0,0 0 1 0,-17 27-16 16,21-23 3-16,1 0-30 0,0-3 1 0,0 2-20 16,0 0 8-16,0-2-16 0,2 1-40 15,1-2-21-15,-1 1-3 0,0-1-10 0,3 0-14 16,2 0-10-16,0 0-15 0,9-10-13 0,-13 7 12 15,-1 0-27-15,-2 0 10 0,0-2-20 16,-2 3 0-16,1-3-8 0,-2 1-16 0,0 0-12 16,-2 1 6-16,0-1 11 0,-2 2-14 0,2 2 7 15,0 0-2-15,-11-5 8 0,6 5-12 0,-2 2-3 16,-7 5-5-16,-1 1-24 0,1 4 14 16,3 0 11-16,-1 4-11 0,3 0 17 0,2 0-12 15,3 1 9-15,2 1 18 0,2-5-3 16,0-6-9-16,12 15 6 0,-3-11 7 0,5-1-27 15,0-4 13-15,5 0 9 0,0-4 3 0,4-2 0 16,-11 0-29-16,5 0 11 0,25-14-40 16,-15 6 4-16,-3-1-61 0,-1-3-22 0,-1-1-22 15,-2 2 1-15,2-5 4 0,-3 2-9 16,-3-2-15-16,-1 3 5 0,-3-3 3 16,-2 6 27-16,-4 2 16 0,-1 1-1 0,-3 2 2 15,0 1 30-15,-2 2 14 0,0 1 27 0,0 1 1 16,-2 1 35-16,0 1 14 0,1 2 24 0,-1 1 5 15,1 0 8-15,0 1 14 0,2 0-5 16,0 2 18-16,-1 0-6 0,0 5 20 0,0-1-10 16,10 17 13-16,-4-16 4 0,-1 2-1 15,2-6 10-15,-3 0-24 0,1-4 4 0,-2 2-5 16,-1-4 10-16,0 0-6 0,0-1-8 0,1-2-13 16,0 0-3-16,-3 0-11 0,0 0-8 15,0 0-3-15,0 0 6 0,0 0-9 0,10-15-26 16,-10 10 4-16,0 0-6 0,0 0 0 15,0 1-13-15,0 0-3 0,0-2 6 0,0 1-2 16,0 5-18-16,0 0 10 0,0-7 10 0,0 1 0 16,0 6 1-16,0-8-11 0,0 1 15 15,18-10-21-15,-10 11 5 0,3-4-16 0,2 3 22 16,1 0-5-16,2 2 12 0,3 0-1 0,-6 3-1 16,2 2 4-16,-6 0 10 0,3 0-2 15,1 0-4-15,13 9 8 0,-13-1-4 0,-1 2 5 16,-1 0-3-16,-3 1-9 0,1 0 6 0,-4 0-1 15,-2-5-7-15,0 2 9 0,-2-1-3 16,0 1-23-16,-1-3-31 0,0-5-26 0,0 0 8 16,0 0-128-16,0 6-40 0,0-6-53 0,0 0 30 15,0 0-211-15,0 0-30 0,0 0 23 16,0 0 66-16,2 11 9 0,1-11 29 0,1-2 58 16,2 2-35-16,0-3 36 0,11-2-11 0</inkml:trace>
  <inkml:trace contextRef="#ctx0" brushRef="#br0" timeOffset="14254.05">21566 3752 400 0,'0'-3'435'15,"3"-1"-42"-15,-6 1-31 0,2 2-55 16,-1-1-39-16,-1 2 14 0,0 0-56 0,-1 0-33 16,-1 3-9-16,-7 5 8 0,0 1-19 0,0 5 3 15,1-2-27-15,1 5 2 0,2-2-16 0,-4 3-14 16,8-2-5-16,4 3 9 0,0-9-22 15,0 2-8-15,0 2-7 0,14 14 6 0,-5-12-14 16,1-7-8-16,3-1-3 0,0-3-5 16,1-2-8-16,-2-1-3 0,1-2-7 0,-2 0-13 15,4 0-18-15,22-14-5 0,-16 6-33 0,-1-3-16 16,1 0 1-16,-3-2 0 0,2-1-10 16,-6 1 6-16,3 1-29 0,-3-2 6 0,-1 3 31 15,-3 1 13-15,-2 3 3 0,4-1 2 0,-7 2-2 16,0 2-6-16,-3 0 1 0,0 3 15 15,1-2-15-15,-1 2 4 0,-2 1-4 0,0 0-7 16,0 0 3-16,7 0 53 0,-7 0-12 0,7 0 11 16,10 20-9-16,-7-9-1 0,0 0 5 0,-1 2-20 15,1 2 24-15,-2-2 27 0,-1 2-22 16,-1-1 3-16,1 0 12 0,-3-4 9 16,-1-3-11-16,0-1 13 0,-1 0-19 15,0-3 13-15,-1 1 25 0,0-1-2 0,0-3 9 0,-1 2-21 16,1-1 7-16,-1-1-14 0,0 0-12 0,0 0 6 15,0 0-3-15,1-14-27 0,-1 7 6 16,0 1-25-16,4-9 4 0,-2 0-8 16,3 4-16-16,-2 0 7 0,-1 2-7 0,5-3 7 15,2 0-13-15,-1 4 15 0,-1 1-7 0,1 4 9 16,-1 2-5-16,1 0-1 0,-8 1 1 16,13 0 10-16,1 0-6 0,18 14 6 0,-14-7-8 15,-1-1 19-15,1 1-17 0,1 0 8 0,-2 2 4 16,0-2-7-16,-1 1 12 0,-1-4-4 15,-3-3 0-15,-2 2 0 0,-10-3-2 0,9 0-4 16,-2 0 5-16,0 0-8 0,-7 0 3 16,18-12-11-16,-7 3 1 0,-1 4-20 0,0-5 6 15,-1 0 7-15,0-2-7 0,2 1 8 0,-3 2 3 16,-5 3-12-16,1 1 6 0,1 2 5 16,-2 0-6-16,0 2-6 0,-1 0 5 0,-2 1 11 15,0 0-13-15,0 0 7 0,13 22 10 16,-5-5 7-16,-1 3-8 0,1 6-11 0,1-2 11 15,2 2 26-15,0 4-4 0,2 1 2 0,0 3 6 16,1 0 13-16,2 1 1 0,-4-2 1 16,-2-1-5-16,-1-4 5 0,-3 0-5 0,-2-1-5 15,-3-2-3-15,-1-17 13 0,0 4-8 0,-21 7 3 16,5-12-6-16,2-7-5 0,-7 0-1 16,10 0 3-16,-7 0-5 0,-24-12 5 0,18 5 6 15,2-2 1-15,1 0-7 0,3 0 18 0,0 2-7 16,5-4 0-16,0-3-11 0,4 5 16 15,3 0-6-15,4 1-7 0,1-1 6 0,1 9-21 16,12-20 8-16,1 7-26 0,5-3-20 16,-1-5-17-16,5 5-16 0,1-1-38 0,4-2 5 15,4 3 10-15,1-1-36 0,1-2-20 16,0-1 13-16,-4 3 5 0,-2 2-3 0,0 0 10 16,-2 1 28-16,-5 0 6 0,0-2 0 15,0 5 16-15,-5-4 30 0,-2 6-2 0,-1-2 12 16,-2 5 25-16,-4-1 2 0,0 3-21 0,0-2 35 15,-4 4-41-15,2 1 51 0,-1 0-33 0,-3 1 42 16,0 0-12-16,0 0-3 0,8 14 23 16,-3 3 0-16,-1 2 28 0,2 4-1 15,0 3 9-15,-1 2-4 0,0 1 0 0,-1 1-17 16,0-3 0-16,-1 1 7 0,-3-2-11 16,2-2-13-16,0-1-8 0,-2-3-37 0,2-4 1 15,-1-3-93-15,-1-5-40 0,0-3-73 16,0-5-25-16,0 0 21 0,-4 2-206 0,3-3-54 15,-1-1 39-15,1-2 26 0,0-3 38 0,-5-5 19 16,3-4 15-16,-3 0 27 0,2-2 10 0</inkml:trace>
  <inkml:trace contextRef="#ctx0" brushRef="#br0" timeOffset="14504.24">22744 3971 823 0,'0'-5'378'0,"2"-1"-34"0,0-1-46 16,0 2 47-16,8-8-30 0,-2 3-19 15,3 1-18-15,3 2-16 0,1 3-11 0,3 0-40 16,-5 3-11-16,-13 1-19 0,12 0-16 16,0 0-26-16,11 12 0 0,-12-4-23 0,-1 1-17 15,-6 3 8-15,-1-3-19 0,-1 0-13 16,-2-9 0-16,0 8-6 0,0-1-17 0,-11 15-26 16,3-15-41-16,0 3-39 0,0-3 7 0,1-2-113 15,-2-2-36-15,1-3-61 0,8 0 25 0,0 0-226 16,-24-12-30-16,17 5 22 0,1-1 34 15,2-1 28-15,1 1 27 0,0-9 14 16,3 7 53-16,0-6 16 0,13-21 9 0</inkml:trace>
  <inkml:trace contextRef="#ctx0" brushRef="#br0" timeOffset="14734.88">22975 3664 592 0,'7'-9'458'0,"-1"0"-54"0,2 4-54 0,-5 1-44 15,1 2-38-15,-1 2 11 0,1 3 8 16,0 1-12-16,8 6-12 0,-4 5-8 0,0 2-16 15,2 7-22-15,1 0 0 0,-2 3-8 16,0-1-15-16,0 0-9 0,-4 1-38 0,1 1-7 16,0-1-12-16,-2-2-17 0,2 0-14 15,-3-1-9-15,0-9-39 0,-2-1-21 0,1-4-35 16,-2-3-54-16,1-2-42 0,1-2 11 0,-2-3-154 16,1-1-61-16,1-2 28 0,1-1-286 15,0-1 46-15,4-8 30 0,1-3 31 0,-6-1 51 16,6 1 8-16,-5 1 51 0,1-1 35 15,-4 4 2-15,0 1 6 0</inkml:trace>
  <inkml:trace contextRef="#ctx0" brushRef="#br0" timeOffset="15022.15">23074 3841 1074 0,'-4'0'350'16,"1"0"-46"-16,0 0 59 0,1-1-66 15,0 0-7-15,2 1-33 0,0 0-14 0,1 0-41 16,2 0-6-16,1-1-31 0,2 1-11 0,0 0-29 15,2-1-7-15,12 1-8 0,-8 0-3 16,2 0-31-16,5 0-5 0,0 0-13 0,1 0 6 16,0 0-14-16,-4 0-7 0,2 0-9 0,16 14-4 15,-20-5-4-15,-3 1 8 0,-1 2-5 16,-3-2-9-16,1 4-3 0,-1 1 20 0,-4-3-7 16,0 5 0-16,2-3 0 0,-4-3-5 0,0-2 7 15,-1-2-26-15,2-2-24 0,-2-5-18 16,0 0 4-16,0 0-111 0,0 0-23 0,-2 10-76 15,4-12 25-15,-1-1-150 0,0-2-105 0,1 1-12 16,0-1 70-16,0-1 5 0,4-11 29 0,-1-2 18 16,0-1 52-16,-1 1 7 0,1-1 12 15</inkml:trace>
  <inkml:trace contextRef="#ctx0" brushRef="#br0" timeOffset="15155.01">23362 3757 527 0,'-8'-5'326'0,"0"0"-27"16,1 1-56-16,2 3-41 0,0-2-10 15,-1 3-26-15,1 0-35 0,2 0-37 0,0-1-53 16,0 1-53-16,3 0-34 0,0 0 5 0,-3 4-140 16,5-3-61-16,2 1-64 0,1 2-26 15,10 3 50-15,-3-1 15 0</inkml:trace>
  <inkml:trace contextRef="#ctx0" brushRef="#br0" timeOffset="15411.2">23388 3810 722 0,'6'8'258'16,"-2"1"-9"-16,2 5 12 0,-1 1 14 0,-2-4 2 15,0 0-34-15,3 3 30 0,-2 1-15 16,0-1-34-16,0-2 3 0,1-3-10 0,-1-1-9 15,6 2 1-15,-2-3 1 0,-1-1-18 16,8 0-20-16,-6-3-16 0,0-3 8 0,1 2-31 16,0-2-2-16,9 0-9 0,-19 0-23 0,15 0-19 15,15-13 13-15,-14 6-17 0,0-2-10 16,-4 0-12-16,-1-2 6 0,-2 5-22 16,-4-2 14-16,-1 1-14 0,-4 7-1 0,0-7-16 15,0 7-20-15,-18-23-13 0,4 13-15 0,-3 0-35 16,0 2-29-16,-1 1 9 0,-2 1-92 15,2 1-41-15,1 1-19 0,0-1-66 0,5 2 28 16,1 1-193-16,4-1-18 0,2 2 36 16,2 1 33-16,3 0 17 0,0 0 27 0,7 0 24 15,-1 1 5-15,16 4 29 0,-2-1-14 0</inkml:trace>
  <inkml:trace contextRef="#ctx0" brushRef="#br0" timeOffset="15812.27">23691 3896 874 0,'17'11'376'0,"-6"-2"-56"16,3 1 46-16,-2 2-27 0,-3-2-17 15,-3-2-46-15,-1-4-11 0,-1 3-23 0,-1-3-15 16,-1 0-33-16,-1 1-7 0,1-4-27 0,0 2 0 16,0 0-5-16,-1-1-4 0,-1 0 0 15,0-1-19-15,1 0-12 0,-1-1-1 16,2 0-11-16,-5 0-17 0,3-1-4 0,0 0-6 16,0-2 14-16,-1-1-28 0,2 1 1 0,2-3 2 15,-1 1-10-15,3-8-4 0,3 0-24 0,2 1 2 16,1 1 5-16,2 4-15 15,-3 2-12-15,0 2-8 0,5-2-1 0,-1 3 7 16,-3 0 6-16,-2 2-1 0,4 0-1 16,16 12-21-16,-15-5 7 0,0 0 0 0,-2 4 21 15,1 0-17-15,-3-3 1 0,-2 5 18 0,-3-4-14 16,2 0 4-16,-2-2-3 0,-1 0 4 0,-1-3-2 16,-1 1 6-16,1-3 15 0,0 2-17 15,0 0 27-15,-1 0-12 0,5-1-3 16,7 3 10-16,0-2-11 0,0-1-19 0,-1-2-19 15,0 0 3-15,-13-1-28 0,10 0-29 16,-2 0-37-16,1 0-42 0,13-11 14 0,-12 3-157 16,0-2-91-16,1 1 34 0,-2-1-230 0,-1-2 37 15,-4 0 40-15,0 2 49 0,0-4 31 16,1 3 34-16,-1 0-9 0,-1 4 24 0,2 2 23 16,-1 0 34-16,2 0 18 0</inkml:trace>
  <inkml:trace contextRef="#ctx0" brushRef="#br0" timeOffset="15998.27">24750 4088 309 0,'4'4'474'0,"1"1"-107"0,-2-2-42 0,0 0-56 15,0-1-26-15,-1 0-33 0,1-1-48 16,-1 0-84-16,0 0-91 0,-1 0 2 0,1 0-294 15,-2-1-60-15,1-1 33 0,-1 0-18 0,-2 1 44 16,0-1 24-16</inkml:trace>
  <inkml:trace contextRef="#ctx0" brushRef="#br0" timeOffset="18260.07">5882 4405 296 0,'0'12'317'0,"-17"-12"-50"16,-4 33-25-16,16-25 7 0,2 0-24 0,1-3-13 16,0 1-18-16,2-1 34 0,0-5-28 0,0 0 2 15,19 17-20-15,-5-10-29 0,4-4-17 16,1 2 17-16,4-2-18 0,2 1-12 0,1-4-9 16,4 3-10-16,-3-2-39 0,1-1-41 15,-14 0-20-15,6 0-24 0,3 0-36 0,-3 0-13 16,1 0-46-16,-2 0-57 0,17-9 17 0,-23 7-261 15,4-1-11-15,-8 1 43 0,-2-2 32 16,-1 1 24-16,-1 0 20 0,-1 0-4 0,-2 2 4 16</inkml:trace>
  <inkml:trace contextRef="#ctx0" brushRef="#br0" timeOffset="18540.82">6260 4443 554 0,'-4'-1'320'0,"1"1"-34"0,-1-1-22 15,1 1-18-15,-1-1-19 0,3 0-5 16,0 1-30-16,1 2 38 0,1-1-26 0,1 0-19 16,2 2-15-16,11 8-6 0,0-2-3 0,2 0-22 15,3 5-16-15,2-1-14 0,-4 2-23 16,1 2-2-16,0-1-12 0,-2 1 3 0,-1 0-13 16,-3-2-10-16,-1-1 17 0,-2 3-51 15,-3-5 25-15,-1 1 0 0,-5-2-9 0,-1 1-25 16,0-12-2-16,0 8 11 0,-12 18-1 0,2-15-47 15,-3-2-36-15,1 0-25 0,-3-4-15 16,0 0-83-16,3 0 18 0,0-3-188 0,3-1-101 16,1-1 38-16,2 0 8 0,6 0 49 0,0 0 23 15,0 0 4-15,0 0 50 0,-12-9-2 16</inkml:trace>
  <inkml:trace contextRef="#ctx0" brushRef="#br0" timeOffset="18937.88">7256 4650 1005 0,'2'0'333'0,"-3"-1"-20"0,0 1-43 16,-3 1-19-16,1 3-29 0,-1-2-33 0,0 1-4 15,-7 9-23-15,4-5-22 0,1 0 3 16,1-1-22-16,-1 0-12 0,4 0-12 0,0-2-10 15,2 1-9-15,0-5-4 0,0 0-22 0,0 5-6 16,0-5 23-16,23 19-6 0,-11-13-7 16,4 1-5-16,-3-2-6 0,2 4-3 0,0-6-8 15,1 4-4-15,-1 0-26 0,1-1 0 0,-3 0 0 16,4 1-1-16,-8-1 43 0,5 4-5 16,-5-4-3-16,-3 1-5 0,-1-2-8 0,-1 0 10 15,-3 0-11-15,-1 0 8 0,0-5 13 0,0 0-13 16,0 7 1-16,0-7-11 0,-16 20 5 15,1-14 0-15,0-1-19 0,-2-2-9 0,-2 0-3 16,4-3 1-16,4 0-85 0,-6 0-45 16,-3 0-73-16,-24-12 20 0,21-1-281 0,3-1-16 15,1 2 55-15,3-5 19 0,2-2 34 16,3 1 18-16,3 0 25 0,1 0 21 0,3 3 12 16,4 1 2-16</inkml:trace>
  <inkml:trace contextRef="#ctx0" brushRef="#br0" timeOffset="19107.84">7233 4604 649 0,'9'-4'415'0,"3"-3"-68"0,2 3 50 0,3-1-53 15,0 1-40-15,1-2-22 0,2 3-60 0,-2-1 3 16,2 4-48-16,2-4-57 0,-1 1-12 16,-7 3-64-16,6 0-100 0,3 0-65 15,3 0 12-15,-1 0-344 0,0 0 19 0,0 0 26 16,22 12 25-16,-24-9 63 0,-2 2 2 0,0-1 10 15,5 0 49-15</inkml:trace>
  <inkml:trace contextRef="#ctx0" brushRef="#br0" timeOffset="19321.29">7910 4642 477 0,'-1'4'407'0,"1"-3"-44"0,-3 3-6 0,2 1-47 15,1 0 31-15,0 1-20 0,4 13-24 16,3 5-21-16,4-4-39 0,3 3-13 15,1-4-27-15,4 0-15 0,1 0-23 0,1 1-14 16,2-2-7-16,-2-1-31 0,-1-3-25 0,-3 1-35 16,-2-2-45-16,1-2 0 0,-2-4-98 0,-2-4-43 15,-5-3-89-15,-7 0 21 0,8 0-272 0,14-14 21 16,-11 7 29-16,-4-1 29 0,-1 3 6 16,-4-3 39-16,4-6-1 0,-3 4 81 0,2-6-24 15</inkml:trace>
  <inkml:trace contextRef="#ctx0" brushRef="#br0" timeOffset="19555.42">8237 4713 1078 0,'0'-4'365'0,"-1"1"-29"0,-1 2-45 16,-1-2 14-16,0 1-17 0,-2 5 1 0,-9 4-30 16,0 0-18-16,-2 4-25 0,-1 0-24 15,-1 2-17-15,-1 1-15 0,-1 0-23 0,1 2-2 16,0 1-25-16,0-2-2 0,-1-1-28 0,1 2-28 15,-3-2-46-15,6 0 0 0,1-4-62 16,4-1-60-16,1-3-45 0,3-4-50 0,4 1 18 16,0-3-241-16,3 0-25 0,2-5 36 0,1 2 11 15,2-1 20-15,10-1 51 0,1-7 19 16,5 4 16-16,2-1 9 0,1-2-38 0</inkml:trace>
  <inkml:trace contextRef="#ctx0" brushRef="#br0" timeOffset="19910.37">8415 4723 467 0,'11'-3'436'0,"-2"0"-42"0,-4 1-53 16,-1 0-46-16,0 2-36 0,-4 0-31 0,1 2-28 15,-2 0-21-15,0 1 48 0,-1-1-46 0,0 1-38 16,0 2 20-16,0-1-20 0,-1 3-21 16,2-2-38-16,-2-2 16 0,-3 11-7 0,3-7-16 15,1-4 4-15,2-3-12 0,0 0-3 16,0 7-19-16,14 1 8 0,-3 1-2 15,1-7-2-15,-2 2-13 0,9-2-4 0,-2 4-1 0,3-2-5 16,0 2-4-16,2-2-4 0,2 1-3 16,0 1 13-16,0-1-19 0,-4 1-26 0,0 2 28 15,-5-3-4-15,-1 2-15 0,-3-1-8 0,-4 2 8 16,-2-3 30-16,-3 0-11 0,-2-5 15 0,0 0-3 16,0 0-6-16,-13 16 14 0,9-12-7 15,-12 5-9-15,-4-4 14 0,-1 0-18 0,1-3-1 16,-4 0-36-16,-1-1-8 0,3 0 4 0,9-1-106 15,-6 0-29-15,-2 0-72 0,-20-16 23 16,21 9-270-16,3 0-12 0,2-1 63 0,2-4 12 16,1-1 55-16,4 1 28 0,1-1 29 15,4 1-6-15,-1 1 23 0,4 11-8 0</inkml:trace>
  <inkml:trace contextRef="#ctx0" brushRef="#br0" timeOffset="20122.44">8435 4717 247 0,'2'-2'546'0,"2"0"-118"0,-1-2-6 0,1 1-51 15,8-5-37-15,-1 1-27 0,3 1-45 16,2-1-24-16,3 2-37 0,3 2-15 0,2-1-36 16,2-3-26-16,5 7-12 0,-1-5-117 0,4 1-48 15,-2 2-56-15,-2-1-60 0,0-1 17 16,3 2-316-16,-1 1 42 0,-14 1 35 0,6 0 3 15,6 0 43-15,2 0 2 0,1 0 34 16,35 12 48-16</inkml:trace>
  <inkml:trace contextRef="#ctx0" brushRef="#br0" timeOffset="20699.49">9484 4727 406 0,'0'3'499'0,"0"1"-97"15,-1 2 5-15,1 0-21 0,0 1-15 16,0-1-33-16,0 5-9 0,0 2-22 0,0 3-29 16,0-2-26-16,0-2-43 0,0-1-20 0,0-2-22 15,0-1 2-15,0-3-27 0,0-5-17 0,0 9 2 16,0-9-4-16,0 0-32 0,0 5 15 0,8-5-28 16,1 6-21-16,-7-9-7 0,0 0-20 15,1 1-15-15,6-9-14 0,-3 2-17 0,3-3-17 16,0 3 10-16,2 0-12 0,-3 0-3 0,1 0-9 15,1 3 17-15,-1 0-6 0,4-1-2 16,-1 4 17-16,-2 1 9 0,0 2-9 0,-10 0 1 16,14 0 2-16,1 0 18 0,18 14-2 15,-17-8 12-15,-1 3 9 0,-1 2-19 0,-1-1 14 16,0 1 1-16,-3-5-2 0,-1 4 8 0,0-2-7 16,-4-3 5-16,-1 1-8 0,-1-2 9 0,-1-2-9 15,0-1 11-15,-2 2-9 0,0-2-1 16,0 0-12-16,1 2 15 0,-1-3 6 0,0 0-8 15,0 0-1-15,-3 0 1 0,3-1-13 16,0-1 10-16,-1-2-8 0,2 1-7 0,-1-2 1 16,1 1 1-16,1-2-4 0,0 0 5 15,1 1 0-15,6-7 0 0,1 2-5 0,1 0 6 0,4 1-10 16,0 2 12-16,3 3 10 0,3-1-2 16,1 1-2-16,0 4 17 0,-12 0-7 15,6 0 2-15,0 0-2 0,21 15 18 0,-21-8-11 16,-1 0-2-16,1 3 18 0,-4-3-18 0,-2 5 1 15,-1 1 5-15,-5-3-13 0,2-1-9 0,-6-3 6 16,0 0-11-16,2-1-24 0,-2-2-20 0,0 0-46 16,0-3 8-16,0 0-108 0,0 0-47 15,0 0-55-15,-8 4 25 0,6-5-210 0,4-1-36 16,0 1 29-16,-2 0 30 0,5 0 37 0,1 0 24 16,11-3 37-16,6 2 31 0,1 2 26 15,1-5-21-15</inkml:trace>
  <inkml:trace contextRef="#ctx0" brushRef="#br0" timeOffset="21258.49">10432 4848 866 0,'4'-5'402'0,"-3"0"-49"16,-2 3-44-16,-1-3 20 0,-1 3-19 15,-2 0-27-15,-1 0-26 0,0 2 4 0,-1 2-21 16,-9 3-21-16,-1 1-24 0,0 2-12 0,1 1-22 16,1-1-4-16,3-1-11 0,-1 2-26 0,5-4-5 15,2 2-10-15,0 0-7 0,3-3-12 16,1 1-20-16,2-3 5 0,0 0-21 0,0-2-19 15,0 0 0-15,0 0-8 0,11 2-20 16,-8-4-13-16,1 0 3 0,3 0-26 0,8-4 19 16,0-1-15-16,3-3-11 0,-3 3 8 15,1 0-13-15,-2 2 20 0,-2-1 2 0,-4 4-9 16,1 0 1-16,-2 0 23 0,0 2-8 16,-1-3-7-16,0 3 1 0,0 0 26 0,-6 0-4 15,8 0 7-15,4 0-1 0,3 0-8 0,15 12 21 16,-15-9-14-16,-2-1 12 0,0 1-1 15,3-1-7-15,-2 0-2 0,-4-1 4 0,-1 2-8 16,-2-1 18-16,2-2-26 0,-9 0 17 16,0 0-10-16,7 0 0 0,-1 0-19 0,6-10 10 15,-8 5-19-15,5-5-10 0,0-3-18 0,-2-1 5 16,0 1-38-16,0-3 35 0,1 3-23 16,-1-3-10-16,-1-5 13 0,2-4-18 0,-1 1 10 15,2 2 25-15,-1-1 4 0,-2 0 28 0,4 7 15 16,-5 1-1-16,-3 5 0 0,0 3 2 15,-2 5 0-15,0 0 32 0,-1 4 26 0,0 1 18 16,-1 3-3-16,2 2 22 0,-3 11 7 0,3-7 9 16,0 3-4-16,0 5-14 0,0 3 14 15,0 0-9-15,11 23 4 0,-3-23-21 0,1 0 1 16,-2-3 0-16,4-2-8 0,-2-4-20 0,-1 2-15 16,-1-8-26-16,0-2-20 0,0-3-43 15,0-3-32-15,-7 0 7 0,0 0-175 0,8 0-73 16,4-9 30-16,-3-3-239 0,-4 3 15 0,-1 1 62 15,-4-1 31-15,0 1 38 0,1 0 12 16,-1 8 70-16,0-5-3 0,0 5 28 0,-13-23 0 16</inkml:trace>
  <inkml:trace contextRef="#ctx0" brushRef="#br0" timeOffset="21717.22">10790 4742 981 0,'0'-3'392'0,"0"1"-54"16,3 1-44-16,1-1-35 0,1 0 19 15,8-4-2-15,2 1-31 0,2 1-24 0,5-1-19 16,2 0-29-16,3 1-11 0,0 1-24 0,-1 3-9 16,2-1-18-16,-14 1-11 0,6 0-22 15,22 9-7-15,-18-2-13 0,-3-1 19 0,0 5-21 16,-2 3-1-16,-4 0-13 0,0 4 14 0,-3-1-7 16,1 5-10-16,-1-1 9 0,-3-4-8 15,-1 1-7-15,3-4 6 0,-4 1-3 0,-4-6-1 16,1-3-21-16,-1 0 26 0,-1-1 14 15,1-3 7-15,0 0-15 0,-2-2-11 0,-1 0 10 16,0 0-14-16,0 0-3 0,0 0 5 0,1-8-2 16,0 4 0-16,-1-2-17 0,0 0 3 15,1 0-5-15,0 0 0 0,-1-3-7 0,0-1-2 16,9-10 6-16,-7 13-4 0,5-5 2 0,-1 3-9 16,0 1-2-16,-1 4-1 0,1 2 7 0,0-2-4 15,-1 0-9-15,2 3 2 0,6-6 4 0,1 5 11 16,-4 2-5-16,-10 0 4 0,14 0 2 15,15 10-2-15,-13-5 7 0,-4 6-8 0,-1-5 1 16,-4-1 9-16,-1-1-6 0,-1 3-12 16,-1-4-3-16,-2 2 6 0,1-3-31 0,-1 0-7 15,-1-1-42-15,-1 3 9 0,0-4-126 0,0 0-49 16,-4 0 21-16,0-4-274 0,0 1-3 0,0 1 8 16,-5-8 46-16,-1 1 33 0,3 0 58 15,0-4-31-15,-4 0 92 0,2-1 3 16,2 2-29-16,-1 2 28 0</inkml:trace>
  <inkml:trace contextRef="#ctx0" brushRef="#br0" timeOffset="21884.17">11345 4640 526 0,'-2'-3'441'0,"0"-1"-88"0,2 1-47 0,-2 0-39 16,0 1-2-16,1 0-33 0,0-1-39 15,1 0-67-15,-2 2-44 0,1-2-57 0,-2 3-79 16,0-3-71-16,0 2 13 0,0 1 8 0,1-1 11 15,2 1-280-15,1-1 13 0,1 0 33 16,3 1 45-16,0 0 14 0,3-2 8 16</inkml:trace>
  <inkml:trace contextRef="#ctx0" brushRef="#br0" timeOffset="23117.21">11579 4787 272 0,'0'0'394'16,"0"0"-49"-16,0 0-46 0,0 0 5 0,0-13-42 16,0 13-9-16,0 0-28 0,0 0-26 0,0 0-23 15,0 0 65-15,0 0 1 0,0 0-17 16,0 0-5-16,4 11 9 0,8 5-26 15,0 3 6-15,1-1-33 0,1 2-10 0,1 2-9 16,-1-1-7-16,0 2-18 0,0-2-11 16,1-5-27-16,-1 2 9 0,0-1-22 0,-2-3-11 15,-2-2-20-15,2-2-5 0,-4-3-25 0,-2-2-34 16,0-3-41-16,-2-2-26 0,2 3 8 16,-6-3-89-16,0 0-37 0,0 0-62 0,13-11-26 15,-3 2 29-15,-5 0-246 0,-3-1 1 0,1 3 34 16,-2-1 49-16,6-8 38 0,-5 6 20 15,1 2 42-15,-3 0 7 0,3-7-3 0,-3 4-11 16</inkml:trace>
  <inkml:trace contextRef="#ctx0" brushRef="#br0" timeOffset="23297.69">11858 4850 409 0,'0'-2'449'16,"0"-1"-53"-16,-2 1-55 0,-1 0-46 16,0 3 40-16,-1 0-11 0,-1 1-26 0,0 1-17 15,-11 6-13-15,0 2-21 0,-2 1-34 0,3-3-8 16,-3 6-26-16,1-3-25 0,-2 2-6 15,-1-2-42-15,1 0-49 0,-1-1-5 0,1-1-144 16,-1-2-76-16,1-3 17 0,-2 4-352 16,5-6 32-16,0 2 29 0,6-2 38 0,-2-1 4 15,4 0 25-15,0-2 2 0,2 0 52 0,-1 1 28 16,2 1 46-16</inkml:trace>
  <inkml:trace contextRef="#ctx0" brushRef="#br0" timeOffset="46109.78">3576 5385 747 0,'-15'-14'296'0,"15"14"-27"0,0 0-23 15,0 0-27-15,0-13-12 0,0 13-36 16,0 0 20-16,-13 0-3 0,13 0 11 0,-19 17-21 15,17 7-20-15,0-2-20 0,2-7-16 0,0 8-6 16,0 4-17-16,0 3-12 0,0-1-8 16,0 2-2-16,0-1-8 0,0 0-4 0,0-3-4 15,0 0 14-15,0-5-6 0,0 0-50 16,8 14-19-16,-6-20-1 0,0-6-28 0,-1-3-18 16,1-1-39-16,0-4-31 0,-1-2-41 0,2 0-36 15,-1 0 17-15,0-3-186 0,1-2-66 0,0-2 24 16,-2 1 40-16,10-9 6 0,-8-3 41 0,4-1 17 15,-1 2 15-15</inkml:trace>
  <inkml:trace contextRef="#ctx0" brushRef="#br0" timeOffset="47186.31">3699 5503 577 0,'0'0'265'15,"0"1"-35"-15,-2 1-15 0,0 3 11 0,-10 4-32 16,5 1 0-16,-3 2-25 0,-2 0-17 0,1 2-34 15,0-1 9-15,-2 0-27 0,0 1-12 16,3-2 8-16,0-3-20 0,-1 0 8 0,1 3-25 16,3-6-12-16,2-1 8 0,0 0 0 0,0-1-1 15,2 0-32-15,0-3 15 0,-1 2-9 0,2-2-17 16,-1 0 5-16,1 0-4 0,0 0-9 16,0 0 19-16,0-1-25 0,1 0 3 0,1 0-7 15,0 0 11-15,0 0-5 0,0 0 5 0,0-1 9 16,1 2-9-16,1 1-21 0,-1 0 22 0,1 1-12 15,0 2 8-15,0 0 20 0,7 7-10 16,-2 2-1-16,0-2 0 0,1 3 2 0,-2-1 2 16,4 1 5-16,-1-1 1 0,1-2 1 0,3-2 6 15,-3 0-11-15,4-1 28 0,-1-4 6 16,-1-2-21-16,1-1 9 0,-2-1 27 0,-11-1-33 16,14 0 11-16,1 0 2 0,19-18-20 15,-15 10-7-15,0-1-17 0,-3-3 14 0,0 1-23 16,-1-2 9-16,-5 0-14 0,1 2 3 0,0-4-4 15,-1 1 14-15,0 0-5 0,-3 0 10 16,-3 0-9-16,0 5-6 0,2 0-3 0,-6 2 9 16,0 1-2-16,1 1-4 0,-1 5 3 0,0 0 1 15,0 0-8-15,0 0-2 0,-13-11 4 0,10 12 5 16,-1 2-11-16,0 1 18 0,-6 9 6 16,0 2 7-16,1 1-16 0,3 3 17 0,-2 1-3 15,4 0 14-15,2-1-5 0,2 0 17 16,0-8-3-16,0 3-14 0,0 2-6 0,16 13 21 15,-10-17-2-15,0-6-3 0,3 5-4 0,2-6-1 16,-2-2-24-16,1-2 11 0,-10-1 12 16,14 0-15-16,0 0 26 0,17-16-21 0,-17 9 13 15,0-3-36-15,0-3-12 0,-2 1 3 16,-3-1-5-16,6 2-10 0,-5-3 24 0,-3 0-23 16,3 2 14-16,-4 2-8 0,-3 2 20 0,1 1-21 15,0 1-5-15,-1 3 20 0,-3-1-12 0,0 4 20 16,0 0-8-16,-3-3-6 0,1 3 9 15,0 2 14-15,-1 3-18 0,2 0 21 0,0 0 21 16,-1 2-3-16,2 0-7 0,0 0-11 16,2-2 13-16,-2-5-12 0,0 7 23 0,0 4-5 15,18 15-2-15,-12-17-3 0,2-4 22 0,-1 0-5 16,2-2-4-16,-1-1 4 0,0-1-9 0,-8-1-1 16,13 0-6-16,19-13 10 0,-15 6-17 15,0-1 3-15,-3 0-2 0,2-2-1 0,-3-3-2 16,0 1-18-16,-2-3-17 0,-2 1 25 15,1 0-12-15,-3-1-19 0,0 3 9 0,-4 1 3 16,-1 3 27-16,1 2-1 0,-1 2-49 16,0 1 27-16,-2 1 6 0,0-1-13 0,0 3 1 15,0 0 5-15,0 1-16 0,0 3 16 0,-1-1 10 16,0 3-10-16,1 0 24 0,1 15-14 0,-1-12 4 16,0 7 0-16,0 5 33 0,0 6-4 15,11 31 12-15,-7-27-5 0,1 1-4 16,-2 2 18-16,1 2-14 0,3 0 12 0,-4-2-4 15,-2 0 3-15,2-3-3 0,-2 1 13 0,-1-15-7 16,0 7-1-16,0 2-14 0,-15 25 10 16,9-29-14-16,-2-2 7 0,-1-4-1 0,-1-3 1 15,1-6-9-15,0-2 6 0,-1-3-4 0,2 1-4 16,8-3 6-16,-11 0-12 0,-13-14-8 16,14 6 0-16,0-2-3 0,2 2 3 0,1-5-5 15,-1 0-2-15,4 4 8 0,1-3-18 0,1 4-2 16,2-2 1-16,0 10-15 0,0-13-13 15,11-17-4-15,-4 13-3 0,2-2-34 0,6 3 8 0,0-4-86 16,2 2-23-16,1-3-38 0,0 2-42 16,5-3 25-16,2 2-250 0,2 2-3 0,1-1 44 15,0 2 39-15,0 0 30 0,1 3 12 16,-2-2 39-16,0 1 39 0,1 1-37 0,1-1 26 16</inkml:trace>
  <inkml:trace contextRef="#ctx0" brushRef="#br0" timeOffset="47477.22">5026 5718 442 0,'0'1'334'0,"-5"0"-38"0,3 0-18 15,0 2-19-15,0-3-34 0,0 2 7 0,1-2-27 16,1 1 5-16,-2 0-31 0,4-1-4 16,0 0-27-16,3 0 3 0,1-1-17 0,0 0-11 15,11-1-40-15,-2-1 3 0,-7 3 2 16,19-4-9-16,-9 0-70 0,-3 0-38 0,-3 4-32 16,0-5-56-16,-4 5-61 0,0-4 16 0,0 3-285 15,-2 0 58-15,-6 1 26 0,0 0-3 16,6 0 5-16,-6 0 22 0,0 0 8 0,0 0 42 15</inkml:trace>
  <inkml:trace contextRef="#ctx0" brushRef="#br0" timeOffset="47672">5069 5828 540 0,'-4'4'336'0,"-1"-1"-27"0,1-1-51 15,1 1 0-15,0-1-48 0,1-2-10 0,-1 3-22 16,2-3-15-16,-3 2-10 0,6 0 4 0,0 1-44 15,0-1-7-15,3-2-14 0,3 2-6 0,0-1-49 16,13 1-29-16,-1-2-27 0,-8 0-44 16,4 0-59-16,6 0 11 0,2 0-300 0,1 0 6 15,0 0 15-15,28-12 49 0,-27 10 21 16,0-1 8-16,0 3 5 0</inkml:trace>
  <inkml:trace contextRef="#ctx0" brushRef="#br0" timeOffset="48017.93">5710 5666 307 0,'-4'-11'344'0,"1"2"-23"15,0 3-41-15,1 0-29 0,1 1-33 0,-1 1-1 16,0 1-37-16,-1 1 6 0,2 0-33 0,-2 4-19 15,2-1 16-15,0 2 20 0,0 2-16 16,1 19-16-16,0 1 1 0,0 4 23 0,0-12 8 16,0 6-35-16,0 6 1 0,0 4-19 0,0 0-3 15,0 3-15-15,0-1-8 0,0 1-10 16,13 34-10-16,-13-39-14 0,1 3 9 0,-1-2-26 16,2-6-6-16,-1-2-34 0,-1-14-21 15,0 5 2-15,0 0-66 0,0-4-35 0,0-2-51 16,0-9-57-16,-5 8 21 0,3-10-289 15,-1-2 35-15,1-3 49 0,-1 3 8 0,-2-10 54 16,1-3 31-16,-4 2 6 0,0-2 30 0,2 1-11 16</inkml:trace>
  <inkml:trace contextRef="#ctx0" brushRef="#br0" timeOffset="48306.21">5620 5816 849 0,'1'-7'317'16,"0"-1"-24"-16,0 3-24 0,5-9-19 16,3 2-21-16,1 3 3 0,4-2-32 0,0 2-23 15,1 3 9-15,2-3-27 0,2 7 1 0,-10 2-6 16,5 0-9-16,5 0-30 0,18 17 0 16,-22-10-17-16,-1 4-11 0,-1 0-7 0,-4 1-3 15,-2 0 2-15,-4-2 0 0,-1 0-31 16,-2 1 3-16,0-11 1 0,0 12-3 0,-13 13-7 15,5-12-18-15,-4-2-22 0,1 1-1 0,-2-4-40 16,0 2-25-16,-1-6-28 0,5 0-35 16,-2-3-51-16,4 0 16 0,7-1-244 0,-8 0-81 15,8 0 73-15,-15-13 0 0,13 9 33 16,1 0 32-16,0 1 2 0,2-2 40 0,0 1-16 16</inkml:trace>
  <inkml:trace contextRef="#ctx0" brushRef="#br0" timeOffset="48772.95">5887 5949 376 0,'1'4'328'0,"1"2"-24"16,-1-4-28-16,0 3-7 0,0-3-30 0,-2 0 9 16,3 0-3-16,-1 1-37 0,1-3-23 15,0 0-21-15,-1 0 4 0,1 0-38 0,2 0-24 16,0-3 12-16,-2-1-10 0,1-1-13 0,8-7-8 15,-1-3-29-15,-1-1-9 0,1-4-15 16,2 3-4-16,-2-6-21 0,0 0-8 0,0-1-3 16,0 2-5-16,-3-2 18 0,1 0-2 15,-2 2-7-15,-3-1-19 0,0 3 8 0,-2 1 2 16,0-1 2-16,-1 6 11 0,0 14 3 0,0-15-9 16,0-2-5-16,-14-12 18 0,10 18 4 15,-1 3-24-15,1 1 20 0,1 2 1 0,-3 1-9 16,2 0-9-16,-1 4 11 0,2-2-8 0,-1 3 35 15,4-1 9-15,0 0-12 0,-15 17-3 0,6-4-3 16,3 4-3-16,4 3 58 0,-2 3-14 16,4 2 9-16,0-1-16 0,0-9-11 0,0 4 12 15,0 5 0-15,12 28-22 0,-4-26 2 16,-1 0 0-16,2-6 3 0,0 1-19 0,1-2 17 16,-1-4-21-16,0-2 4 0,2-1-16 15,0-3-26-15,1-1 2 0,-2-3-68 0,-2-1-6 16,0-4-33-16,-8 0-27 0,12 0-55 15,10-9-31-15,-8 1 20 0,-1 1-249 0,1 0 23 16,-1-3 38-16,3 2 31 0,-5-1 4 0,3 1 37 16,-1 1 20-16,-5 0 23 0,2 4-16 0</inkml:trace>
  <inkml:trace contextRef="#ctx0" brushRef="#br0" timeOffset="49864.91">6302 5820 474 0,'0'-4'356'0,"-2"-1"-58"0,0 2-19 0,0-2-19 15,-2 1-15-15,1 1-10 0,-1 0-36 16,-1 0-1-16,0 1-14 0,-1 0-30 0,-1 1-21 16,0 1 9-16,-2 0-14 0,-5 0 4 0,-16 14-9 15,15-5-21-15,1 2 21 0,2 4-2 16,1 1-13-16,-1 3 3 0,4-2 3 0,1 3-13 16,2 1-19-16,0-2-16 0,4-2 13 0,1-10-17 15,0 1 10-15,0 2-4 0,0-1-18 0,11 5-5 16,-6-8-2-16,0-3-5 0,2-2-13 15,-1-1-3-15,2 0-8 0,0 0-15 0,2 0-19 16,16-17 5-16,-11 8-28 0,-2-3 24 16,0 0 2-16,1 0-40 0,-5-1 22 0,4-1-17 15,-4 2 13-15,-4 1-11 0,0 2 17 16,-3 0 12-16,0 4 0 0,2-2-8 0,-4 3-9 16,1 0 7-16,0 0 25 0,0 1-12 15,0-1 3-15,0 1 0 0,-1 0 3 0,1 2 19 16,-1-1-34-16,0-1 3 0,0 2 58 0,0 1-16 15,0 0 3-15,0 0 18 0,0 0-22 0,-4-2 15 16,2 2 0-16,1 2 1 0,0-1-2 0,-1 3 4 16,1 0 3-16,0 1 2 0,0 0-6 15,0 1 12-15,0 13-19 0,0-7 8 0,1-12-12 16,0 11 5-16,0 2-10 0,0-1 6 16,12 16 0-16,-7-13 4 0,0-5-9 0,0-2 2 15,1-1-9-15,0-2 8 0,1 0-8 0,-2-2 7 16,-1-2 3-16,2 0-18 0,-1 1 5 15,-5-2 2-15,0 0-5 0,15 0 2 0,13-13-26 16,-15 4 14-16,1-1-17 0,-2 1-17 0,-2-2 4 16,1-2-44-16,-1 0 20 0,1-2-10 0,-6 1 7 15,1 0 38-15,0 2 2 0,-3 2 3 16,-1 1 0-16,-2 9-18 0,0 0-15 0,0-8 29 16,0 1 6-16,0 7 1 0,0 0 10 0,0-7 1 15,0 7-17-15,0 0 4 0,0-5 2 16,0 5 2-16,0 0 0 0,0 0 48 0,-10-8 10 15,8 11-20-15,1-1 0 0,0 2-20 0,-1 1 22 16,2 0 13-16,0-1-26 0,-1 2 20 16,1 0-17-16,1-1 9 0,0 2-6 0,-1-7 13 15,0 0-10-15,0 9-1 0,10 3-8 0,-7-7 22 16,10 5-22-16,-1-5 16 0,-4-3-12 0,0 0-10 16,-1-2 1-16,-1 0-3 0,-6 0-2 15,0 0-2-15,9 0-25 0,15-16 9 0,-12 8-6 16,1-1-22-16,-2-1 8 0,-1-1 3 15,-4 3-11-15,1-5 4 0,1 1 17 0,-2-2 2 16,1 5 2-16,-4 3 6 0,2-1 0 0,-3 2 2 16,0 0-14-16,0 4 2 0,-1-2 8 15,1 0 3-15,-1 1 3 0,1 0 0 0,-1 1 5 16,-1 1 19-16,-1 0-17 0,2 1 0 16,-1 0 0-16,-1 2 18 0,0 2-19 0,1 0 41 15,-1 1-3-15,-2 14 18 0,3-11-6 16,0 7 12-16,-5 25-10 0,5-27 8 0,0 8 3 0,0 5 1 15,0 4 7-15,0 0-6 0,0 1 2 16,0 1-19-16,0 2 13 0,0-2-20 16,0 2 2-16,0-2-10 0,0 1 1 0,0-2-3 15,0 1-10-15,0-4 8 0,-18 28 7 0,10-34-16 16,2-2 12-16,-2 0 0 0,-2-4-9 16,1-3-5-16,-1-4 9 0,0-6 1 0,1 1-1 15,2-2-18-15,7-3 2 0,-7 0-4 16,-1 0 9-16,-4-10 4 0,2-2-4 0,1-2-15 15,1-4 20-15,0 2-7 0,2-4-5 16,0 0-10-16,4-3 2 0,2 2-14 0,0 8-11 16,0-2-12-16,12-24 2 0,-6 17 4 0,4-2-21 15,1 0 1-15,1 0-32 0,-1 2-5 16,3-2 8-16,1 2-78 0,3 1-6 0,-1-3-50 16,-3 2-13-16,5 0-30 0,-1 1 27 0,1 0-217 15,-4 3 36-15,1 0 33 0,-1-3-37 16,-3 4 41-16,1 1 17 0,0 3-15 15,-1 1 78-15,-1 2-17 0,5 0 1 0</inkml:trace>
  <inkml:trace contextRef="#ctx0" brushRef="#br0" timeOffset="50230.51">7185 5610 687 0,'1'-6'320'16,"0"0"-45"-16,-1 2-30 0,-1-1 1 0,0 2-24 15,0 0-28-15,-1-1-28 0,-3 1 16 0,0 3-34 16,0-2-3-16,0 3-26 0,0 0 12 16,-1 1-12-16,-11 11-14 0,6 3 18 0,1 4 3 15,2 3 22-15,0 1-8 0,1 3 14 0,-2 4-22 16,4 4 9-16,1 4-21 0,-1 1 5 15,3 3 5-15,0 0-15 0,2 0-10 0,0-2-10 16,-1-2-5-16,1-19-12 0,0 8-4 0,0 2-13 16,0 3-5-16,0-1-3 0,0-3-8 15,0-2-15-15,0-3-9 0,0-7-30 0,0-3-32 16,0-6 5-16,-11 3-109 0,8-13-68 0,-1 0-49 16,-3-13 24-16,-5 1-276 0,1 1 33 0,1-3-5 15,1-4 56-15,0 1 46 0,0 2 27 16,0-2 24-16,-2 3-36 0,3 1 18 0,0 0 71 15</inkml:trace>
  <inkml:trace contextRef="#ctx0" brushRef="#br0" timeOffset="50415">6896 6034 657 0,'1'-5'371'16,"1"0"-62"-16,8-7-3 0,-1 1-35 15,-3 2-9-15,4-1-33 0,3 0-29 0,-1 1-47 16,2 2-15-16,1 0-16 0,-1-1 0 15,7 1-31-15,-4 2-30 0,0 3-37 0,-4 1-60 16,-3 0-29-16,1 0-43 0,-11 1 10 0,8 0-187 16,0 0-108-16,0 0 10 0,6 0 15 15,0 0 44-15,0 0 34 0,1 0-1 0,20 10-17 16</inkml:trace>
  <inkml:trace contextRef="#ctx0" brushRef="#br0" timeOffset="51037.49">7443 5886 581 0,'1'-6'340'15,"-1"0"-25"-15,0 0-37 0,-1-1-34 0,1 2-7 16,-1-1-30-16,-2 1 8 0,0 2-19 16,0-1-49-16,-2 2-16 0,1-1 14 0,-3 3-17 15,1 0-13-15,-1 3-13 0,0-3 14 0,-15 16 15 16,6-4 2-16,4 3-30 0,-1 4 8 15,1 1 12-15,2 3-2 0,2-3-11 0,-1 2-13 16,4-1 0-16,0-1-7 0,3-3-21 0,2-11-17 16,0 2 11-16,0 1-10 0,0-1-4 15,0-1-9-15,0-7-3 0,11 11 9 0,-6-11-18 16,2-1-14-16,-2-2 0 0,8-4-26 0,1-4-7 16,-2-2-17-16,1-1 4 0,-1-3-43 0,-1 2 10 15,2-2 16-15,-1-3-18 0,-4 4 16 16,1-1 5-16,-2 0 6 0,0 3-4 15,-5 6 23-15,2 3-7 0,-2-1 16 0,1 3-16 16,-2 3 3-16,-1 0 13 0,0 2 4 0,0 2 49 16,-1 1-8-16,2 1-5 0,-1 1 19 15,1 0-23-15,0 11 30 0,-1-10-2 0,7 16 15 16,-3-8-21-16,1-4-2 0,-1 0 6 16,-1-4-7-16,4-2-1 0,-2-2 1 0,0-2-8 15,1-1-2-15,-6-1-4 0,10 0-1 16,18-15-28-16,-11 4 10 0,-2-2-26 15,0-4 9-15,3 4-3 0,-5-2-6 0,-1 2-5 16,0 2 9-16,-4 1 2 0,-1 2-3 0,-2 2 9 16,2 2 7-16,-4 1-33 0,-1 2 18 15,-2 1 12-15,0 0 18 0,0 0-11 0,4 12 16 16,-3-7 1-16,-1 1 1 0,0 0 1 0,4 11-10 16,-2-7 6-16,0 2-10 0,2 2 10 15,-3-4 0-15,3-1-11 0,-1-3-12 16,0-1-8-16,-1-2-30 0,3-2 4 0,-1-1-74 15,-4 0-60-15,0 0-57 0,7 0-53 0,8-20 27 16,-5 11-246-16,-1-3 20 0,0 2 37 16,0-1 33-16,-2-2 36 0,1 2 26 0,-5 1 41 15,1 2-11-15,-2-1-2 0,-1-2 42 16</inkml:trace>
  <inkml:trace contextRef="#ctx0" brushRef="#br0" timeOffset="51167.84">7780 5765 301 0,'-9'-15'334'0,"-1"4"-26"16,0-2-35-16,0 4-42 0,3 1-27 0,-2 6-22 15,0-1-34-15,4 1 5 0,0 1-47 16,1 0-25-16,4 1-27 0,0 0-42 0,0 0-41 16,0 0-52-16,-10 7 8 0,12-2-115 0,1-1-85 15,0 0-65-15,9 6 11 0,0 1 28 16,3-2 9-16</inkml:trace>
  <inkml:trace contextRef="#ctx0" brushRef="#br0" timeOffset="51462.13">7840 5825 209 0,'10'5'335'0,"0"4"-10"16,-1 2-2-16,2 0-10 0,-3-3-29 0,-1 6-37 15,2 0 56-15,0 1-3 0,-2 0-22 16,0 0-12-16,-1 0-29 0,-4-4-1 0,2-1-6 16,-4 0-25-16,2-3-10 0,-2 0-7 0,0-2-3 15,0-1-17-15,0 1 6 0,0-5-20 0,0 0-4 16,0 0-16-16,0 0 0 0,0 0-26 16,-12 9-1-16,10-12-30 0,-1 2 3 0,-1-3-17 15,2-2 9-15,-1 2-23 0,0-11 12 16,0 3-20-16,0-5 2 0,1 5-35 15,2 12-13-15,0-10-11 0,0 1-10 0,12-14 8 16,-6 10-22-16,3 3-15 0,1-1-21 0,-1 3-15 16,4-2-19-16,-1 3 11 0,1-1-112 0,-3-1-35 15,-1 4-37-15,8 2 25 0,-8-2-209 16,-1 1-48-16,-1 4 40 0,0 0 35 0,-7 0 44 16,7 0 25-16,-7 0-17 0,27 12 29 0,-19-5 45 15,-2-4 38-15,0 2 3 0</inkml:trace>
  <inkml:trace contextRef="#ctx0" brushRef="#br0" timeOffset="51810.07">8050 5942 326 0,'-4'2'370'0,"4"0"-10"16,0 1-49-16,1 0 7 0,1-1-31 16,0-1-20-16,2 1-34 0,1-1-7 0,-1-1-30 15,1 0-6-15,1-2-25 0,0 0-19 16,11-2-4-16,-3-2-13 0,-1-2-35 0,3 1-11 15,-2-2-8-15,-2-3 4 0,1 1-8 16,-1 0-7-16,-4-4-20 0,0 3-5 0,-3 3-23 16,-1 2-12-16,-4 2-20 0,0 2 10 0,0 3 24 15,0 0-31-15,0 0 26 0,-13-2-9 0,9 6 16 16,-9 4 0-16,-2 4-1 0,5 2-4 16,0 0 0-16,0 4 17 0,2-1 3 0,3 1-13 15,1-3 15-15,3-1-12 0,1-6 6 0,0 4-4 16,14 12 8-16,-4-14-33 0,3-1 28 0,2-3-30 15,7-4-1-15,1 1-38 0,-12-3-25 16,8 0-33-16,26-13-33 0,-21 3-43 0,-3-1-25 16,-3 0 17-16,0-2-140 0,-1-2-39 15,-2 1-42-15,-3 2 5 0,0-2 5 0,-3 3 28 16,-1 1 21-16,-1-2 111 0,-3 3 101 0</inkml:trace>
  <inkml:trace contextRef="#ctx0" brushRef="#br0" timeOffset="52265.94">8467 5866 1042 0,'1'-5'157'0,"-1"1"11"0,0 1 29 0,-1 1 5 16,1-3 6-16,0 3 15 0,1-1-22 0,-1 2 4 15,1-2-17-15,-1 2-23 0,1-1-22 0,-2 2-26 16,3 0-2-16,0 0-19 0,1 2-12 16,0 2 49-16,1 0-25 0,5 8-4 15,0 2-12-15,-1 1 23 0,1 4-26 0,-3 0-5 16,-4-1 16-16,3 1-20 0,-2-2-6 0,-1 0 5 16,-2-3-7-16,0-3-12 0,1-2-4 0,-1-9-8 15,0 7-9-15,0-7 5 0,0 7-13 0,0-7 16 16,-10 14-13-16,7-12 4 0,1 0-17 15,0-2 16-15,-2 1-26 0,2-2 0 0,1 0-18 16,0-1 5-16,1-1-14 0,0 1 13 16,2-1-19-16,1 0 10 0,0-1 6 0,1-1 4 15,5-4-2-15,4-3 8 0,0-1-11 0,1 1 5 16,2-1 5-16,2 0-12 0,-3 0-3 16,1-1 21-16,1 4-6 0,0-1-31 0,-3 1 13 15,-1 1 19-15,-4 2-10 0,-1 1 2 16,-1 1-5-16,-1 3 23 0,-3-1-17 0,-1 1-4 15,0 2 3-15,-2 0-2 0,-1 2 17 0,1 1-3 16,-1 2 11-16,-2-1 11 0,-3 11-4 16,0 4 19-16,0-2 5 0,0 2-5 15,-1-2-12-15,1 0 11 0,2 0 3 0,2-2-9 0,0-3-8 16,2-1 1-16,-1-3-4 0,1 0-19 16,0-8-24-16,0 0-20 0,0 7-16 0,0-7-30 15,16 9 8-15,-7-9-79 0,11 0-29 0,-11 0-36 16,7 0-39-16,27-12 26 0,-18 2-216 15,2 3-41-15,-1-2 29 0,1-3 64 0,-2 4-6 16,0-2 26-16,-3 3 24 0,-4-2 28 16,-2 1 29-16,-8 0 4 0</inkml:trace>
  <inkml:trace contextRef="#ctx0" brushRef="#br0" timeOffset="53125.74">9029 5943 494 0,'-2'-6'320'16,"-2"3"-15"-16,0-2 14 0,-8-3 5 15,-5 2-44-15,3 0-1 0,-3 2-4 16,3 2-2-16,6 2-24 0,-3 0-16 0,-19 13-11 15,10-5-11-15,5 4-16 0,1 1-14 0,1 1-12 16,1 1-11-16,2 2 2 0,1 4-29 16,1-5 7-16,2-1-29 0,1 0-13 0,4-3-7 15,1-12 9-15,0 8-11 0,0 1-6 16,0-9-25-16,14 14-15 0,-8-11-2 0,0-3-16 16,1 0-28-16,1-1-17 0,1 1-13 0,18-11-16 15,-6 2-1-15,-4-1-16 0,0-1-18 0,-1-5 7 16,0 0 8-16,-4 1 10 0,0 0 4 15,-1 4-20-15,-3 1 3 0,-1 2 9 0,-2 3 6 16,-1 1 5-16,-1 1 6 0,-2 3 4 16,-1 0 74-16,0 3 7 0,0 0 14 0,-1 2-5 15,0-1 18-15,0 3-5 0,-1 0 6 0,0 11-4 16,2-11 8-16,0 5 6 0,0 0-6 16,0 0-4-16,16 16-10 0,-9-17 7 0,4 1-7 15,-1-5-2-15,-2-5-8 0,3 1-4 16,-2-1-17-16,-9-2-7 0,12 0-10 0,16-10-14 15,-12 2-5-15,-2-1-29 0,0-3-8 0,-1-2-17 16,0-1-8-16,0-2-11 0,-2 1 10 16,0 0-28-16,-6 6 34 0,2-3-26 0,-2 3 12 15,-1 3 7-15,1 2 44 0,-4 1 3 16,2 2-33-16,-2 1 20 0,0 1-1 0,-1 0 24 16,0 0 1-16,0 0 18 0,0 0 3 0,1 12-10 15,0-7 33-15,0-1 0 0,-1 3 9 0,1-2 15 16,-1 2-10-16,0-1 9 0,0-6-14 15,0 7 17-15,0-7-10 0,0 8 6 0,0-1 3 16,0-7 1-16,0 7 4 0,0-7 1 16,0 6-7-16,0-6-24 0,0 0 19 0,2 11-15 15,-4-14 1-15,2 1-11 0,-1-1-6 0,0-4 2 16,1 2-7-16,0-1-9 0,1-2-6 16,-1 3 6-16,1-1-3 0,0 2 0 0,-1 4 6 15,0 0 4-15,0-9-5 0,10-1-12 0,-6 7 3 16,1 2 7-16,0 1 5 0,2 1 1 15,-1 0 2-15,1-1-2 0,12 12 3 0,-10-3-6 16,5 3 10-16,-1 0-4 0,-2 1 1 0,-1-4 3 16,-3-1-6-16,0-2 9 0,-2-3-5 15,-2 2-6-15,0-2-2 0,0-1 16 0,-1 0-8 16,0-2 3-16,-2 0-2 0,0 0-6 0,0 0 9 16,1-5-15-16,-2 1 10 0,1-1-14 15,-1 0 8-15,0-1-13 0,2 0-2 0,-1-1 6 16,1 0-12-16,-1 7-3 0,0 0 18 0,0-9-13 15,11-12 7-15,-3 9 14 0,-3 6-13 16,2-2-3-16,0 3-2 0,0 3 15 0,8-5-11 16,-3 5-8-16,-1 1 22 0,-11 1-14 0,11 0 1 15,15 14 3-15,-17-7 2 0,7 1-2 0,-6 4-17 16,0-2 0-16,-3-3-29 0,-2-1-16 16,-2 0 7-16,-1-1-66 0,-2-1-15 15,0-4-70-15,0 0-51 0,0 0 28 0,0 0-280 16,-11 8 29-16,5-8 27 0,1 2 19 15,0-2 60-15,0 0 22 0,2 0 16 0,0 0 37 16,2 0 21-16,1 3 9 0</inkml:trace>
  <inkml:trace contextRef="#ctx0" brushRef="#br0" timeOffset="53415.52">9737 5975 818 0,'1'-1'404'16,"-1"1"-61"-16,-1 0 30 0,0 1-11 0,0 2-7 16,-1 2 0-16,-5 7-20 0,2 3-13 0,2 3-14 15,0 3-18-15,1 1-25 0,0 3-15 16,2 2-31-16,-1 1-19 0,-1-1-32 0,1-1 6 16,0-1-23-16,1-8-25 0,0 3-21 15,0 1-5-15,0-1-28 0,0-2-40 0,0-2-46 16,0-7-39-16,0 0-22 0,0-2-55 15,0-7 11-15,0 0-170 0,0 0 28 0,-6 4-251 16,6-7-47-16,0-2 59 0,-2-1 50 16,2 0 7-16,0-3 72 0,0-8-24 0,0 8 65 15,0-6-13-15,0-2 42 0,0 0-6 16,0 0 38-16</inkml:trace>
  <inkml:trace contextRef="#ctx0" brushRef="#br0" timeOffset="53675.72">9713 6054 634 0,'2'-18'432'0,"0"3"-72"0,-2 5 15 0,15-13-35 16,-8 10-6-16,1-1-14 0,2 2 3 0,2 4-39 16,0 1 6-16,3 2-34 0,-2 3-26 15,-13 2-18-15,16 0-7 0,1 0-24 0,19 19 15 16,-17-6-48-16,-2 1 8 0,-3 5-4 16,-2-2-34-16,-4 0-11 0,-3 2-11 0,-4-6-6 15,1 8-7-15,-2-13-31 0,0 1-15 0,0 3-23 16,-16 12-10-16,5-14-36 0,2-7-42 15,-1 2-26-15,1-3 9 0,2-2-119 0,7 0-21 16,-9 0-54-16,-10-14-36 0,10 1 30 16,-1-1-178-16,5-1 37 0,1-2 34 0,2-4-50 15,2 10 67-15,0-7-3 0,0-4 25 0,16-28 24 16,-7 22 14-16,2-1 31 0</inkml:trace>
  <inkml:trace contextRef="#ctx0" brushRef="#br0" timeOffset="54085.32">9968 5744 621 0,'14'-20'319'0,"2"2"-19"16,4 1-20-16,-11 1-11 0,6 4 10 0,-2 0-35 15,0 0 41-15,-3 2-7 0,-1 7-21 0,-1-1 2 16,-2 4-9-16,-6 0-12 0,7 0 9 0,-7 0-37 16,17 23 18-16,-10-3-16 0,-4 0-12 15,-3-8 5-15,0 8-16 0,0 6-30 0,0 0-7 16,-14 32-25-16,10-26-11 0,-1-1-3 0,1-1-21 16,-1 1-1-16,3 0-22 0,-1-2-5 15,2-2 11-15,1-14-8 0,0 3-6 0,11 18 8 16,-3-20-9-16,3-3 10 0,1-3-8 15,0-5-5-15,1-3-23 0,-13 0-4 0,14 0-29 16,21-10-21-16,-14-2 8 0,1-2-23 16,-2-1 8-16,-4-2-4 0,1 0 7 15,0 1-21-15,-4-2 9 0,-2 4-8 0,-3 1 10 16,-1 3 14-16,-4 3 1 0,-3 3-12 0,0 4 14 16,0 0 6-16,-8-1 24 0,4 4-15 15,1 2 22-15,-7 8 6 0,0 1 12 0,1 1-14 16,1-4-3-16,2 7-12 0,1-3 14 0,1-1-20 15,3-3 17-15,1-1-17 0,0-10 5 0,0 7-13 16,0-7-3-16,22 20-47 0,-6-15-37 16,1-3-23-16,3 0-41 0,0-1 14 0,-10-1-135 15,5 0-52-15,2 0 31 0,-3 0-331 16,10-13 72-16,-17 10 40 0,-2-1 71 0,1 2 9 16,-2-1 43-16,-2-1 42 0,0 1 17 0,1-2 26 15,-1 3 41-15,2-1-4 0,0-1 26 16</inkml:trace>
  <inkml:trace contextRef="#ctx0" brushRef="#br0" timeOffset="59163.76">967 6595 722 0,'0'0'340'0,"0"-13"-60"16,0 13-14-16,0 0-14 0,-5-15-56 0,-6 21-34 16,-2-1 11-16,-1 7-26 0,-1 2-21 15,-4 4-9-15,2 0-22 0,-1 6-2 0,2-4-5 16,0 2-10-16,3-3-13 0,1 1 1 0,6-3-18 16,-3-2 4-16,4-1 7 0,0-1-23 0,5-4 5 15,0-9-25-15,0 7 14 0,12 5 4 16,-3-6-17-16,-1 0 10 0,2 0 22 15,1 2-25-15,0-1-9 0,5-2-7 0,0-1 33 16,2 1-24-16,-4 2-8 0,3-3 7 0,-3 2 28 16,-1 0-17-16,-4 1 10 0,0 1-18 0,0 2 10 15,-5-3 15-15,-3 1-4 0,-1 3 6 0,0-11 19 16,0 10 26-16,-16 11-23 0,6-8 3 16,0-4-7-16,-11 0 2 0,4 3-27 0,-4-3 11 15,0-3-15-15,-5 3-4 0,2-1-45 0,-1 3 1 16,-2-4-53-16,2-4-48 0,14-3-35 15,-7 0-44-15,-16-16-51 0,21 6 23 16,7-2-205-16,4-3-21 0,2 6 45 0,19-17 13 16,-6 5 42-16,7 0 20 0,1 1 24 15,4-3 9-15,-1-1 2 0</inkml:trace>
  <inkml:trace contextRef="#ctx0" brushRef="#br0" timeOffset="59379.84">1113 6597 293 0,'9'-9'343'0,"2"-1"-62"0,-3 7-17 15,-5 5-25-15,2 3 4 0,-3 5-3 0,2 7-3 16,-2 1-11-16,1 8-25 0,1-3 27 16,0 9 3-16,0 3-9 0,-2-1-21 0,0-6-7 15,0 16-34-15,-2-3 5 0,1-7-31 0,-1-15-15 16,0 8-9-16,0 3-5 0,0 1-49 16,0-8-15-16,0 0-5 0,0-5-105 0,0-4-55 15,-7-3-45-15,7-4 13 0,-15 5-231 0,12-17-92 16,3-2 46-16,-3-5 5 0,1 1 75 15,-2 1 11-15,4 4-6 0,0-5 70 0,0-4-13 16,-10-13 35-16</inkml:trace>
  <inkml:trace contextRef="#ctx0" brushRef="#br0" timeOffset="59532.33">1052 6914 359 0,'-1'-7'428'0,"-2"1"-85"0,3 2-76 16,3-1-4-16,1-1-40 0,5-2-47 15,-1-3-22-15,2 7-37 0,1-6-55 0,5 1-28 16,-3 1-49-16,-2 4-66 0,3-1 9 0,-3 2-209 16,-1 1-72-16,1 1 41 0,-1 1 13 0,-3 0 2 15,-7 0-13-15</inkml:trace>
  <inkml:trace contextRef="#ctx0" brushRef="#br0" timeOffset="60047.71">1340 6941 523 0,'2'4'326'0,"3"-1"-51"0,-3-1 6 0,2 1-19 16,-1 0-3-16,1-1-20 0,-1 0-28 0,-1-1-26 16,2 1-20-16,0-2 42 0,1-1-23 0,0-1 2 15,1 0-32-15,-1 1-29 0,6-7-6 0,2-1-33 16,-3-4 7-16,-2 2-12 0,0-2-18 16,0 0-3-16,-4 1 12 0,-1 5-17 0,-1 1 11 15,-2 6-24-15,0 0-13 0,0-6 22 0,0 6-4 16,-4-6-5-16,1 9-21 0,1 1 1 15,-6 9-22-15,2 4 13 0,0 0 2 0,4 5-18 16,-1-4 23-16,2 2 11 0,1 3-20 0,0-14 8 16,0 2-19-16,0 3-7 0,17 12 26 15,-12-16-1-15,4-4 15 0,-1-2-28 0,0-3 15 16,1-1 0-16,0 0-7 0,4 0 11 16,17-14-16-16,-15 2-22 0,1-2-16 0,-1-4 5 15,2 1-48-15,-3-2 17 0,-3 0-8 0,-5-1-11 16,5 3 24-16,-3-2-14 0,0 6 29 15,-3 2-28-15,-2 4 16 0,0 2 10 0,-1 0 0 16,0 2 14-16,-2 3 2 0,0 0 5 0,-2 1 7 16,0 3 8-16,-2 11 22 0,1 4-1 15,-1 4-4-15,0 3 0 0,1 3 24 0,1 2 37 16,2 3-8-16,-1 0 24 0,1-18-18 0,0 11 0 16,0 5-21-16,0 1 16 0,0 1-22 15,0 0 5-15,0-2-5 0,0 1 4 0,0-2-19 16,0-3 8-16,-9 22-14 0,3-37 13 0,2-4-47 15,-3-5-10-15,2-1 3 0,0-3-108 16,1-4-57-16,0 1-30 0,-6-8-49 0,-1-3 24 16,2-1-232-16,3-2 7 0,-2-2 7 0,2-3 46 15,6 2 37-15,-4-5 27 0,0-1-2 16,-1 1 51-16,5 4 15 0</inkml:trace>
  <inkml:trace contextRef="#ctx0" brushRef="#br0" timeOffset="60268.42">1573 6970 732 0,'5'-14'337'0,"1"4"-5"16,-1-3 5-16,6 0-44 0,0 0-8 0,3 3-34 16,-1 1-8-16,-1 2-18 0,1 4-9 0,-3-1-32 15,-2 4-25-15,-8 0 9 0,10 0-6 16,-4 0-28-16,-6 0-7 0,23 18-13 0,-15-10-13 16,-5 1-13-16,1 1-7 0,-2-2-24 0,-1-1-19 15,0 0-37-15,-1 1 2 0,0-8-72 16,0 7-56-16,0-7-41 0,0 7-34 0,-10 7 16 15,1-4-240-15,2-6-59 0,0-3 75 16,3-1 9-16,-1-3 44 0,3 1 27 0,0-1 1 16,4 0 32-16,2-2-37 0</inkml:trace>
  <inkml:trace contextRef="#ctx0" brushRef="#br0" timeOffset="60510.13">2051 6796 759 0,'0'0'411'16,"0"0"-66"-16,0 0-22 0,0 0-42 16,0 0 32-16,0 0-26 0,0 0-11 0,19 16-20 15,-19-7-27-15,0 6-13 0,0 4-33 0,0 4-11 16,0-1-15-16,0 3-23 0,0 0-21 0,0 0-12 16,0-1-11-16,0 0-13 0,0-2-49 0,0-1-4 15,0-4-104-15,0-1-57 0,0-2-42 16,0-5-76-16,0-2 22 0,0-7-256 0,0 0 37 15,0 0 33-15,0 8 55 0,-2-10-4 0,1 1 30 16,-3-1 58-16,0-1 4 0,-1 1-5 16</inkml:trace>
  <inkml:trace contextRef="#ctx0" brushRef="#br0" timeOffset="60861.06">727 7477 988 0,'-21'4'405'0,"6"0"-54"0,5-2-65 15,3 1-35-15,3-1 5 0,4-2-3 16,4 3-4-16,8-3 5 0,6-3-20 0,-6 3-8 16,37-14-12-16,-4 7-25 0,6-3 5 0,11-2-30 15,-5 2 13-15,1 3-35 0,-3-2-5 16,12 0-4-16,5-2-15 0,5 1-28 0,6 2-19 15,0 0 15-15,-2-2-10 0,2-1-23 16,-6 1-10-16,-3 2-13 0,-3 1-5 0,-6 1-7 16,-6 1-20-16,-6-2-6 0,-5 2-20 0,-6 2-44 15,-6 0-7-15,-5 0-5 0,-1-1 9 16,-5 0-32-16,-11 4-25 0,-14 0-35 0,7 0-22 16,-7 0-35-16,2 8-28 0,-18-2 24 0,-2 2-258 15,-6 1 19-15,-7 2 53 0,-6-2 22 0,-4 3 35 16,-5 1 22-16,-5 1 22 0,-2 1-18 0,-5 1 59 15,-4 1 10-15</inkml:trace>
  <inkml:trace contextRef="#ctx0" brushRef="#br0" timeOffset="61081.66">917 7778 491 0,'-10'5'465'0,"0"1"-57"0,5-3-56 0,3 0-47 15,6 0-37-15,4-2-34 0,11-1 73 16,-6 0-11-16,8 0-18 0,38-11-29 0,-22 5-22 15,0 1-24-15,2-3-23 0,5-1-22 0,-3 1-7 16,11 0-28-16,-3-3-15 0,-2 5-25 16,-2-3-38-16,-2 4-56 0,1-1 2 0,-5 1-86 15,1-1-67-15,-3 0-32 0,1 2 19 0,-5 0-247 16,1 0-66-16,-3-2 45 0,4 3 24 16,-4-2 22-16,1-2 39 0,1 3 17 0,-2-2 37 15,3-1 26-15,2 4 23 0</inkml:trace>
  <inkml:trace contextRef="#ctx0" brushRef="#br0" timeOffset="64720.82">3941 7127 696 0,'0'-13'218'0,"0"13"-22"16,0 0-5-16,0 0-4 0,0-14-28 15,-21-2-10-15,19 13 5 0,2-1-1 0,-1 1-31 16,1 0-12-16,0 2 20 0,0-2-17 0,0 1-14 16,1 0-14-16,-2 0-6 0,1 0 1 0,-1 0-6 15,1 2-11-15,0 0-7 0,0 0-4 16,0 0-12-16,0 0 14 0,0 0-14 15,0 0-8-15,0 0-15 0,-1-7 1 0,1 7 3 16,0 1 3-16,0 0-3 0,0 1-6 16,0 1 2-16,0-1-13 0,0 0 25 0,2 1-26 0,-4 1 14 15,4 0-13-15,-2 1 5 0,0 0 18 0,0 1 0 16,0 1-17-16,0-7 25 0,0 7-16 16,0-1-17-16,0 8 39 0,0 2-1 0,0 2-7 15,0 3-4-15,0 1 14 0,0 1-14 16,0 1-17-16,0 1 42 0,0 1-38 0,0 2 4 15,0 1 1-15,0 0-3 0,0 3-4 16,0 2-4-16,0-2 14 0,0 3 0 0,0 2 3 16,0-1-6-16,0 3-2 0,0 0-6 0,0 1 5 15,0-2-1-15,0 2 16 0,0-1-5 16,0 2-1-16,0-1 7 0,0 0-2 0,0 1-23 16,0 1 1-16,0-2 12 0,0 2-1 15,0 1-3-15,0 1-1 0,0-1-10 0,0 3 23 16,0-3 6-16,0 4-33 0,0-1 18 0,0 2-5 15,0-3 1-15,0 3-2 0,0 2-2 16,0-2-18-16,0 3 4 0,0-3 5 16,-4 45-2-16,2-53 0 0,0-1-1 0,0-1-4 15,0-6 11-15,0-3-7 0,-1 1 10 0,0-4-11 16,2-2 9-16,-1-6-5 0,0 0-8 0,1-5 1 16,0-4 0-16,-1-1 5 0,1 0-7 15,0-4 0-15,1 1 1 0,-1-1 11 0,1-1-3 16,0-1 12-16,0-2-26 0,0 0 17 0,0 0 10 15,0 0-17-15,0 0-14 0,-6 8 25 16,7-8-1-16,-2 2-40 0,0-4 5 0,0 2-26 16,0 0 3-16,0-2-58 0,-1-1 17 0,-2 0-21 15,2-1-19-15,1 0-5 0,0-2-6 0,1-1-12 16,-3-9-14-16,3 1 16 0,0 4-81 16,0-3-74-16,0-4-93 0,0-4 44 15,0 0 9-15,0-3 7 0,0-4 32 0,0 0 31 16,0-1 29-16</inkml:trace>
  <inkml:trace contextRef="#ctx0" brushRef="#br0" timeOffset="67203.5">3862 6996 642 0,'0'0'214'0,"0"0"-34"0,0 0-7 15,0 0-6-15,0 0-15 0,0 0-16 0,0 0-14 16,0 0-12-16,0 0-1 0,0 0-15 0,0 0 23 15,0 0 0-15,0 0-17 0,0 0 1 16,0 0-1-16,0 0-11 0,26 20-6 0,-21-20 18 16,1-1-16-16,1 1-14 0,0-1-6 0,0 1-4 15,3 0-6-15,6 0 11 0,19-10-2 16,-13 9-21-16,1-3 27 0,1-1-27 0,0 2-23 16,-1-1 15-16,2-1-10 0,-1 2-10 15,2 1 43-15,0-2-30 0,3 1 16 0,1 1-24 16,-1-1 0-16,1 0-13 0,0-1 28 0,4 4-16 15,-5-4 3-15,1 2-27 0,1-1 41 0,1-1 0 16,0 0-33-16,-2 1-1 0,1 0 33 16,-1 0-39-16,2-1 15 0,2 1 1 0,-2-1-15 15,3 2 6-15,-1 0 2 0,3-1 31 16,-2 0-21-16,-1 1-4 0,2 0-8 0,-4-1 18 16,2 1-5-16,1-1-24 0,-1 1 13 0,1 0-4 15,-1-1 3-15,2 3 21 0,0-2-14 0,-1 2-22 16,-2-2 13-16,1 0 17 0,-1-1-9 0,1 0 7 15,-1 1-23-15,1-1 12 0,1-1 2 16,0 3-20-16,0-3 10 0,0 1-8 0,0 1 21 16,1-2-20-16,-2 0 35 0,4 1-23 15,-3 2-12-15,2-4-3 0,-1 3 5 0,2 0 26 16,0-2-12-16,-3 2-1 0,0 0-17 0,3 1 0 16,1-2 20-16,1 0-3 0,-3 2-16 0,-1-2-2 15,1-1 13-15,-1 2 10 0,3 1-13 16,-2-3 2-16,0 2-2 0,2-1 17 15,-2 0-22-15,-2-1 14 0,3 0-1 0,2 1-2 16,-1 0-22-16,-1-3 13 0,1 2 5 0,-1 0 10 16,0 2 2-16,-4-3-19 0,3 3 16 15,2-1 7-15,-2 2-21 0,0-1-1 0,0 0 15 16,-2 1-21-16,0-1 32 0,-1 0-18 0,1 0-13 16,-2-2 3-16,-1 1 8 0,1 0-8 15,-1 3 10-15,0-5-1 0,6 4 12 0,-3-1-16 16,0 1 14-16,2-1-1 0,-3 1-1 0,3-2-5 15,1 3 18-15,1 0-38 0,1-1 2 0,2 1 1 16,-3 0 1-16,-18 0 1 0,9 0 2 0,5 0 0 16,2 0-1-16,1 0 20 0,1 0-13 15,-1 0 6-15,-1 0 12 0,1 0 2 0,-1 0 0 16,1 0-29-16,0 0 19 0,-1 0-1 16,1 0-1-16,1 0 1 0,-2 0-3 0,0 0 11 15,0 0-3-15,2 0-1 0,-2 0 0 16,1 0 15-16,-1 0-2 0,2 0 4 0,-1 0-13 15,1 0 0-15,-1 0-2 0,0 0 1 0,34 11-6 16,-39-10-2-16,1 1-15 0,-2 0 1 16,1 0 1-16,4-1 2 0,-3 1 22 0,-3-1 1 15,2 0-2-15,-2 1 0 0,1-1-2 0,0 1-6 16,0 0 13-16,2 0-3 0,0-1 12 16,0 2-6-16,3-1-13 0,-2 0 14 0,-4 1-4 15,0 0-1-15,4-2 1 0,-1 2-9 16,-1 0 7-16,-1 0-32 0,-3-1 15 0,1 0-7 15,0 2 5-15,1-2-8 0,1 1 15 0,-1-1-11 16,2 2 6-16,0-3-4 0,3 2 18 16,-2-2-22-16,1 1 10 0,-1 1 1 0,-3-1 0 15,3 0-5-15,2 0-2 0,-3 0-3 16,-1 1 19-16,-1-1-13 0,-3 0-3 0,1-1 1 16,-2 2 13-16,-2-2-26 0,-12-1 12 0,4 0 4 15,0 0-7-15,2 0 1 0,-3 0-1 0,-3 0 3 16,0 0-2-16,-3 0 19 0,-1 0-12 15,-1 0 7-15,-1 0-11 0,-7 0-2 0,8 0 0 16,-1 0 0-16,-7 0 8 0,7 0 2 16,-7 0-7-16,9 0 0 0,-9 0 1 0,7 0 1 15,3-8 12-15,-9 7-1 0,1 1 0 16,0 0-1-16,1-2-14 0,-3 2 8 0,0 0 0 16,0 0-2-16,0 0 0 0,0 0-7 0,0 0-5 15,0 0-8-15,0 0 15 0,7 0 4 16,-7 0-11-16,0 0 14 0,0 0-27 0,0 0 23 15,0 0-1-15,0 0 0 0,0 0 16 16,0 0-6-16,6 0-8 0,1 10-23 0,-7-6 23 16,0 0 4-16,0 0 5 0,0 2-10 0,0 0-7 15,0 0 8-15,0 1 1 0,0 3-18 16,0 5 7-16,0 2 11 0,0 0 9 0,0 3 3 16,0 1 2-16,0 0-9 0,0 3 4 15,0-1-9-15,0 1 13 0,0 1 9 0,0 1 11 0,0 0-5 16,11 27 2-16,-10-26-3 0,-1 2 11 15,2 0 5-15,-2 1-14 0,0-1 2 0,0 2-5 16,0 2 8-16,0-17-9 0,0 9 18 0,0 4-16 16,0 2 4-16,0 2-1 0,0 2-2 15,-12 35-8-15,9-34 4 0,-1 1-6 0,1-2-3 16,0 1 0-16,-2 3 5 0,2-3-7 0,-1-2 11 16,2 1 13-16,0 3-13 0,1-5 23 15,1-17-6-15,0 10 14 0,0 3-8 0,0 4 1 16,0 1-23-16,0 3 21 0,0-2-25 0,0 2 8 15,0 2 9-15,0 0 0 0,0-1-18 16,0 1-9-16,0 1 17 0,0 0-3 0,0-1-14 16,0-1 16-16,0 2-2 0,0 3-6 15,-8 40-6-15,6-41 3 0,0 1-5 0,1 1-14 16,1-23 13-16,0 9-6 0,0 4 6 0,0 3-10 16,0 1 5-16,0-2 13 0,0 0-5 0,0-1 8 15,0-1-19-15,0 2 11 0,0-2 9 16,0 0-29-16,0 0 14 0,0-1 13 0,0 1-29 15,0-2 6-15,7 36 0 0,-5-36 19 0,0 1-13 16,0-2 7-16,1-2-20 0,3-1 9 16,-2-3 9-16,0 0-14 0,-3-6 2 0,3 5 14 15,-3-1-18-15,-1-5 11 0,0-3-21 16,0-6 25-16,0 4-14 0,0 1 7 0,0 1-10 16,0 1 28-16,-10 16-26 0,8-20 8 0,1-2 2 15,0 2 4-15,0-4 0 0,1-8-7 16,0 6-2-16,0-6 8 0,0 8-16 0,0-1 8 15,0-7 13-15,0 7-7 0,0 0-18 16,0-7 3-16,0 8 12 0,0-8 2 0,0 8-7 16,0-2-12-16,0-6 17 0,0 7-10 15,0-7-1-15,0 8 19 0,0-2-29 0,0-6 25 16,0 7 10-16,0-7-12 0,0 8-14 0,0-1 14 16,0-7-5-16,0 6-4 0,0-6-5 0,0 9 6 15,0-9 2-15,0 7 6 0,0-7 6 16,0 8-10-16,0-3 1 0,0-5 11 0,0 7-25 15,0-7 12-15,0 7-6 0,0-7 3 16,-10 15-6-16,9-10-3 0,0-1 13 0,0-1 6 16,1 1-14-16,-1 0-2 0,1-1 4 0,0 0-6 15,-2 0 19-15,0 1 3 0,2 2-18 0,0-2 13 16,-1 0-1-16,1 1-1 0,-1-2-9 16,0 4 9-16,1-2-16 0,0 0 25 15,-2 1-7-15,1 0 3 0,0-1-18 0,-1 0 3 16,2-1 6-16,-1 0 6 0,1-1-15 0,-2 2 12 15,2-2-29-15,-3 2 2 0,3-4-11 0,-2-1-14 16,2 2-26-16,-3-4-34 0,0 2-18 0,0 0 13 16,-1-3-107-16,0 0-31 0,-11-6-45 15,3 1 27-15,-6-4-208 0,1-1-42 16,-6 0 38-16,2-2 49 0,-7-4 37 0,-4-1-22 16,-5-2 38-16,-4-4 31 0,-4 0 42 15,-2-2 4-15,-7-5 36 0</inkml:trace>
  <inkml:trace contextRef="#ctx0" brushRef="#br0" timeOffset="68733.1">3991 7914 610 0,'0'0'273'0,"0"0"-13"16,0 0-18-16,0 0-28 0,0 0-5 16,0 0-6-16,14 0-47 0,-14 0-2 0,0 0 11 15,0 0-17-15,0 0-34 0,28 9 24 16,-21-10-24-16,1 0-6 0,2 1 8 0,3 0-9 16,4 0 2-16,18-10-11 0,-13 10-12 0,0-4-24 15,3 2 13-15,0-1-15 0,5-2-1 16,0 5-8-16,-2-5 3 0,5 3-4 0,-2-3-6 15,1 2-4-15,1-2 15 0,3 0-18 0,5 3-3 16,-2-3-4-16,6 4-2 0,-3-3-25 16,2 0-1-16,1 1 24 0,-1-2-3 0,3 3-2 15,0-1-20-15,2 0 7 0,-1-1-1 0,1 0 12 16,2 1-1-16,-5-2-2 0,2 2 12 16,0 1-8-16,0-2-19 0,-3 1 7 0,0 1 16 15,1 2-3-15,-3-3-2 0,0-1-1 0,1 1-20 16,-1 0 3-16,3 1-9 0,-3-3-1 15,3 4 15-15,0-2-14 0,1-1-1 0,0 3 2 16,0-3 11-16,2 1-4 0,-1 0 4 0,1-1-2 16,-1 2 10-16,0-2-15 0,-2 1 8 15,1 2-1-15,-2 0-33 0,1-2 2 0,-2 2 47 16,0-2-15-16,1 0 0 0,0 1-1 0,-3-3-4 16,1 2 19-16,2-1-2 0,-1 0-2 15,2 0-1-15,0-2-17 0,4 1-2 0,5 0-1 16,-5 0 3-16,0 1 18 0,1-2-25 15,-3 2 5-15,-1-2 20 0,0 3-29 0,1 0 11 16,-2-2 5-16,-3 3-4 0,-1-2-5 0,1 2 15 16,-1 0-7-16,0 0 12 0,-1-1-12 15,-2 0 16-15,3 1-22 0,-1-1 1 0,1 1-5 0,3 0 23 16,-2-1-24-16,2 1 22 0,0-2-19 16,4 1 0-16,-1 1 2 0,2-1-2 0,-1-1 4 15,-2 2-1-15,0 0-1 0,-2 2 17 16,-4-4 3-16,0 2-12 0,0 2 0 0,1-3-1 15,-2 0-1-15,-2 2-1 0,1 0 2 0,1 0 0 16,1 0 0-16,2-1 1 0,-2-1-2 16,2 3-1-16,3-3 2 0,-2 2-1 0,2-1-18 15,-4-1-6-15,2 0 1 0,1 2 3 0,-2 1 1 16,0-3 29-16,-4 2 1 0,-19 1 0 16,8 0-2-16,5 0-5 0,2 0-17 0,1 0 3 15,2 0-1-15,-3 0 10 0,0 0-8 0,-1 0 0 16,0 0 1-16,0 0 12 0,32-10 0 15,-31 8-1-15,-1 2-1 0,-2-5-1 0,2 5 2 16,0 0-2-16,0-2 2 0,5 1 1 0,-4 0 0 16,0-1 2-16,-1 1-1 0,2 0 1 0,1 0-5 15,-3-2-4-15,2 3 2 0,-5 0 1 0,0 0 0 16,-1-3 14-16,-1 3-1 0,-15 0-37 16,7 0 4-16,3 0 22 0,4 0-5 15,0 0-7-15,3 0 14 0,0 0 0 16,-1 0 22-16,-2 0-6 0,-1 0-28 0,-1 0 16 15,-4 0-1-15,-4 0 11 0,-2 0-20 0,-5 0 27 16,-1 0-17-16,-3 0 4 0,-7 0-17 0,8 0 5 16,-8 0 19-16,0 0-11 0,6 0-10 15,0 9-1-15,-8-10 2 0,1 2-2 0,-2 0-116 16,-1 0-13-16,0 0-9 0,0 0-15 0,-2 0-5 16,0 0-22-16,-10 4 15 0,1-5-136 15,-1 2-99-15,-6 0-36 0,0 0 45 0,-4 1 54 16,11-3-8-16,-8 0 29 0,-6 0 5 15,-4 0 40-15</inkml:trace>
  <inkml:trace contextRef="#ctx0" brushRef="#br0" timeOffset="70529.06">3757 9065 730 0,'0'0'213'16,"0"0"9"-16,0 0-26 0,0 0-24 0,0 0-11 15,16 6-10-15,-9-8-13 0,-2 1 0 0,9-4-18 16,-2 0-4-16,-4 3-9 0,-3-1-29 15,1 3 0-15,-1-2-7 0,2 2-2 0,-3-1 10 16,0 0-29-16,2 1-7 0,-2 0-1 0,0 0 4 16,-1 0 12-16,2 0-9 0,-1 0-8 0,1-1 16 15,-1 1-13-15,-1-2-4 0,1 2 0 16,-2 0 24-16,1 0-11 0,0 0 6 0,-1 0 8 16,1 0-27-16,-3 0 13 0,0 0 12 15,0 0 3-15,0 0-8 0,8 0-4 0,-8 0-7 16,7 0 14-16,0 0 6 0,1 0-15 0,-1 0 10 15,5 0-16-15,22-11 15 0,-12 8-14 16,-2 0-1-16,4 1 11 0,-1 1-11 0,2-1-10 16,2-1 9-16,0 1-12 0,1 0-3 15,1 2 2-15,0-2-28 0,0 0 22 0,2-1 5 0,-2 3-3 16,1-3-34-16,0 1 24 0,1 2 3 0,0-3-20 16,1 1 6-16,-1 0-5 0,1 1 10 15,1-3-15-15,1 4-4 0,2-3 20 0,-4 1 13 16,1 0-20-16,0 0 11 0,4-4-15 15,1 4 14-15,2 2 2 0,2-2 5 0,1 1 2 16,1-1-11-16,2 1-6 0,1 0 5 0,0 0 2 16,-2-1-7-16,0 1 1 0,1 0 0 0,0 1-8 15,-1-3 4-15,0 3-8 0,-2 0 9 16,1-2 2-16,0 1-1 0,1 1 9 0,-2-3-5 16,-20 3-10-16,10 0 0 0,6 0 7 0,4 0-1 15,2 0-10-15,2 0 12 0,0 0 4 16,1 0-2-16,50-11-3 0,-48 11 2 0,-2-2 5 15,0 1-12-15,4-1-2 0,-1 0 1 0,-3 1 0 16,5 1 6-16,-1-1 1 0,2-1-6 16,0 1-4-16,-2-2-1 0,5 3 4 0,-29 0 3 15,14 0-4-15,9 0 10 0,2 0-5 0,1 0-4 16,0 0 12-16,-1 0-9 0,-2 0-8 0,2 0 4 16,1 0-8-16,2 0 12 0,1 0-11 15,-1 0 12-15,2 0-3 0,0 0-6 0,-1 0-2 16,1 0 8-16,-1 0-2 0,-2 0 0 15,1 0-7-15,-3 0 1 0,1 0 5 0,-2 0 5 16,-2 0 0-16,1 0 2 0,0 0-14 16,-2 0 12-16,1 0-8 0,-1 0 2 0,-1 0 4 15,-1 0 1-15,0 0-2 0,1 0 5 0,-1 0-2 16,1 0 5-16,2 0-5 0,-1 0 8 16,2 0-11-16,-2 0-1 0,-1 0 10 0,0 0-9 15,-1 0-3-15,0 0 6 0,-3 0-2 0,0 0-1 16,-3 0-2-16,0 0 5 0,0 0-11 15,-2 0 12-15,0 0-9 0,0 0 12 0,0 0-2 16,0 0-9-16,1 0 5 0,-3 0-6 16,0 0 8-16,0 0-4 0,-1 0 9 0,1 0-9 15,-3 0 3-15,2 0-6 0,0 0-6 0,-1 0 21 16,0 0-11-16,-1 0 1 0,-2 0 3 16,-2 0-3-16,0 0 3 0,-3 0-2 0,0 0-2 0,0 0 5 15,23-4 6-15,-25 1-7 0,-5-1 0 16,3 4-6-16,-13 0 0 0,6 0 10 0,1 0-3 15,0 0 0-15,2 0 2 0,17-12-4 0,-17 9 8 16,-3 1-4-16,2 1-11 0,-1-2 0 16,-2 2 12-16,-4-2-12 0,-2 2 1 15,-1 0-2-15,-1 1 10 0,-2-1 7 0,-1 0-15 16,0 1 1-16,0 0 16 0,-1 0-12 0,0-3 11 16,0 3-18-16,-1 0-3 0,0 0 8 15,2 0 12-15,-2 0-13 0,0 0 0 0,0-1 1 16,0 1-1-16,-1 0-10 0,2 0-1 15,1 0 9-15,-2-1-9 0,1 0-7 0,0 1 4 16,0 0-4-16,0 0 18 0,1 0-3 16,-3 0-1-16,1 0 6 0,1-1-5 0,-3 1-8 15,0 0 9-15,0 0-7 0,0 0 7 0,0 0-8 16,0 0-9-16,0 0 5 0,0 0-2 16,0 0-15-16,0 0-7 0,12-4-8 0,-13 4-31 15,1 0 8-15,-1 0-71 0,0 0-10 0,0 1-44 16,-2-2-21-16,2 1-5 0,-1 1-16 15,-1-1-37-15,1 2 26 0,0-2-157 0,-1 0-56 16,-1-2 45-16,-1 4 28 0,-1-2 30 0,-2 0 24 16,-2 0 34-16,-8 0-10 0,-4 0 17 0,-6 0 4 15</inkml:trace>
  <inkml:trace contextRef="#ctx0" brushRef="#br0" timeOffset="72792.81">3881 9182 318 0,'0'0'182'0,"0"-13"-35"0,0 13-18 16,0 0 20-16,0 0-32 0,-4-26 0 0,5 23-18 16,0 0 20-16,-1-1 0 0,2 2 9 15,-1-1-28-15,0 1 6 0,-1-1 3 0,0-1 0 16,1 1-20-16,0 1-14 0,-1-1 6 16,0 1-10-16,0 0-2 0,1-1 7 0,0 0-11 15,-1 2 4-15,1 0-2 0,-1-1-11 0,0-1 1 16,0 2-2-16,1 0 2 0,0-1 5 0,0 1 1 15,-1-1-2-15,1 0-3 0,-1 2-14 16,1-3-6-16,-1 3-14 0,0 0 6 0,0 0 6 16,1 0-5-16,0 0-11 0,0 0 19 15,-1 3-3-15,0 2-4 0,0-1 18 0,-1 2-24 16,0 1-3-16,1 12 0 0,0-10 43 16,0 1-17-16,0 7 4 0,0 0-4 0,0 3-22 15,0-1 13-15,-13 24 0 0,12-18-3 0,-3-1-5 16,0 0-1-16,1 3-5 0,-1-1-2 15,0 1 24-15,-1 2 20 0,2 0-7 0,-1 2-31 16,0-2 6-16,1-2-10 0,-2 4 19 0,2-2-4 16,-1 2-22-16,0 0 3 0,0-1 9 0,2-1-7 15,1 3 6-15,-4 0-15 0,2-1 0 16,-3-2 5-16,3 2 10 0,-3-1-17 0,2 2 8 16,-1 0 13-16,1-1-23 0,-1 1-23 0,2-1 20 15,0 1-16-15,-1 2 29 0,2-5-7 16,0 4-2-16,-1-2-2 0,1-5 6 0,0 0-6 15,0-2-25-15,0-2 18 0,2-5 12 16,-1 0-8-16,-1-5 13 0,2 0-7 0,-2-5-7 16,1 0 1-16,0-2 2 0,1 0-8 0,-1-2 9 15,1 0 10-15,0-1-3 0,0 1-7 0,0 0 1 16,-1 0-6-16,1-3 19 0,0 0-4 0,0 0 4 16,0 0 1-16,0 0-7 0,0 0-2 15,0 0 7-15,0 5-13 0,0-5-1 0,0 0 1 16,0 0 10-16,8 8-17 0,-7-8 12 0,1-1-3 15,2-1-15-15,-1 2 9 0,1 0 5 16,0-2-9-16,1-1-3 0,2 2 5 0,-2 0 14 16,8-6-19-16,-1 7 7 0,-3-2-3 0,0-1 12 15,6-2-11-15,-4 3-1 0,0 1-9 16,-1-1 6-16,7 0-2 0,0 2-6 0,0-3 10 16,1 1 7-16,-2 1-3 0,3-1-2 15,2 0 6-15,1-1-16 0,-4 2 6 0,6-2 2 16,0 3-1-16,0-2 8 0,0 1-1 0,1-2-8 15,1-1-10-15,-13 4 16 0,8 0-9 16,4 0 2-16,2 0 1 0,2 0 4 0,-1 0-13 16,31-5 4-16,-29 3-3 0,-15 2 13 15,7 0-9-15,5 0 11 0,2 0-12 0,3 0 10 16,33-8-5-16,-32 4 11 0,-1 1-1 0,1 2-15 16,0-2 2-16,0 0 5 0,1 1-8 15,2-1-4-15,-1 1 13 0,2 2 1 0,-6-2 0 16,1-1 5-16,4 0-9 0,-1 3 4 0,4-4-4 15,-2 1-4-15,2-1 2 0,3-1 9 16,-3 2-8-16,2-1 5 0,-1 1-17 0,-2 0 18 16,1-1-6-16,-2 2-11 0,-1 1 5 0,1-2 7 15,0-1 7-15,-1 1 3 0,0-2-14 0,3 1 9 16,-2 0-20-16,1 1 21 0,3-1-6 16,0 1 11-16,1-2-13 0,5 2 10 0,-3-3-13 15,3 0 13-15,-1 4 0 0,2-3-8 0,-2 2 12 16,3-1-12-16,2 3 2 0,-4-3 8 0,0 0 0 15,0 3-5-15,1 1-3 0,-3-3 6 16,2-3-16-16,-2 3 11 0,1 0 3 0,0 3-2 16,1-4 1-16,-1 3 2 0,1-3-3 15,-1 0-2-15,0 3-9 0,1-2 11 0,-2 0-10 16,1 1 20-16,-3-2-14 0,-1 1-7 0,2 0 18 16,-1 0-6-16,1-2-9 0,0 2-6 15,1 3 15-15,-3-3-1 0,-1 1-7 0,0-3-1 16,-1 3-4-16,0-1 3 0,0-1 9 0,-1 1 4 15,0 0-19-15,0 2 16 0,2 0 5 16,-1 1-13-16,3-3-9 0,-2-1 3 0,2 1 17 16,0 0 0-16,0 2-15 0,-1-2 4 0,-1 2 5 15,0-3 11-15,2 0-17 0,-4 2 9 0,-1-1-23 16,-3 0 17-16,2 2 6 0,-2-3-9 16,0 3 1-16,0-2 9 0,-3 3-12 0,1-3 7 15,1 0 1-15,0 1 0 0,2 1 4 16,-2-3-1-16,0 3-6 0,1 0 7 0,1 0-9 15,2 1 20-15,0 0-15 0,-1-1 10 0,-19 1-4 16,10 0 4-16,6 0-6 0,1 0 11 16,0 0-5-16,35 10-1 0,-35-10-9 0,-2 2 8 15,5-2-2-15,-3 0 4 0,0 0-3 16,-3 2 0-16,-1-2-8 0,-17 0 7 0,8 0 9 16,3 0-11-16,2 0-4 0,-1 0 6 0,3 0-10 15,-1 0 5-15,1 0-3 0,0 0 6 16,-2 0 0-16,1 0-2 0,-1 0-3 15,0 0 9-15,-1 0-8 0,-1 0-1 0,0 0 8 0,-2 0 1 16,0 0-20-16,0 0 19 0,-1 0 0 16,0 0 1-16,1 0-6 0,-1 0 1 0,0 0 1 15,0 0-5-15,1 0 16 0,29 14-10 0,-28-13 0 16,-1 1-4-16,4-2 14 0,-1 1-10 16,1-1-5-16,2 1-3 0,-1 2 3 0,0-1 2 15,1-2-3-15,-3 3 2 0,0-1-4 0,0 2 6 16,-1-1-4-16,-2-2 10 0,0 2-7 15,-3 1-10-15,-6-4 3 0,-1 0-5 0,-2 2 16 16,-2-2-3-16,-2 0 0 0,1 0 0 0,-1 1-5 16,-7-1 6-16,0 0 5 0,7 0-3 15,-7 0 0-15,8 0 2 0,-8 0 3 0,8 0-9 16,-8 0 7-16,8 0-6 0,-8 0-3 0,7 0 3 16,-7 0 6-16,0 0-13 0,7 0-3 0,-7 0-1 15,0 0-5-15,7 0-23 0,-7 0-9 16,0 0 2-16,0 0-26 0,14-10-25 15,-12 9 8-15,-2 1-87 0,-1-1-58 0,-1-1-45 16,1 1 26-16,-5 1-261 0,-8-4-6 0,-4 2 32 16,-4-2 69-16,-5 2 14 0,-8 0 45 15,-3-1 28-15,-6 3 11 0,-9-3 52 0,-6 2-31 16</inkml:trace>
  <inkml:trace contextRef="#ctx0" brushRef="#br0" timeOffset="75500.52">3711 10503 550 0,'0'-14'193'0,"0"14"-34"0,0 0-8 15,0-13 2-15,-13-6 8 0,14 16-7 0,0 0-30 16,0-1 0-16,0-1-11 0,1 0 16 16,0 0-11-16,0 1-13 0,0-1-11 0,1 0 18 15,-1 1 0-15,0 1-1 0,-2-2-24 0,4 3-12 16,-4 1 7-16,1-4-8 0,0 3 12 15,1 1-47-15,-2 1 4 0,0 0 6 0,0 0 0 16,3-4 6-16,-2 4 1 0,0 0-19 16,0 3-5-16,0-1 26 0,1 1-13 0,0 1 5 15,0 1-2-15,-2 2-4 0,2 13 19 0,-2-11-7 16,0 4-6-16,0 6-5 0,0 0-4 16,0 3 44-16,-11 25-10 0,6-19-14 0,2 1 14 15,-3-2-11-15,1 2-30 0,1 2 13 0,-2 0 9 16,1 1-24-16,-1 0 8 0,-1 0 9 15,1-2-6-15,0 2-14 0,1 1 13 0,-1 2-10 16,-1-2 13-16,3-1-13 0,-3 0 2 16,1 0 10-16,-2 3 1 0,0-3-15 0,1 1 9 15,0 2 0-15,0-2-20 0,0-1 9 0,1 4 10 16,-1-2-22-16,0 3 8 0,-1-2-12 0,2 1 14 16,1-1-13-16,-1-2 15 0,0-1-12 0,1 0-6 15,0-1 2-15,1-2 8 0,1 0-9 16,-1 0 6-16,0 0-19 0,1 2 20 0,0-2-13 15,-2-2 10-15,5-2-8 0,-2-1 3 0,-1-2 3 16,2-1-12-16,1-1-5 0,-1-10 17 0,1 1-10 16,0-1 3-16,0-3 4 0,0-2-18 15,0 2 14-15,0-7 7 0,0 0-10 0,0 0 0 16,0 8 0-16,0-8 4 0,0 7-7 0,0-7 8 16,0 7-4-16,0-7 6 0,0 6-11 15,0-6 6-15,0 0-10 0,0 7 18 0,0-7-11 16,0 6-1-16,0-6 2 0,0 0-3 15,11 15 8-15,-9-13-6 0,0-1-1 0,0 2 5 16,1-2-2-16,1 1-6 0,0-2-13 16,1 1 21-16,0-1-17 0,2 0 15 0,-1-1-17 15,-6 1 22-15,11 0-5 0,3 0-5 0,18-11-2 16,-14 8 6-16,0-2-1 0,2 2-1 0,2 2 6 16,3-4-17-16,-4-3 10 0,1 2 2 15,-1 2-3-15,2-1 6 0,3 1-10 0,-2-1 9 16,0-1-4-16,2 1-7 0,-1 4 19 0,1-6-8 15,1 2-2-15,1 0-1 0,0-1 3 0,0 0-7 16,-1 1 1-16,3-2 11 0,-2 2-15 16,1 0-2-16,2 0 22 0,-1 1-12 0,2-3 1 15,-2 2 0-15,3 0-3 0,1 0 0 16,0 0 1-16,1 2-1 0,0-2-4 0,1 1 10 16,0-1-5-16,3 1 3 0,-1-1-12 0,1 1 11 15,3 1-3-15,0-1 5 0,-1 0-10 16,2-1 7-16,0 2 1 0,2-4-2 0,0 3-1 15,0-2-8-15,0 2 10 0,0-1 0 16,0 0-7-16,1 0 13 0,1-1-12 0,-1 1-7 16,-2 2 11-16,1-3 3 0,-4 2 2 15,1-1-4-15,1 0-1 0,-1 1 1 0,3 1-6 16,-4-3 8-16,1 0 4 0,2 2-3 0,-1-1 4 16,1 1-13-16,-1 0 0 0,2 0 6 0,-1 0-6 15,1 1 8-15,-1 0-17 0,1 0 16 16,1-1-4-16,-2 1 7 0,0 2-7 0,-1-3 4 15,3 0-6-15,-2 3 5 0,2-3-10 0,-2 1 14 16,2 1 2-16,-1 1-7 0,-1-2-4 0,0 0 10 16,2 3-20-16,-3-3 26 0,2 1-1 15,0-1-14-15,-1 0-1 0,4 1 10 0,-3 0-3 16,0 0 1-16,1-2-6 0,-2 3 8 0,-1-2 3 16,1 0-5-16,-3 2-2 0,1-1 2 0,-1 0-11 15,0 1 7-15,0 1 0 0,-3-3 2 16,0 3-4-16,1-2 9 0,-20 2-3 15,9 0-2-15,6 0 9 0,1 0-8 0,1 0 24 16,2 0-2-16,0 0-11 0,-1 0-3 16,0 0 5-16,0 0-12 0,0 0 11 0,-1 0 2 15,1 0-2-15,-1 0-12 0,0 0 5 0,1 0-2 16,0 0-3-16,-1 0 7 0,-1 0 9 0,1 0-11 16,-2 0-7-16,2 0 6 0,-2 0 8 15,1 0-3-15,0 0 0 0,-3 0-6 0,1 0 3 16,2 0-16-16,-3 0 13 0,0 0-9 0,1 0 7 15,-1 0-4-15,0 0 0 0,0 0 0 16,-2 0-3-16,3 0 12 0,0 0-13 0,-1 0 7 16,0 0 2-16,1 0-5 0,-1 0-4 15,1 0 7-15,0 0 2 0,-2 0-5 0,-1 0 4 16,-1 0-8-16,-1 0 10 0,-1 0-10 0,-3 0-2 16,-1 0 6-16,1-5 3 0,21-4 4 0,-23 8-7 15,3-2-2-15,-1 3 8 0,4 0 0 16,-1-1-11-16,4 0 5 0,-3 0 4 15,-1 0 0-15,1 0 2 0,-5 1-1 0,1-2-12 16,-2 0 6-16,0 2 11 0,0 0-2 0,-2-2 3 16,-9 2-2-16,4 0-11 0,4 0 3 15,2 0 4-15,1 0 3 0,26-11-17 0,-24 11 7 16,-1-4 11-16,1 3 3 0,0-2-19 16,-3 0 8-16,6 3 8 0,-7-2-3 0,1-1-1 15,0 1-9-15,0-1 8 0,-7 0-2 0,4 0-2 16,0 1 3-16,-1-1-3 0,-1-1-7 0,2-1 10 15,-2 2 4-15,-2 0-22 0,-5-1 9 16,5-3 16-16,4 1-12 0,-7 1-2 0,3-2 10 16,-4 3-1-16,5-3-2 0,-3-2-15 15,1 4 20-15,-2 1-4 0,-1-1-9 16,-3 3 13-16,2-3-11 0,-3 4 2 0,1-2-3 16,-2-1-2-16,0 4 13 0,1-3-3 0,-1 1 6 15,6-7-4-15,1 4 0 0,1-2 1 16,-4 1-20-16,0 1 13 0,-2 1-2 0,0-1 10 15,-2 1-19-15,-1 1 17 0,3-2-3 0,-4 2-16 16,1 0 18-16,-1-2 6 0,0 2-8 16,0-3-3-16,-1 2 5 0,0-1-8 0,-1 0 15 15,0 0-4-15,0 1-11 0,-1-4 1 16,0 3 2-16,0 5 18 0,0-7-6 0,0 0-1 16,0 2-15-16,0 5 10 0,0-10 4 15,0 3-1-15,0-1-18 0,0-3 20 0,-11-12-20 16,9 15 3-16,1-2 17 0,0 4-4 0,0 0-12 15,-1-1-1-15,1 0 5 0,0 1 10 0,-1 2 0 16,1-1-2-16,1-3-12 0,-3 1 17 0,3-1-7 16,0 2 6-16,-1-11-16 0,1 3 14 15,-1 3-13-15,-1 1-1 0,2 0 7 16,0 0-2-16,0-8 0 0,-1 3 9 0,1 6-9 16,0-4 9-16,0 2-9 0,0-4-3 0,0-2 18 15,0 0-4-15,0 1 2 0,0-1-7 16,0-1-1-16,0 1 10 0,0-2-7 0,0 2-16 15,0 1-4-15,0 0 28 0,0 1-18 0,0-3-1 16,0 1-1-16,0 0 22 0,0-2-22 16,13-19 4-16,-10 17-1 0,0 4 20 0,0-1-23 15,-1 1 20-15,0-1-25 0,3 1 24 16,-1-1-20-16,2 0 4 0,-2-4 5 0,0 3 8 16,3-1-20-16,-2 1 23 0,2 0-23 15,-2-1 0-15,-1-1-2 0,2-1 24 0,0 0-4 16,-1-2-20-16,2 0 8 0,0-1 7 15,-1 1 6-15,0-2 2 0,-1 1-20 0,-2-1 15 16,2 3-16-16,1-3 9 0,-1 2 3 0,-1-2-8 16,0 4-7-16,1 0-14 0,0 0-1 15,-1 3-2-15,1-1-16 0,-5 1-11 0,2 0-24 16,1 3-12-16,-3 5-25 0,3 2 13 16,-3 1-78-16,0 8-20 0,0 0-48 0,0-7-37 15,0 7 27-15,-17-19-247 0,2 12 6 0,1 1 44 16,-4 2 30-16,-2-1 47 0,-5 3 29 15,1 1 46-15,9 1 1 0,-7 0 6 0,-4 0 38 16,-36 11-4-16</inkml:trace>
  <inkml:trace contextRef="#ctx0" brushRef="#br0" timeOffset="78348.81">3522 12107 222 0,'0'0'200'15,"0"0"-2"-15,0 0-39 0,0 0-12 16,0-13-22-16,0 13 19 0,0 0-30 0,0 0 9 16,-26-23-14-16,26 20 9 0,-1 1-17 0,1-3 9 15,-1 2-7-15,0-1 1 0,1-2 16 0,0 4-10 16,-1-1-2-16,1-1-23 0,-2 2 4 16,2-2-4-16,-2 3-12 0,2 0-6 15,-1 1-13-15,-1 1 6 0,1 2 16 0,0 1 12 16,-4 11-27-16,-2 3 40 0,1 3-28 0,0 1-6 15,0 4 8-15,0 0-1 0,-2 1 19 0,1 2-37 16,2-2 3-16,-1-1 5 0,-1 1-3 16,2 0-7-16,0 0-5 0,0 2-6 0,1 1-3 15,1-5-5-15,0-2 19 0,3 0-6 0,-5-2-5 16,3-4 13-16,1 2-33 0,-1-6-1 16,0-5 9-16,0 1-8 0,2 0-1 0,-1-4-2 15,-1 0-3-15,1 1 0 0,0 0-2 0,1-1-6 16,-1 0-4-16,0-1 1 0,1 0 0 15,0 0-26-15,0 1 4 0,0 0 30 0,0-3 9 16,0 1-24-16,0 2 20 0,0-5 2 0,0 0-7 16,0 0 10-16,0 0-7 0,0 0 10 15,14 14-13-15,-8-12 11 0,1-1 2 0,9 1 16 16,4 0-25-16,2-1 14 0,-1 2-12 0,-8-3-10 16,9 0 9-16,3 0 8 0,4 0-4 0,3 0-5 15,4 0 7-15,-3 0-5 0,0 0-10 16,1 0-1-16,1 0-4 0,0 0 5 0,2 0-12 15,2 0 11-15,1 0-7 0,42-8 5 16,-39 5 4-16,0-2-3 0,1 4 7 0,-1-3-8 16,0 4 11-16,2-2 1 0,1 0-8 0,0-1 10 15,-1 2-9-15,-1-1 7 0,2 1 0 16,0 0 2-16,-1-1 0 0,0 1 1 0,0-1-7 16,0 2-7-16,1-2 11 0,0 0-6 15,-23 2-2-15,12 0-8 0,6 0 10 0,1 0-1 16,1 0-12-16,3 0 5 0,-2 0 7 0,0 0-6 15,0 0-4-15,0 0 5 0,-1 0 1 16,1 0 1-16,-2 0-3 0,0 0 3 0,0 0-9 16,-1 0 6-16,1 0 4 0,1 0 3 15,0 0-10-15,1 0-4 0,-1 0-1 0,3 0 13 16,-2 0-10-16,1 0 1 0,-2 0 2 0,0 0 1 16,3 0-7-16,-2 0 3 0,0 0-3 15,1 0 13-15,-1 0-7 0,-1 7 2 0,0-7 3 16,0 0-8-16,-1 0 2 0,2 0 2 15,-1 0-4-15,2 0 9 0,-1 0-7 0,1 0 2 16,-2 0-6-16,1 0 12 0,-1 0-16 0,-1 0 7 16,1 0-1-16,-2 0 11 0,1 0-13 0,1 0 3 15,-1 0-12-15,0 0 13 0,-3 5 5 0,0-5-6 16,2 0-5-16,35 12 6 0,-40-9-11 16,3-2 14-16,-3-1 2 0,5 0-7 0,-3 1-1 15,2 1 4-15,-22-2-8 0,12 0 6 16,5 0-5-16,4 0 6 0,0 0-9 15,1 0 8-15,1 0-5 0,0 0 5 0,-1 0 3 16,0 0-1-16,-2 0-3 0,-1 0-1 0,0 0 5 16,0 0-12-16,-1 0 8 0,-2 0-7 0,2 0 1 15,-1 0-5-15,-1 0 4 0,0 7-3 0,2-7 11 16,1 0 4-16,-1 0-11 0,0 0 16 16,1 0-10-16,0 0 2 0,1 0 2 0,0 0-9 15,0 0 12-15,0 0 1 0,1 0-6 0,-1 0 11 16,0 0-5-16,0 0 0 0,-1 0-3 15,-1 0-15-15,0 0 17 0,0 0 0 0,0 0 5 16,-1 0-14-16,0 0-1 0,0 0 8 0,-1 0-4 16,33-4 1-16,-33 3 1 0,-1-3-14 15,1 3 11-15,0-1-6 0,-1 0 5 0,3-1 5 16,-2 2-1-16,2 0 3 0,-17 1-7 0,8 0 11 16,5 0-11-16,1 0 0 0,2 0-1 15,-1 0 6-15,2 0-7 0,-1 0 2 0,33-10 4 16,-34 10-12-16,-1-5 0 0,-2 5 12 0,-1-2 6 15,2-1-13-15,-2 1 10 0,2 0-5 16,2 2-8-16,-4-2 9 0,-1 2 2 0,1 0-9 16,-3-1 14-16,-12 1-8 0,5 0-17 0,2 0 8 15,0 0 11-15,-2 0-10 0,-2 0 6 16,-3 0 6-16,-4 0 5 0,-1 0 1 0,0 0 1 16,5-5-2-16,-10 4-8 0,-1 0-6 0,1 0 12 15,-1 0 0-15,0-1-1 0,-1 1-3 0,1 0 0 16,-1 0 0-16,-1-2 3 0,1 3 3 15,0-2-1-15,1-1-7 0,-1 2 1 0,0-1 0 16,-1 1 2-16,1-2-1 0,-1 1-3 0,0-1-1 16,0-1 5-16,0 1-12 0,-1 0 9 15,-1 0-3-15,1-3-5 0,-1 1 5 0,0 0-5 16,0 5 7-16,0 0-9 0,0-9-3 0,0 3 14 16,0-1 2-16,0 0-4 0,0-2 0 15,-12-15-6-15,8 10 11 0,0-1-2 0,3 2-10 16,-2-3 8-16,2 1 2 0,0-3 1 0,0-2-15 15,1 10 1-15,0-5 2 0,0-4 9 16,0 2-6-16,0-5 1 0,0 1-4 0,0 0 14 16,0-2-15-16,0 3 12 0,0 0-5 0,0 1 1 15,0 0-4-15,0 3-4 0,0 2 10 16,0-2 1-16,0 2-4 0,0-4 2 0,0-1-9 16,0 0 12-16,0 0-7 0,0 1 0 0,0-2 1 15,14-16 6-15,-10 15-2 0,-1 0 0 0,2-1 2 16,0-2-3-16,2-1-2 0,-3-2 7 15,2-1-10-15,-1-1-4 0,0 0-1 0,-2 0-12 16,0 1-14-16,0-5 9 0,-2-1-12 16,-1 5-14-16,0 15-11 0,0-6 4 0,0-1-17 15,0-2 9-15,-17-18-81 0,13 24-16 0,0 0-2 16,3 8-13-16,-1-3-54 0,0 7 22 16,1-2-158-16,-1 2-110 0,-1 0 40 0,1 2 35 15,-2-1 10-15,2 2 19 0,-1-4 7 16,-4-4 43-16,-1 2-5 0,1 0 0 0</inkml:trace>
  <inkml:trace contextRef="#ctx0" brushRef="#br0" timeOffset="80148.3">4930 6849 395 0,'0'0'180'0,"0"-13"9"0,15 13-48 0,-15 0-13 16,0 0-45-16,24-21 34 0,-21 19-21 0,0 1-7 15,1 2-6-15,-1-1 11 0,0 2-8 16,0-2-11-16,-1 2 9 0,0 1 0 0,1 0-3 15,-1-1 6-15,0 2 2 0,-1-1-2 0,1 1-27 16,0 2 23-16,1-2 6 0,-1 2-15 16,0 0-14-16,1-1 7 0,-2 2-12 0,6 7 3 15,-1 1-6-15,-1 2 19 0,-4 1-19 0,2-2 9 16,2 4-8-16,-1-2-11 0,-1 4 27 16,-1 0-4-16,0 3 8 0,-2 1-21 0,2-2-8 15,-2-9 12-15,0 8 21 0,0 2-22 16,0 5-17-16,0 0 32 0,0 0-18 0,0 2-7 15,-14 37-6-15,13-32-1 0,-2 1 8 0,0 1 5 16,0 0-13-16,0 3-4 0,-3-4-3 0,2 3 3 16,-1-2-7-16,0 2-17 0,1 0 16 15,-3-2-2-15,-1 5 24 0,2-4 3 16,-1 3-16-16,0 0 20 0,2-1-23 0,-3 4-6 16,2-2 5-16,1 2-4 0,-1-2-11 0,-1 0 26 15,2 1-2-15,1 1-11 0,-2 0 0 0,2-1-4 16,0 2 9-16,-1-1-12 0,1 0 7 15,0 2-5-15,-1-1-6 0,1 2 14 0,0 1-19 16,-1 0 8-16,2-2-6 0,-1-3 19 0,2-1-5 16,-1-1 0-16,1 0-6 0,0-5-2 0,0 2 8 15,0-4-9-15,0 5 2 0,1-2 10 16,-1-3-5-16,0 0-7 0,-1 1-3 16,1-1 17-16,-1 2-9 0,-1 1 4 0,2 3-8 15,2-21 2-15,0 11 3 0,0 7 4 0,0 2-13 16,-10 46-5-16,6-41 14 0,-1-2-17 15,2-1 15-15,0 0-9 0,-1-4 6 0,1 2 7 16,3 0 0-16,-2-1-9 0,1 0 6 16,1-1 7-16,-2-2-7 0,-2 0-6 0,4 0 6 15,-2-2-10-15,-1 0 6 0,3-17 2 16,0 10-12-16,0 4 10 0,0 2 4 0,-12 38-8 16,8-33 4-16,1 0-5 0,-2-1 12 0,1 2-8 15,0-2-10-15,0 4 12 0,-1-2-5 0,2 0-11 16,-4-1 16-16,3 3-17 0,-3-6 2 15,2 1 4-15,0 0 13 0,1-4-7 16,-1-2-10-16,1 3-7 0,0 0 22 0,1 0-24 16,1 0 23-16,0-2-24 0,2-18 19 0,0 10-19 15,0 5 2-15,0 0 5 0,0 1 7 0,0-1 0 16,-12 34 3-16,10-30-8 0,1 0-11 16,1 2 3-16,-1-6 12 0,-2 0-14 15,3-2 1-15,-2-1 14 0,2 0-5 0,-1 1 4 16,1-15-7-16,0 6-14 0,0 3 15 0,0 1-16 15,0 1 19-15,0 2-7 0,0 0 6 0,0 2 2 16,0-2 3-16,0 0-18 0,0 0 4 16,0 0 6-16,-16 24 6 0,14-23-9 15,-1-3-8-15,0-1-1 0,-1 1 4 0,2 0-3 16,-1-2 19-16,0-2-13 0,2 3 4 0,0-2 2 16,0-2-15-16,0 0 4 0,0-2 1 15,1-6 12-15,0 4-8 0,0 3 4 16,0 2 11-16,0 1-8 0,0 0-11 0,0 2-1 15,-12 20 0-15,9-21 13 0,0 5 1 0,-1-4-9 16,1-1-10-16,1-1 18 0,-1-3 6 16,-1-3-11-16,1-3-13 0,1-1 4 0,0-2 0 15,0 0 11-15,1-5-4 0,0 1-4 0,1 1 6 16,-1-2-16-16,1-1 2 0,0 0-21 16,-1 0-1-16,0-1-14 0,0-2-19 0,0-1-18 15,-1 0-32-15,2-3-3 0,0 0 11 0,2-12-95 16,-2 5-33-16,0-5-4 0,8-31-45 15,-2 21 30-15,0-4-173 0,0-3-47 0,2-2 49 16,2-6 7-16,-2-2 33 0,2-3 29 16,5-1 20-16,-2-3 49 0,3-3 24 0,-4-2-32 15</inkml:trace>
  <inkml:trace contextRef="#ctx0" brushRef="#br0" timeOffset="81709.03">6305 6805 660 0,'0'0'197'0,"13"0"-33"16,-13 0-4-16,0 0-25 0,0 0 12 15,14-13-26-15,-14 13-20 0,17-14-3 0,-16 13-15 16,2 2 1-16,-2-1 8 0,1 2-24 16,0 1 3-16,-1 0 12 0,1 1-3 0,0 1 18 15,-1 0-17-15,2 1 5 0,1 11 6 0,-2 1-12 16,5-1 12-16,-4 0-16 0,2 0 21 0,-1 6-22 15,-4-14-10-15,0 6 43 0,0 4-17 16,11 19-15-16,-7-18-10 0,-1 4 25 0,-1-1-42 16,0 2 1-16,0-1 17 0,-2 3-7 15,2 3-5-15,-2 1-8 0,0-14-4 0,0 6 14 16,0 5-3-16,0 3-8 0,0 3 0 0,-12 36 5 16,7-30-7-16,0 1 2 0,1 3-18 15,-2-2-7-15,-1-1 10 0,2 2 0 0,-1 0-5 16,1-1 2-16,-1 0 10 0,1 1-17 0,1 3 20 15,0-2-6-15,0-1-1 0,1 0 5 16,0 1 0-16,1-1-5 0,-2 1-3 0,2-2-12 16,0 0 17-16,0 0-8 0,1 1 8 0,0-1-18 15,-1 0 2-15,1 1-4 0,-1-2-10 0,0 2 21 16,2 1-9-16,-1-1 1 0,0 1-7 16,-1 0 6-16,-1 3-8 0,2-2 4 15,-2-3 7-15,1 3-5 0,-1 0 9 0,2-4-4 16,-1 1-1-16,1 0 12 0,0-2-8 0,-1-1 11 15,2-20 3-15,0 10-9 0,0 4-9 16,0 4 1-16,0-2 4 0,0 1-15 0,0 0 16 16,0 2-7-16,0 1 6 0,0 2-1 0,0 2 4 15,0 1-8-15,0 0-2 0,0 3 6 16,-9 46-5-16,7-46-2 0,-1-3-8 0,0 1 12 16,2-2-7-16,0 0-7 0,1-2 16 0,-1 0 16 15,1-1-5-15,0-21-17 0,0 10 6 16,0 4 8-16,0 1-15 0,0 3 3 0,0-2 4 15,11 35-11-15,-9-37 15 0,0 3 2 0,-2-2-15 16,1 6 13-16,0 0-22 0,-1 2 8 16,0-22 4-16,0 14 7 0,0 5-6 0,0 3 1 15,-11 42-15-15,7-42-1 0,1 1-4 0,-3-2 20 16,1 3-13-16,2-6 7 0,-2 2-12 16,1-4-1-16,-1 0 8 0,0-2 5 0,-1 0-22 15,2-1 4-15,1 2 1 0,1-3 8 16,1 1-7-16,-2 1 19 0,2 2-10 0,0-3 3 15,0 2-20-15,-1 1 24 0,2 0-3 0,-2-1 2 16,-1 3-9-16,3-4 0 0,-2-1 4 16,2 1-2-16,-2-2-17 0,0-3 20 0,-1 0-9 15,-1 3-12-15,-1-3 23 0,-1 0-19 16,-3-2-4-16,3-3 6 0,1 2 16 0,1-1-7 16,0-2-8-16,0-1 14 0,1 1-1 0,-2 0 3 15,3-3-21-15,-1 2 14 0,2 0-14 16,0 0 4-16,-1 1-1 0,2-1 20 15,-2-3-20-15,1 4 13 0,-1 0-11 0,2 0 18 16,-3 0-13-16,0-3 15 0,0-2-3 0,1-1 0 16,-2-1-25-16,3-4 1 0,-3 4 7 0,3-4 2 15,-1-2-11-15,2 0 13 0,-1-3 3 16,-1 1 12-16,1-4-25 0,1 3 10 0,0-2 3 16,-1 0 7-16,1-2-6 0,0 1 2 15,-1 1-2-15,1-1-21 0,-1-1-10 0,1 0 12 16,0-3-21-16,0 0-7 0,0 0 0 0,0 0-30 15,0 0 4-15,0 0-20 0,0 0-1 0,0 0-18 16,0 0 11-16,-1 8-26 0,2-9-22 16,1-1 6-16,-1-1-31 0,2-2 6 0,5-6-9 15,2 0 1-15,-2-3-42 0,2-4-16 16,4-2 20-16,-3-2-145 0,-2-1-82 0,4-5 18 16,1-4 43-16,3-6 18 0,-1-5-4 0,3-4 57 15,-1-10 8-15,2-7 36 0</inkml:trace>
  <inkml:trace contextRef="#ctx0" brushRef="#br0" timeOffset="83269.24">7759 6912 465 0,'0'0'189'0,"0"0"-33"0,0-13-15 15,0 13-15-15,22-22-5 0,-20 18-22 0,-1-1-8 16,0 0-9-16,1 2-9 0,0-1-6 0,-1 0 0 15,1 1 3-15,0-1-33 0,0 0 3 16,0 1-1-16,-1-1 13 0,2 2-20 0,-1-1 3 16,1 1-11-16,-1 0 13 0,-1 0-8 0,2-1 9 15,-2 1 4-15,1 1-12 0,0-1-10 16,-1 2-15-16,1-1 30 0,0 1 6 0,-1 0-12 16,0 1 0-16,0-1-7 0,1 2 7 0,0-1 9 15,-2-1-15-15,0 9 13 0,2-4 7 16,-1 2 0-16,3 10 0 0,-4-8-7 0,6 19 13 15,-5-5 5-15,0 2 4 0,0 1-9 16,2 1 2-16,-1 2-2 0,0 2 15 0,1 1-20 16,-3 3 5-16,1-4-2 0,1 0 10 15,-2 1-31-15,0-15 22 0,0 9-11 0,0 5 22 0,0 2-35 16,0 2 19-16,0 5 7 0,0 0 5 16,0 1-28-16,0 2 23 0,-13 44-12 0,9-41 5 15,-1-2-28-15,0 4 6 0,1 1 9 16,-3 2 6-16,-2 2-20 0,1 0 15 0,0 1-7 15,1 1-11-15,-2 2-1 0,3-1 13 0,0 1 6 16,2-2-13-16,1-4-5 0,1 4 9 16,1-5-20-16,1 1 20 0,0-28 4 0,0 16-9 15,0 2-3-15,0 5 0 0,15 48-15 0,-10-48 12 16,-3 0-8-16,2 1 3 0,3-3-2 16,-4 3-14-16,2-3 9 0,-1 2 16 0,-1-3-3 15,-1 1-21-15,-1 1 11 0,1-1 0 16,-2-24 1-16,0 11 10 0,0 5-16 0,0 6-5 15,0 0 18-15,-12 47 6 0,11-45-6 0,-1 1-1 16,2-24 0-16,0 13 8 0,0 3 0 16,0 4-3-16,0-2-1 0,0 2 16 0,0 0-3 15,0 0-19-15,0 2-13 0,9 45 1 0,-7-47 27 16,0 7 9-16,-1-2-2 0,0 0-27 16,-1 2 2-16,0-2 26 0,0-21-23 0,0 11 0 15,0 7-1-15,0 3 0 0,0 3 1 0,-13 50 8 16,11-49-3-16,-1-2 0 0,2-1-13 0,-1-2 0 15,1-1 1-15,-4-3 13 0,5 1 5 16,-1 0-19-16,0-2 32 0,0 2-3 0,-1-6-3 16,2-17-6-16,0 6 16 0,0 5-11 15,0 3-13-15,0 0-7 0,0-1-17 0,0 0 22 16,0 0 20-16,14 33-14 0,-13-33-4 0,1 0-22 16,-2 1-4-16,2 3 39 0,0-1-9 0,-2-1-5 15,0-2-6-15,0-15 3 0,0 7 4 16,0 4 10-16,0 4-32 0,-10 29 11 0,8-28-23 15,-1 0 18-15,1 0 11 0,1-5 5 0,0 2-17 16,-3-4 20-16,4-12-11 0,0 4 19 16,0 4-7-16,0 1-12 0,0 0 1 15,14 22 10-15,-11-21 2 0,1-1-17 0,1 3 15 16,1-2-36-16,-1 0 35 0,2-2-31 0,-2 3 22 16,0 1-15-16,0 1 20 0,2-2-8 0,-2 1 16 15,0-4-20-15,0 2 10 0,0 0-11 0,-1-4 1 16,0 1-17-16,-1 3 27 0,1-3-7 15,-1-1-2-15,1 0 10 0,-3-3-9 0,-1-1 5 16,0-9-9-16,0 5 14 0,0 3-3 16,0-2-13-16,0-1-16 0,0-3 23 15,-11 8 23-15,10-12-33 0,-1-2 9 0,1 0 5 16,0-2 8-16,-1 2-29 0,0-3-3 0,0 0-17 16,0 0 3-16,1-1-65 0,0-1-3 15,0-2-19-15,-1 1-17 0,0-2-32 0,0 0-23 16,0-1-36-16,1-12 20 0,0 4-228 0,1 4 14 15,0-6 10-15,0-5 68 0,18-27 23 16,-9 13 8-16,5 0 15 0,2-6-14 0,4-7 25 16</inkml:trace>
  <inkml:trace contextRef="#ctx0" brushRef="#br0" timeOffset="84840.12">8870 6841 413 0,'0'0'212'15,"0"0"-24"-15,0 0-33 0,0 0-9 16,0 0-7-16,0 0-16 0,0 0-23 0,0 0 6 16,0 0-2-16,0 0 4 0,0 0-11 0,0 0-2 15,0 0 9-15,0 0-15 0,0 0 3 16,11 3-5-16,-12 5 3 0,2 8-8 0,-1-6 6 15,0 4-5-15,0 5 20 0,0 3-24 16,0 1 5-16,0 0-10 0,0 2 8 0,0 2-3 16,0 1-11-16,0 4-11 0,0 1 5 0,0 0-5 15,0 0 21-15,0 2-27 0,0 3 7 16,-14 41-3-16,13-35-3 0,0 2 13 0,0 0-8 16,1 3-5-16,0-26-5 0,0 14-6 15,0 7-17-15,0 0 9 0,0 3-3 0,0 2 37 16,0 0-19-16,11 51-15 0,-10-48 12 0,0-2-16 15,0 6-1-15,-1-30 25 0,0 15-20 0,0 8-26 16,0 2 14-16,0 2-3 0,0 0 21 16,0-2-39-16,0 0 14 0,0 0 2 15,-13 51-2-15,12-54 19 0,-3 2-20 0,2-3 19 16,-1 3-23-16,-2-2 4 0,1 0 0 0,1-1-11 16,-3-1 7-16,4 0 0 0,-1 0-30 0,-1-2 16 15,2-1 26-15,-1 1-8 0,1-1-15 16,2 1-8-16,-2-1 15 0,0-1 8 0,2 1-10 15,0-22 8-15,0 11 13 0,0 5-11 0,11 38-36 16,-7-34 32-16,-1-3-23 0,2 0 28 16,-1-1-26-16,0 0 22 0,0-3 0 0,-1 4-6 15,0-4 19-15,-1 3 0 0,0 1 0 0,0 4-8 16,-1-6 16-16,0 6-17 0,-1-21 1 16,0 9-2-16,0 7 8 0,0 2 6 0,0 2-18 15,-10 38 13-15,9-42-7 0,1-16-2 0,0 9-1 16,0 5 12-16,0 2-14 0,0 0 0 0,0-1 1 15,0 1 4-15,-11 35-9 0,9-34 10 16,-3-3-6-16,3 0 8 0,-1 1-8 0,-2-1 24 16,2 2-10-16,-1-1-6 0,-1 0-11 15,-2-1 10-15,1 3 8 0,0-1-17 0,-1 1-1 16,0-4 14-16,2 0-3 0,0 2-4 0,-1-2-12 16,3 2 12-16,0-2-12 0,0-1-1 0,2 2 13 15,-1-2-7-15,2 3-11 0,0-2 10 0,0-18-5 16,0 8 2-16,0 2-7 0,0 3 8 15,12 30 1-15,-8-31 0 0,-2 1-16 0,-1-2 9 16,0 0-1-16,-1-13 14 0,0 6-2 0,0 4-2 16,0 3 5-16,-10 26-10 0,6-24-6 15,-2-2 9-15,5 1-13 0,-2-2 13 0,0 0 0 16,-1-3 2-16,2 2 6 0,-1-4-7 16,1 1-3-16,1 0 3 0,0-2 8 0,-1 1-20 15,-1-2 2-15,3 3 10 0,0-1-6 0,0-12-3 16,0 3 14-16,0 4-6 0,0 3 1 0,0 0-4 15,0 1-9-15,0-1 9 0,0 2 1 0,0 0 3 16,0 3-8-16,0-2 15 0,0 1-18 16,0 0 4-16,0-1-4 0,0-3 13 0,0-1-15 15,0 2 11-15,0-3-5 0,0-4 10 0,0-2-14 16,0-1 2-16,0 1-4 0,0-3 13 16,0 1-14-16,0 5 4 0,7-2 12 0,-7-1-7 15,0-1 3-15,0-3-3 0,0-2-14 16,0 3 17-16,0-1 0 0,0-7-3 0,0 7-7 15,0-7 6-15,0 8 2 0,0-8-6 0,0 7-5 16,0-7-9-16,0 6-23 0,0-6-24 0,0 0 8 16,0 0-44-16,0 6-19 0,0-6-25 15,0 0-17-15,0 0-2 0,2 7-29 0,-5-9-2 16,0-1-16-16,3 3 19 0,-1-2-131 16,-1-1-94-16,1-1-26 0,-1-1 37 15,0-1 47-15,3-1 13 0,-1-2 28 0,0-7 40 16,0-2 12-16</inkml:trace>
  <inkml:trace contextRef="#ctx0" brushRef="#br0" timeOffset="86231.06">6045 12625 668 0,'0'0'239'0,"0"0"-51"16,0 0 3-16,0 0-7 0,0 0 16 0,0 12-40 15,0-12 7-15,0 0 8 0,0 0 11 0,0 0-44 16,0 0 13-16,0 0-7 0,0 0-14 0,0 0 7 15,0 0-11-15,0 0-17 0,0 0 2 16,0 0-12-16,0 0-2 0,0 0-13 0,27-10 9 16,-21-3-4-16,-3-1-22 0,1-2-18 15,-1-1 15-15,2 0-30 0,-1 0-4 0,1-1-43 16,1 0-7-16,-1 1-50 0,-3 4-13 0,1 1-41 16,-3 12-26-16,0-9 15 0,0 1-185 0,0 1-116 15,0 7 11-15,0-8 42 0,0 8 32 16,0-8-22-16,0 8 60 0,0-6 18 0,-10-5 39 15</inkml:trace>
  <inkml:trace contextRef="#ctx0" brushRef="#br0" timeOffset="105298.44">4317 7335 672 0,'0'-12'262'0,"0"12"-16"0,0 0-11 0,0 0-33 16,0 0-24-16,0-15-5 0,0 15-23 15,-6-16-16-15,6 15 10 0,-1 2-25 0,0 0 6 16,1 0-20-16,0 4-7 0,1-1 17 16,-2 4-13-16,1 12-13 0,0-9 8 0,0 4 6 15,0 5-12-15,0 2 22 0,0 1-12 0,0 1-11 16,0 3-8-16,0-3-9 0,0 0-10 0,0 1-6 16,0-1-5-16,0-4 5 0,0 1-19 15,0-4 11-15,0-5-13 0,0 2-11 0,0-3-2 16,0-2-35-16,0 0-2 0,0-2-15 15,0-1-2-15,0-6-7 0,0 7-5 0,0-7-33 16,0 7 0-16,0-7-44 0,-5 5-31 0,3-5-37 16,2-2 17-16,-2-3-212 0,2 0-30 0,0 0 12 15,-2 0 65-15,1-2 4 0,1 0 13 16,-3 0-2-16,1-8 39 0</inkml:trace>
  <inkml:trace contextRef="#ctx0" brushRef="#br0" timeOffset="105746.7">4225 7328 724 0,'1'-7'264'0,"0"0"-38"0,1 1-13 0,-1 0-16 15,1 0-9-15,0 0 2 0,8-3-35 0,-3-4-18 16,2 4 19-16,1 3-18 0,4-2 14 0,0 1-2 16,1 1-35-16,2 3 2 0,0 1-20 0,2-3-20 15,-10 5 24-15,6 0-27 0,1 0 11 16,19 13-8-16,-18-7-2 0,-2 2-22 0,0 0 9 16,-2 2-23-16,-1 0 15 0,-5-2-1 15,0 3-8-15,-3-1-12 0,-2-3-3 0,0 0 19 16,-2-7 3-16,0 7 1 0,0 3 1 0,-17 13-10 15,10-9-4-15,-6-2-4 0,2 0-4 0,-2 0-20 16,2-2 25-16,-3-1-13 0,2-2-3 16,-2 0-2-16,2-3-1 0,1-2-7 0,2 1-1 15,-1-1-28-15,3 0-31 0,0-1-1 16,0 0-12-16,1-1-19 0,1 3 20 0,0-3-28 16,-1 2-7-16,2-1-26 0,-2-1-25 0,0 1 12 15,1 0-42-15,0 0 19 0,1 2 14 16,0-2-184-16,1 1-75 0,2-1 31 0,-1 0 39 15,1-1 10-15,1 0 12 0,0 0 37 0,0 0-41 16</inkml:trace>
  <inkml:trace contextRef="#ctx0" brushRef="#br0" timeOffset="106658.88">5492 7565 735 0,'-2'5'288'15,"1"-5"-46"-15,0 2 16 0,-1 0-31 0,1-1-7 0,0 1-22 16,0-1 16-16,1 0-53 0,-1-1 18 0,0 0-30 16,1-1-15-16,0-1-31 0,0 0 31 15,2-1-35-15,-1-3-8 0,0 2-14 0,5-8 12 16,-1-4-36-16,2 3 7 0,3-5-14 16,-1-2-4-16,0-2 9 0,3-1-23 0,-1-1-3 15,1 2-19-15,-1-3 49 0,1 1-38 0,-3 2 7 16,1 1-16-16,-3 0 1 0,1 0-11 15,-1 4 18-15,0 1 4 0,-4 1-6 0,1 3 17 16,3-1-25-16,-7 3-8 0,0 2-6 0,0 8-2 16,0 0 11-16,0-9 23 0,0 2-20 0,0 7-24 15,0-8 29-15,0 8-5 0,-11-13 0 16,8 8-26-16,0 3 14 0,-1-3 3 0,1 3 12 16,1 0-1-16,0-1-1 0,-1 1 10 15,0 1-5-15,-1 0-34 0,1-1 4 0,0 1 12 16,1 1 16-16,-3 0-19 0,5 0-12 0,0 0 9 15,0 0 36-15,0 0-30 0,-14 10 24 16,12-6-4-16,1 3-6 0,-1-2 14 16,1 1-4-16,1 1 43 0,-2 10-26 0,1 2 11 15,1-2 5-15,-1 1 1 0,1-12 6 0,0 7-14 16,0 3 16-16,0 1-16 0,0 0 9 16,11 21 5-16,-11-20-11 0,3 2-7 0,3-1-9 15,-2-4 12-15,0 5 5 0,0-3-16 16,-2 1 10-16,4-1 3 0,-3-2-12 0,-1-4-8 15,1 0-4-15,0-1 15 0,-2-2-10 0,1 0-5 16,1-3 5-16,-2 2-5 0,0-3 7 0,1 1-6 16,-1-3-2-16,1 4 3 0,0-4 2 0,0 2 4 15,1-1 2-15,-1-1-14 0,0 1-1 16,1-1-3-16,1 0 9 0,1-1-9 0,-1-1 7 16,1 0-10-16,0 0-6 0,-5 0-18 15,0 0-3-15,8 0-16 0,0 0-51 0,-1 0 10 16,17-10-55-16,-11 3-28 0,-3 2-26 15,0 0-49-15,1-3-33 0,-1-3 23 0,1 3-233 16,2 2 2-16,-1-2 45 0,-4 2 38 16,8 0 8-16,-1 0 51 0,0 0 29 0,6 0-10 15,3 1 28-15</inkml:trace>
  <inkml:trace contextRef="#ctx0" brushRef="#br0" timeOffset="107664.58">7067 7300 716 0,'2'-1'232'0,"1"1"-17"16,-1-2-24-16,0 1 9 0,0 0-3 0,0-1-21 16,0 1-6-16,1-1-8 0,-1-1 1 15,0 1-39-15,0-1 21 0,-1 0-3 0,0 0 1 16,-1 0-11-16,2-2-31 0,-3 2 16 0,0-2-8 16,1 1-12-16,-1-2 13 0,1 6-1 15,0 0-21-15,0-7-7 0,-9-5-11 16,6 6 7-16,-1 2-8 0,0 0 5 0,-5-6-11 15,0 5 3-15,1 0-27 0,-1 3-3 0,2-3-3 16,-2 5-14-16,2-1 21 0,0 0-4 16,7 1 3-16,-12 0 5 0,-13 11-18 0,5-3 17 15,5 2 8-15,2 1-5 0,0 3 6 0,-2 2-10 16,4 0 4-16,0 1 5 0,3 0-8 16,1 2 2-16,2-1-11 0,2-3-6 0,0-4 3 15,1 1-1-15,2-2 4 0,0-10-1 0,0 7-8 16,0 1 6-16,0-8-5 0,0 7-3 15,15 5-12-15,-9-10 17 0,-1 0-16 0,2-1 9 16,1-2-3-16,1 1-11 0,4 0 1 16,17-11-9-16,-14 4-21 0,-1-2-4 0,-1-3 4 15,2 2 6-15,-3-1-3 0,-1 2 14 0,-2 1-20 16,1-1-4-16,-2-2 10 0,1 0 15 0,-3 4-15 16,-2-2 15-16,-1 1-10 0,0 5 15 15,0-2-18-15,0 0 18 0,-2 1 15 0,0 1-11 16,0 0 8-16,0 1-9 0,0 0 2 0,-1 0-11 15,-1 2 2-15,2 0 9 0,-1 2 20 16,0-1-9-16,-1 3 24 0,1 1-2 0,0-2 12 16,-1 3 0-16,0 2 3 0,1-2-16 0,0 2 22 15,4 7-9-15,0 2-3 0,-2-2-2 16,2-1-17-16,0 0 1 0,2-2 6 0,-2-3-14 16,5 2 14-16,-2-4-18 0,-1-2-20 15,0-4-6-15,0 2-27 0,0 0-19 0,-2-3-31 16,2 0 8-16,-7 0-79 0,6 0-7 0,-6 0-50 15,10 0-22-15,3 0-41 0,13-15 25 16,-10 11-217-16,-5-1-20 0,-1 1 34 0,-2 0 39 16,-2 1 23-16,2 2 44 0,7-4 38 0,-3 0 17 15,6 1-7-15,4-2 39 0,4 4-4 0</inkml:trace>
  <inkml:trace contextRef="#ctx0" brushRef="#br0" timeOffset="109022.34">8207 7190 433 0,'0'0'274'0,"0"0"-33"16,0-15-14-16,0 15-23 0,0 0 4 15,16-23-5-15,-15 18-21 0,0 3 13 0,0-2 9 16,1 2-51-16,0-1 11 0,-1-1-38 0,0 3 33 16,1-2-32-16,-1 1 13 0,0 1-27 15,0-1-12-15,-1 1-12 0,0 1-34 0,1 2-4 16,0 0 37-16,-3 1-1 0,3 2 10 15,-2 2 3-15,1-2 6 0,-2 12 2 0,2-7-1 16,0 4-14-16,0 2-10 0,0-1-2 0,0 1-9 16,0-2 2-16,13 15-2 0,-9-19-9 0,0-5-10 15,-1 2 11-15,2-2-6 0,0-2-6 16,2 1-4-16,-2-2 2 0,1-2-10 0,1 2-15 16,-1-2 3-16,-6 0-5 0,8 0-2 15,0 0-9-15,4 0 6 0,15-18-8 0,-13 8-8 16,-3 0-14-16,3 3-2 0,-3-7-5 0,-1 3 4 15,-2-5-14-15,-3 5 15 0,2-1-13 0,0-2 18 16,-3 3 5-16,0 2-4 0,2 0-2 16,-4 5-1-16,0-1-5 0,0 0 22 0,-1 1-24 15,1 0 30-15,-2 0-17 0,1 1-17 0,0 0 25 16,-1-1 3-16,1 3-11 0,0-1-1 16,-1 0-11-16,2 0 22 0,-2 2-5 0,-1 1 10 15,1 0-3-15,-1 2 2 0,0 1 15 0,0 1 10 16,0 2 8-16,-1 11-8 0,2-11 18 15,0 8-12-15,-6 18 4 0,5-11-11 0,1-11 13 16,0 5-1-16,0 3-5 0,0 2-11 16,0 0-7-16,0 0 5 0,0-1 3 0,0 0-16 15,0-1 13-15,0 1-5 0,0-2 10 0,0-2-13 16,0 0 17-16,0-1-6 0,0-2 3 16,-8 9-2-16,5-13 3 0,1-1-9 0,-5 5 0 15,2-7-9-15,-1-1-1 0,-1 2 11 16,1-4 9-16,0 1-19 0,0-1 22 0,1-3-28 15,-1 1 14-15,0-1-3 0,6 0 5 0,0 0-20 16,-8 0 1-16,2 0-5 0,6 0 21 16,-22-16-5-16,15 10 2 0,5-1-32 0,-1 1 7 15,1-1-1-15,2-1-15 0,0 8 4 0,0-9-7 16,12-18-17-16,0 11-17 0,0-1-3 16,1-1-30-16,4 1 4 0,1-2-25 0,3 2 13 15,-1 3-69-15,1-1-14 0,2 1-30 0,-4 0-30 16,-1 2-37-16,1 2 27 0,-3 2-255 15,2 1 33-15,-4 3 32 0,0-4 28 0,-2 0 25 16,-2 5 51-16,0 0-15 0,-1 1 42 16,-1 1 42-16,-1-1 2 0</inkml:trace>
  <inkml:trace contextRef="#ctx0" brushRef="#br0" timeOffset="110676.84">9639 7035 818 0,'0'0'265'0,"0"0"-7"0,14 0-20 16,-14-14-2-16,0 14-24 0,0 0-7 16,0 0-16-16,26-25-3 0,-25 22-26 0,0-1 11 15,1 2-16-15,-2-1-16 0,0-2 18 0,0 3-30 16,-1-1 9-16,1 3-19 0,0 0-20 0,0 0-2 15,-11-11-37-15,5 10 25 0,-1-1-9 0,1 2-11 16,-1 0-29-16,-2 0 20 0,1 0-13 16,-5 0 7-16,-15 12 6 0,15-7-19 0,4 0 1 15,1-1 6-15,-5 4 0 0,5 0-6 16,3-2-7-16,1-1-12 0,1 2 17 0,-1-2-7 16,2 2 7-16,-1-1-5 0,3 1 3 0,-1-1-11 15,-1 10 13-15,2-9-1 0,0 4 1 16,0 3-11-16,0 0 17 0,14 17-5 0,-10-14 9 15,0 3-12-15,-1-3 1 0,1 1 1 16,0 0 4-16,0-2-7 0,-1 2 8 0,0-1-15 16,0 1 3-16,0-1 10 0,0 0-6 15,-1 0-11-15,-2-17 1 0,0 12 3 0,0-1-3 16,0-2 0-16,0 1-8 0,0-2-5 0,0 0 5 16,0 0 3-16,-11 12-4 0,7-11 1 0,-1 0-2 15,1-2-11-15,-1-1 2 0,0-2-13 16,0 0-11-16,1-2-33 0,0 0-11 0,-1-1-21 15,0 2 11-15,0-3-74 0,0 0-18 0,5 0-49 16,-6 0-27-16,6 0-37 0,-24-13 26 16,16 8-214-16,-1-6 21 0,3 3 9 0,2 3 32 15,1-3 41-15,-1 3 39 0,2-2 12 16,1 2 9-16,0-2-8 0,0 1 49 0</inkml:trace>
  <inkml:trace contextRef="#ctx0" brushRef="#br0" timeOffset="110935.03">9380 7307 307 0,'-1'-1'474'16,"1"0"-130"-16,-1 0-12 0,0 0-25 0,2-2-41 16,0 2 23-16,2-2-51 0,0 3 6 15,1-2 0-15,1 0-21 0,12-5-20 0,-1-1-18 16,2 1-17-16,2 0-20 0,-1 1-11 0,1 1-30 15,1 1-26-15,0-1-17 0,1 2-7 0,-1 1-87 16,0-3 11-16,-4 1-50 0,2 2-27 16,-4-1-41-16,2-4-36 0,-6 4-42 0,-2 0 18 15,0 2-244-15,-2-2 35 0,-7 3-2 16,0 0 52-16,6 0 15 0,-6 0 28 0,7 0 17 16,-7 0 18-16</inkml:trace>
  <inkml:trace contextRef="#ctx0" brushRef="#br0" timeOffset="118442.75">4176 8649 602 0,'0'0'260'0,"0"12"-22"0,0-12 4 15,0 0-22-15,0 0-20 0,0 0 8 16,0 0-21-16,0 0-45 0,0 0 6 0,0 0-6 16,0 0-38-16,0 0 0 0,0 0 4 0,0 0-11 15,0 0 0-15,0 0-18 0,0 0-2 16,0 0-3-16,29 0-10 0,-26-2-29 0,6-11-2 16,-2 5 9-16,1-3-2 0,2-3-23 15,1-3 35-15,-2 1-28 0,2-2-9 0,-4-1 7 16,4 2-11-16,-2-1-1 0,0 1-8 15,-2 2 17-15,0 2-10 0,1 1 5 0,-3 1-6 16,-2 4-8-16,-1 1 7 0,0 0 1 16,1 2-12-16,-2-1 14 0,0 3-6 0,0-2 17 15,0 0-6-15,0 1 16 0,0-1-38 16,1 4 28-16,-2-3-5 0,1 1 15 0,1 0-14 16,-2-1-9-16,1 2-11 0,-1-1 12 0,1 1 7 15,-1 1-10-15,1-3 18 0,-1 3-5 16,0 0 16-16,0 0-22 0,0 0-16 0,-2-2 1 15,1 4 0-15,-1 1 0 0,1 0 65 0,-1 1 0 16,0 3-9-16,1-2-6 0,-1 2 14 16,0 10-1-16,-1 1-6 0,2 0 2 0,-2 1-10 15,2-1 18-15,-2 1-21 0,3-9 10 16,0 4 4-16,0 1-13 0,0 0-3 0,11 18 5 16,-7-23-4-16,-1-1-9 0,2-2 9 0,0-1-10 15,0-2 2-15,1 1-15 0,8 1 13 0,-5-3 2 16,0-2-19-16,0 1 1 0,-9-2-21 0,9 0-17 15,-2 0-8-15,0 0 3 0,0 0-64 16,-7 0-3-16,18-11-26 0,-14 8-16 0,1 0-29 16,-1-1-15-16,0 0-27 0,0 1-26 15,-2-1 21-15,-1 0-170 0,1-1-51 0,-2 1 24 16,0 0 28-16,0 4 27 0,0 0 23 0,0-6-6 16,0 6 46-16,0-7 27 0</inkml:trace>
  <inkml:trace contextRef="#ctx0" brushRef="#br0" timeOffset="118960.72">4377 8165 539 0,'2'0'260'0,"-1"-2"-43"0,1 0-15 16,-3 2-14-16,2 0 3 0,0 0-26 15,1 1 0-15,-2-2-31 0,2 1-11 0,-2 0-2 0,2 2 11 16,-2 0-25-16,0-2 14 0,1 3-13 15,0-1-10-15,0-2-3 0,0 3-6 0,0-2-19 16,-1 2-16-16,1-1 25 0,0 1-11 16,1-3-12-16,-1 3 11 0,0-1-18 15,0 0-4-15,1-1-3 0,0 3-13 0,0-2 21 16,0-2 5-16,0 1-31 0,-1 1 3 0,2-2 34 16,0 0-1-16,-2 0-10 0,1 0-22 0,-1 0-13 15,1 0 16-15,-3-2-27 0,4 2-5 16,-2-1 19-16,0 0 4 0,-1-2-22 0,0 3 0 15,1-2 15-15,-1 1 1 0,-1 1 4 0,1-1-24 16,-2 1-4-16,1 0 12 0,1 0-29 0,-2 0 10 16,0 1-25-16,-1-1-10 0,-1 1-14 15,1 1-5-15,0 1-27 0,-2-2-21 0,2 0-18 16,-1 3-31-16,0-2 16 0,1 0-138 16,1 1-92-16,-4 0 13 0,4-1-25 0,-2-1 71 15,2 3 31-15,0-1 21 0,0 1-34 0</inkml:trace>
  <inkml:trace contextRef="#ctx0" brushRef="#br0" timeOffset="120916.56">5509 8275 639 0,'0'0'236'0,"0"0"-1"0,0 0-10 16,-14 0-19-16,14 0-14 0,0 0-10 0,0 0 2 15,-25 14 6-15,22-14-7 0,1 0 23 0,1-3-52 16,0 3-10-16,-1 0-12 0,1 0 37 16,0 0 4-16,0 0-14 0,0-3 7 0,0 3-19 15,1-1-7-15,0 0-19 0,1-1-6 16,1 0-11-16,1 1-4 0,0-1-5 15,2 0-12-15,0 1-16 0,2 1-1 0,0-1-7 16,0 2 9-16,2-1-22 0,16 10-2 0,-6-2-2 16,-4 6-3-16,-1 1-1 0,-2 0 3 15,1 4-10-15,-2 3 11 0,-2-1-11 0,-5 1 6 16,2 0-4-16,-2-1 4 0,-1-3-3 0,-1 1-6 16,-2-5 10-16,0-2-5 0,0-1 6 15,0-11-1-15,0 8 5 0,0-1 5 0,0 0-3 16,0-7 5-16,0 8 1 0,0-8-10 15,-13 14-13-15,11-12 12 0,-1-1 7 0,0 0-23 16,1-2 8-16,-1 0-3 0,2-1-23 16,0-2-3-16,-1-1 12 0,2-2-10 0,0 0-12 15,1-12 4-15,-1 11-4 0,0-6-13 16,14-15-1-16,-8 14-3 0,1-2 8 0,3 0-4 16,0 3-4-16,0-1-14 0,-1 3 1 0,1-2-4 15,5 2-24-15,-6 1 1 0,-1 0-20 0,1 0 7 16,0 6-50-16,-3 0-36 0,0-1-18 15,-1 1-22-15,-2 2-48 0,0-2-3 0,0 4 25 16,0-4-168-16,0 2-76 0,-1-1 31 16,0 0 26-16,2 3 27 0,-2-5 14 0,2 3 70 15,0-1 1-15,0 0-21 0,7-7 45 0</inkml:trace>
  <inkml:trace contextRef="#ctx0" brushRef="#br0" timeOffset="122048.63">6612 8289 267 0,'0'0'325'0,"0"0"-30"16,0 0-36-16,0 0-40 0,0 0-3 15,0 0-20-15,0 0-21 0,0 0-15 0,0 0 15 16,0 0-23-16,0 0-3 0,0 0 14 16,14 0-16-16,7 24 25 0,-15-22-8 0,11 1-6 15,-4-3 1-15,1 2-24 0,-2-2-12 0,10 0-18 16,-13 0-10-16,6 0 5 0,2 0-4 0,2 0-27 16,-2 0 5-16,1 0 4 0,21-12-19 0,-21 10 0 15,0-3-5-15,-3 2-5 0,0-1-13 16,-1 0 3-16,-5 0-6 0,0 1-12 15,-3-1-1-15,-1 0 7 0,-1 0-2 0,-2 1 2 16,1-1-14-16,-1 0 6 0,-1 1-10 0,-1-2-9 16,0 5-3-16,0 0 15 0,0 0-4 15,0-9 4-15,-10-3-16 0,6 7 14 0,0 2-32 16,-8-6 30-16,1 1-17 0,-3-1 6 0,0 1 1 16,0 6 10-16,3 1-13 0,0 0 8 15,11 1-14-15,-10 0 16 0,1 0-6 0,-2 0-21 16,-17 12 20-16,12-6 3 0,0-2 0 0,1 3 3 15,1 2 10-15,1-1-21 0,0 0 1 16,2 3-11-16,-1 3 31 0,5 2 12 0,0-3-16 16,-1 4-9-16,2 1 14 0,2-2 10 0,2 4-1 15,2-14 14-15,0 5-10 0,0 1 6 0,0 1 0 16,13 17 10-16,-5-16-16 0,0-3 9 16,-1-4-13-16,7 3 6 0,2-3-5 0,2-2 1 15,0-1-12-15,-1-1-1 0,-2-3-32 0,-8 0-1 16,5 0-19-16,3 0-30 0,-2 0 8 15,2 0-65-15,1 0-38 0,-3 0-12 0,9-12-44 16,-7 7-17-16,-1 0 22 0,-4 0-245 0,-2 3 19 16,5-5 17-16,-3 2 22 0,0 2 58 15,-2-3 24-15,8 1 6 0,1 2 27 0,1 0 9 16,-1 3-7-16</inkml:trace>
  <inkml:trace contextRef="#ctx0" brushRef="#br0" timeOffset="123301.14">7967 8257 446 0,'0'0'272'0,"0"0"-50"0,0 0-26 15,-13 0-13-15,13 0-9 0,0 0 15 0,0 0-16 16,0 0-19-16,0 0 3 0,-28-9-8 0,24 8-7 16,2 1 23-16,1-1-16 0,-1 1 0 15,1 0-36-15,0-1 6 0,0 1 6 0,0 0-14 16,0-2 11-16,0 2-11 0,1-3-11 16,0 3 0-16,2-1-5 0,-1-2-35 0,2 2-3 15,1 0-9-15,1-1 27 0,0 1 5 0,13-4 5 16,-5 3-32-16,0 1 13 0,-2 1 2 0,1 0-11 15,-3 0 9-15,2 0-32 0,21 9 3 16,-16-2-5-16,-4 1 14 0,2 2-13 0,-3 3 14 16,-3 0-3-16,-2 0 2 0,0 2-3 0,-2 1-1 15,-4-5-13-15,1 2 11 0,-1-13-4 16,0 9 2-16,0 2-20 0,-11 16 4 0,4-12 4 16,-2-4-10-16,-1 0 5 0,-1-4-4 0,1-1-14 15,1-1-6-15,-1-2-25 0,-2 4-20 16,0-5-17-16,5 3 7 0,1-4-70 0,0 0-6 15,-1 0-20-15,7-1-8 0,0 0-24 16,0 0-16-16,0 0-26 0,0 0 20 0,-9-10-105 16,11 7-32-16,0-3-31 0,7-4-3 15,-1-1 29-15,3 2-7 0,2 0 37 0,-2 0 25 16,2-2 12-16,2 2-11 0</inkml:trace>
  <inkml:trace contextRef="#ctx0" brushRef="#br0" timeOffset="123649.69">8283 8234 502 0,'2'-3'295'0,"0"0"-25"0,0-1 2 15,1-1-31-15,0 2-13 0,-3-2-2 16,1 4-5-16,-1-3-16 0,1 2-16 0,-1-1-40 16,-2 1 13-16,1 0-30 0,1 1-14 15,-3 0 36-15,0-2 3 0,1 3-29 0,-1 2 10 16,-1 0-26-16,1-1 9 0,-3 3-3 0,-4 6-9 15,0-1 6-15,-1 2 4 0,2 3-3 16,1 1-2-16,1-3-3 0,-1 2-7 0,2 3-1 16,2-7-13-16,1 6 3 0,0-3-10 0,3-1-8 15,0-12-1-15,0 12-17 0,14 15 1 16,-5-15-1-16,1-3-18 0,1 1-8 0,3-2-3 16,-1-1-10-16,5-4-17 0,-6-1-34 0,-1 1-19 15,-3-2-37-15,1 0-14 0,0 1 10 16,-9-2-98-16,0 0-30 0,9 0-55 0,-2 0 25 15,-7 0-221-15,8 0-10 0,-8 0 39 16,18-12 27-16,-14 9 29 0,0 2 25 0,1-2 34 16,0 2-8-16,3-1 39 0,-2 1 8 15</inkml:trace>
  <inkml:trace contextRef="#ctx0" brushRef="#br0" timeOffset="128271.91">9401 8294 804 0,'0'0'268'0,"0"0"-22"0,0 0-7 15,0 0 13-15,0 0-6 0,0 0-13 0,0 0-19 16,0 0-16-16,-1 7-26 0,2-1-17 0,3 10 52 15,-4-8-28-15,4 13-6 0,-2-3-27 16,0-5 11-16,-1-3-14 0,-1-4-2 0,2 2-11 16,-2-2-12-16,0-1-2 0,0 1-9 15,0-2 10-15,2-1-2 0,-2 1 7 0,0-4-14 16,0 0-4-16,0 0-21 0,0 0 8 0,-6 4-22 16,3-7-10-16,1 2 3 0,0-3-7 15,0-2-21-15,0 1-24 0,1-2 11 0,-1-9-17 16,1 3-7-16,1 0-4 0,0 5 4 0,0-3-2 15,0-1-11-15,12-15 7 0,-6 15 6 0,-2 4-9 16,5 1 11-16,-2 3-3 0,6-6 5 0,-1 7-11 16,-1 2-2-16,0 1 17 0,-3 0-19 15,5 0 9-15,16 9 12 0,-13-3 3 0,0 2-6 16,0 2 10-16,-1 1-2 0,-4-1 11 16,1 1-10-16,-2 0 4 0,-2-6-3 0,-2 2-2 15,-1-2-3-15,1 7 17 0,-1-4-9 0,-1-3 13 16,-2-2-15-16,0 0 21 0,1 0-6 15,-2-3 26-15,0 1-10 0,0 0 17 0,-1-1-17 16,0 0 7-16,0-2-17 0,-1-1-15 0,0-1 9 16,0 1-11-16,1-1-1 0,0-3-18 15,1 0-5-15,-1 0 2 0,0-2-4 0,10-16 3 16,-3 9 0-16,4 2 6 0,-1-1-4 16,0 2-8-16,0-1 1 0,1 5 5 0,0 0-2 15,2 1 16-15,-3 3-3 0,0 2-19 0,0 1 22 16,-1 1-17-16,1 1 5 0,-3 0 8 0,17 11 3 15,-11-7 26-15,1 7-21 0,-1-1 33 16,-2 1-22-16,1 2 8 0,-5-4-15 16,-4 2 19-16,-1-2-22 0,1-2 11 0,-2 0-5 15,0 0 1-15,0-2-15 0,-1 0 14 16,0-5-16-16,0 0-13 0,0 8 3 0,0-8-32 16,0 9-20-16,0-3-37 0,-11 4-33 0,8-6 13 15,1 0-108-15,-3 2-13 0,-4 3-39 16,3-4-31-16,-2 0-28 0,3-1 30 0,1 1-208 15,1-3 21-15,0 1 39 0,2 0 52 16,0-2 4-16,1-1 53 0,0 0 29 0,4 0-22 16,-1 0 55-16,3-2-8 0</inkml:trace>
  <inkml:trace contextRef="#ctx0" brushRef="#br0" timeOffset="172370.48">4670 8124 504 0,'0'0'139'0,"0"0"6"0,0 0 1 0,0 0-24 16,0 0-1-16,0 0-8 0,0 0-5 0,0 0-6 15,0 0-35-15,0 0 12 0,0 0-7 16,0 0 13-16,0 0-14 0,10 9-12 16,-15 5 3-16,-1 2 3 0,2-1-28 0,-3 3 3 15,0 0 2-15,5 2 6 0,-4 3-6 0,-3 0-8 16,2 4-2-16,1-2 25 0,-2 3 8 16,0 0-18-16,-2 4 12 0,0-3-6 0,0 2-22 15,-3 0 7-15,1-2-1 0,1 1 2 0,-1 0-20 16,0-3-6-16,0 0 0 0,2 2 5 15,-2-4-2-15,2 0 11 0,2 1-14 0,-1 0-2 16,0 0 9-16,0-4 4 0,5 0-5 0,-2-1-14 16,0-1-7-16,1-3 3 0,1 2 8 15,0-4-7-15,1-3-15 0,0-5 3 0,0 0-3 16,1-2 3-16,1 0-11 0,0-2-3 16,1-1 1-16,0 2-24 0,-2-2 9 0,2-1-19 15,-1-1-20-15,1 0-1 0,-2 2-24 0,3-4 10 16,-1 1-114-16,-1 0-66 0,2 0-66 15,0-1 20-15,0-2 17 0,1 1 38 0,0-2-3 16</inkml:trace>
  <inkml:trace contextRef="#ctx0" brushRef="#br0" timeOffset="173028.74">4697 8577 494 0,'0'-3'248'0,"0"1"-36"0,-1 1-12 16,0 0-13-16,0-2-17 0,0 2-9 0,1 0-28 16,0 0 5-16,0 0-30 0,-1 0 4 0,0 0-9 15,1 1-15-15,0-1-15 0,-2 1-12 16,1-2 6-16,0 4-13 0,1-2 11 0,-2 1-17 15,2 1 25-15,-2 0-12 0,2 2-2 16,-1-2 15-16,0 1-17 0,0 0-17 16,0 1-5-16,0 1 33 0,0 1-11 0,0 0-8 0,0-1-17 15,0 2 2-15,1 1-10 0,-1-2 1 16,1 5 12-16,0-1-7 0,0 3-10 0,0-2 22 16,0 3-16-16,0 4 5 0,0-2 3 0,0 3-14 15,0-2 18-15,0 0-32 0,0-2 17 16,0-4-8-16,0 0 10 0,0-1-4 0,0-1 30 15,0 0-36-15,0 0 1 0,0-3 13 0,0 0-5 16,0 0 7-16,0 1-8 0,-3 14-4 0,0-8 14 16,-1-5 0-16,0-1-5 0,0-4-27 15,0 2 28-15,1-5-3 0,0 3-29 0,0-2 6 16,-1 1 26-16,1-1-6 0,-1-1 1 0,0 0-31 16,4 0 27-16,0 0-39 0,0 0 18 15,-8 0-23-15,-2-12-6 0,7 10-15 0,0-2 0 16,0 2-9-16,-7-7-13 0,6-1-18 15,1 2-36-15,0 0-14 0,0-1-27 0,3 2 17 16,0-1-176-16,0 0-80 0,0 0 21 0,0-5 17 16,0-2 25-16,0 1 41 0,12-10 1 0,-8 8-20 15</inkml:trace>
  <inkml:trace contextRef="#ctx0" brushRef="#br0" timeOffset="173707.75">4729 8329 635 0,'0'-1'177'0,"0"1"-4"0,0-1 11 15,1 1-21-15,-3 0-9 0,2 1-16 0,-1 0-17 16,1 1-9-16,0 0-5 0,-1 1 11 0,-1-1-25 15,1 2 3-15,1-1-23 0,0 1 0 16,-2-1 16-16,2 0-6 0,0 0-30 0,0 2-2 16,0-3 4-16,0 3-7 0,0-2 2 15,0 0-5-15,0-3 3 0,0 0-16 0,0 0 22 16,0 0-4-16,0 0-8 0,0 0 7 0,0 0-8 16,0 5-21-16,0-5 17 0,9 7-23 0,-8-7 15 15,-1-2-3-15,1 1 6 0,0-1-19 16,0 0 2-16,0-1 17 0,0 1-2 0,0-1-22 15,-1-1 0-15,2 3 3 0,-3-1-1 16,3 1-7-16,-2 0-4 0,-1 0 8 0,0 1-14 16,-1 0 17-16,1 1-15 0,-2 0 5 0,3 1 11 15,-2 1-18-15,0 1 15 0,1-2 0 16,-1 3 12-16,0-3-17 0,1 0 16 0,0 1-6 16,1 1-1-16,0-1-10 0,0-2-9 15,0 1 27-15,1 2 1 0,-1-3-15 16,0 1 0-16,0 0 4 0,1-2 10 0,-1 3-12 15,0-3-6-15,2 0 10 0,-2 0-1 0,0-3 9 16,1 3-24-16,-1-1 0 0,0 0 0 0,-1-1-2 16,1 1-8-16,2-1 2 0,-4 1-29 15,3 0-16-15,0-1-33 0,-1 1-23 0,-1 1-46 16,1 0 16-16,1 0-110 0,-1-2-107 0,1 2-24 16,0 0 21-16,-1 0 39 0,1 0 12 15,0 2-12-15,0-2 54 0</inkml:trace>
  <inkml:trace contextRef="#ctx0" brushRef="#br0" timeOffset="184403.74">4237 9420 227 0,'0'0'231'0,"0"-13"-29"16,0 13-20-16,7-25-27 0,-9 17 6 0,2 2-20 16,0 1-14-16,-2 0-3 0,2 5 2 0,0 0-2 15,0-9-11-15,0 9-5 0,0-9-19 16,0 9-6-16,0-7-8 0,0 7-1 15,0-8-4-15,0 8-19 0,0 0-9 0,0-6 5 16,0 6-10-16,0 0-4 0,0 0 0 16,0 0 21-16,-6-9-6 0,6 11-14 0,-1 4 0 15,0 0 17-15,-1 11-5 0,-1 0 18 16,1 6-19-16,0-2 21 0,-1 3-25 0,0 0 8 16,2 4-6-16,-1 0-13 0,0-2-9 0,1-6 7 15,0 9-2-15,0-5-2 0,1-13 6 0,0 5-18 16,0 3 0-16,0-2 0 0,0 0-4 15,0-3 5-15,0-3 0 0,0-3 7 0,0 0-12 16,0-1 16-16,0-7-16 0,0 7 2 0,0-7-9 16,0 8 25-16,0-8-18 0,0 7-8 15,0-7 21-15,0 5-11 0,0-5 0 0,0 0 3 16,0 0-10-16,0 0 3 0,-2 9-1 0,1-11-8 16,1 0 21-16,-3 1-22 0,2-3 18 0,1 4-18 15,1-3 29-15,-1-1-25 0,0 1 11 16,-1 0-8-16,1-1 2 0,0 1-15 0,0-2 11 15,0 1 7-15,0-1 5 0,0 5-9 16,0 0 4-16,0-9 11 0,0 1-33 0,0-4 19 16,15-7-23-16,-9 6 32 0,-1 1-20 0,-3 5 13 15,0 0-8-15,0-1 12 0,1 1-18 16,-1 2 15-16,1 2-11 0,1-3-11 0,-2 4 8 16,2 0 1-16,-1-3 1 0,6-3-4 0,1 2 12 15,-3 2-1-15,-1 2-6 0,0 2-3 16,0-3 3-16,-1 3 8 0,0 0-1 0,-5 0 1 15,0 0-8-15,8 0-10 0,-8 0 20 16,8 0 11-16,15 16-13 0,-13-10 0 0,-4 0 15 16,0-2-5-16,-1 0-16 0,-1 1 9 0,4 7 0 15,-4-4-3-15,-1-2 7 0,-1 2 1 0,0-3-17 16,0 2 13-16,-1-4 5 0,0 4-20 0,-1-1 25 16,0-6-16-16,0 0 6 0,0 8-11 15,0-3 18-15,0 2 5 0,-15 14-11 0,7-7-10 16,3-5 11-16,1 1 0 0,-5 0 0 0,-1-1 4 15,2 0-20-15,-1-1-5 0,2 0 22 16,0-1 6-16,0-3-6 0,2 1-5 0,1-3 10 16,-1 1 0-16,0-1-10 0,-1 0 9 0,1 0-14 15,1-1 11-15,-1 0 0 0,5-1-4 16,0 0 5-16,-7 0-6 0,7 0-11 0,-9 0-11 16,2 0 21-16,7 0 1 0,-7 0-31 15,7 0-4-15,-18-11 1 0,13 9-7 0,1 0 0 16,0-1-24-16,-1 1-25 0,2 0 1 0,-1-1-20 15,0 1-17-15,0 0-21 0,4 2 13 16,-2-5-199-16,0 2-78 0,2 1 18 16,-1-1 18-16,0-1 34 0,1 4 13 0,0 0-6 15,0 0 36-15</inkml:trace>
  <inkml:trace contextRef="#ctx0" brushRef="#br0" timeOffset="185199.43">5586 9536 425 0,'1'-1'217'0,"1"1"-16"0,0-3-23 0,-1 3-2 15,0 0-14-15,1-2-15 0,-1 0 0 0,1 1-21 16,0 0 14-16,0 0-14 0,-1-2-16 0,-1 1 2 16,0 0-9-16,0 2-15 0,0-3 3 15,-1 2-6-15,-1-2 3 0,2 2 0 0,-1-2-12 16,-2-1-14-16,2 2 1 0,-1 1-21 15,0-1 21-15,-3 1-24 0,2-2 6 0,-1 2-5 16,-1 1-13-16,-1 0 5 0,0-1 14 0,0 1-21 16,6 0 14-16,-11 0-15 0,-3 0 15 0,-15 16-2 15,17-9-12-15,-2 0 14 0,0 6-2 16,4-1 13-16,0 5 3 0,0 0-5 0,0 1-7 16,2 2-4-16,4 0 10 0,-1-1-5 15,3 1 16-15,2-6 4 0,0-6-6 0,0 6 19 16,13 12-5-16,-4-11-18 0,3-2-3 0,1-6 1 15,0 2-16-15,2-2 12 0,5-2-42 0,0-2 20 16,0-1-15-16,3 0-4 0,-3-1 1 16,-5-1-84-16,-4 0-29 0,1 0-40 15,4 0-44-15,1 0 17 0,20-11-318 0,-19 5 45 16,3 3 32-16,-1-4 35 0,3 2 43 0,1 1 25 16,2 0-1-16,4 0 22 0,0 1 28 15</inkml:trace>
  <inkml:trace contextRef="#ctx0" brushRef="#br0" timeOffset="185919.91">6857 9597 497 0,'2'-4'223'0,"0"1"-1"16,-1 0-28-16,0 0-6 0,1 0-19 15,-2 0-3-15,0-2-3 0,1 2-21 16,-2-1-1-16,1 2-3 0,0-3-28 0,-1 2 17 16,0-1-16-16,-1 1 2 0,2 3-16 0,-6-6-8 15,2 3-12-15,-1-1 6 0,-6-2-15 0,2 2 2 16,0 1-14-16,0 0 13 0,1 1-14 15,1-1 5-15,7 3-27 0,-9 0 10 0,-3 0-4 16,0 0-14-16,-16 15 18 0,13-9-3 0,-1 2 6 16,0 0-11-16,0 6-6 0,2 1-3 0,5 1-3 15,-2 0 31-15,1 1-6 0,4-1-6 16,1 1-3-16,2 1 35 0,3-7-8 0,0-6-7 16,0 7-20-16,14 10 5 0,-4-13-13 15,1 1-11-15,3-5 10 0,2 2 9 0,-4-5-18 16,6 0-2-16,-9-2-46 0,6 0-17 0,0 0-24 15,17-16-25-15,-15 9 2 0,0-3-40 16,-1-1-13-16,-2 0-24 0,1-3 15 0,-2 4-138 16,-2-5-83-16,-3-1-42 0,1 1 9 0,-1-2 25 15,0 1 27-15,-4 1 59 0,3 0-24 0,-5 5 13 16</inkml:trace>
  <inkml:trace contextRef="#ctx0" brushRef="#br0" timeOffset="186267.84">6881 9287 459 0,'1'-4'315'15,"-1"0"-22"-15,0 1-28 0,0 1-13 0,0-1-35 16,1 0-13-16,-2 1-32 0,1 0 6 16,0 2-31-16,0 0 23 0,-1 3-25 0,0 1 11 15,2 1-16-15,-1 4 32 0,0 9-18 16,0-7 13-16,0 4-3 0,0 5-11 0,0 1 1 15,0 3-11-15,0 2-13 0,0-3 4 0,0 3-16 16,0-1-13-16,0 3-6 0,0-1-9 0,0-3-7 16,0 0-15-16,5 23-8 0,-3-26-6 15,1-1-4-15,2-2-5 0,-3-3-2 0,1-2-4 16,-1-4-17-16,0-1-22 0,-2-1-1 16,2-2-32-16,0 0-2 0,0-1-27 0,-1-1 4 15,1-1 3-15,0 0-86 0,1-1-51 0,0-1-23 16,-1 0-39-16,-2 0 26 0,0 0-262 0,0 0 32 15,8 0 25-15,16-10 43 0,-9 7 21 16,5-1-7-16,3-1 89 0,7-2-3 0,-2 2-45 16,4-3 92-16</inkml:trace>
  <inkml:trace contextRef="#ctx0" brushRef="#br0" timeOffset="189588.77">8266 9636 483 0,'0'0'261'0,"15"0"-8"0,5-22-23 0,-15 15-46 0,-2-2 3 16,3-3-2-16,-1-1-35 0,-4 1-11 15,-1 0 1-15,0 12-10 0,0-14-20 0,-15-13-27 16,8 13 20-16,1 3-22 0,-6-1 10 16,-1 4-5-16,-2-1-26 0,-2 2-6 0,1 0-13 15,-2 1-2-15,3 5 3 0,-2-1-8 0,8 2 0 16,-5 0 6-16,-17 11-1 0,16-3-16 16,1 2 3-16,-1 2 14 0,1 1-13 0,2 1 8 15,1 2-1-15,2 1 10 0,3 0-8 0,0 0-4 16,3 0 14-16,2-3 6 0,1-14-21 0,0 10 12 15,0-1-30-15,0-1 16 0,12 4-10 16,-7-9 7-16,0 0-3 0,12 1-6 0,-2-2 16 16,-15-2-11-16,9 0 23 0,3 0-31 15,2 0-19-15,13-16 0 0,-12 8 44 0,0-2-32 16,-5-2-18-16,3 2 21 0,0-1-20 0,-2-2 27 16,5 2-29-16,-4 1 2 0,-3 0 13 15,-2 3-12-15,-1 2-2 0,-2 0 31 16,-1 3-9-16,1-1 0 0,-2 1-27 0,0 0 8 15,0 1 20-15,1 1-25 0,-2 0 18 0,-1 0-8 16,0 0 5-16,0 0-6 0,0 0 12 16,9 13 28-16,-7-6-15 0,3 7 3 0,-4 1-5 15,1 4 4-15,-1 1-2 0,0 1-2 16,-1 3-1-16,1 1 29 0,0-1-21 0,3 2 17 0,-4-13-5 16,0 6 1-16,0 3-8 0,0 4 3 15,0-2 3-15,0 1-31 0,9 24 27 0,-8-26-7 16,-1-2-4-16,0-11 2 0,0 3 4 15,0 0-7-15,-12 10-10 0,8-8 13 0,0-3-1 16,0-4 6-16,0 0-6 0,0-2 27 0,-1-1-8 16,0-2 1-16,0 1 1 0,-1-4-5 15,2 2-12-15,-3-1-3 0,7-1-6 0,-7 0 16 16,1 0-12-16,-5 0 4 0,-12-16-8 0,11 9 5 16,2-2-9-16,4-2-2 0,3 2 0 15,1 0 4-15,1 1-6 0,1-1 7 0,0 2-10 16,0-6 12-16,13-13-6 0,-5 9-13 0,2 1 0 15,2-2 5-15,1-1-7 0,2 1-3 16,0 2-19-16,-1-2 9 0,1 2-18 0,-1 1-5 16,1-2-5-16,1 5 4 0,-2-1-71 15,0 0-23-15,0 1-16 0,-2-1-26 0,-1 1-24 16,-1 0-22-16,1 2 22 0,-1-2-237 0,-3 3-17 16,1-3 48-16,0 0 13 0,3 1 27 15,-3-2 10-15,2 4 29 0,2-4 11 0,-3 1 45 16</inkml:trace>
  <inkml:trace contextRef="#ctx0" brushRef="#br0" timeOffset="191154.99">9336 9213 556 0,'0'0'179'0,"0"-12"6"16,0 12-18-16,0 0-26 0,0 0-1 0,0 0-10 15,0 0-14-15,0 0-10 0,0 0-1 16,0 0-13-16,0-15 9 0,0 15 0 0,-14 0-23 15,0-17 20-15,14 17-14 0,-1 0-9 0,0-3 2 16,1 3-15-16,0-2 16 0,-3 0-6 0,2 0-10 16,2 0-6-16,-1 1 11 0,-1 1 0 15,0 0-21-15,2-2 12 0,-1 0-6 0,-1 1 8 16,1 1-33-16,0-1-1 0,0 1 4 16,-2-1 4-16,2-1-13 0,0 4-2 0,0-2 2 15,0 0-19-15,-1 0 13 0,0 1 14 0,1 0 12 16,0 0 0-16,-1 3 1 0,1-1-7 0,0 4 47 15,0 0-16-15,2 10-5 0,-2-7 4 16,0 4-6-16,0 3 29 0,0 3-11 0,0 4-3 16,0 1 14-16,0-1-25 0,0 2 0 15,0 0-3-15,0 1 6 0,0-3-24 0,0 4 10 16,0-3 1-16,0 0-1 0,0-2-25 0,8 24 7 16,-6-30 10-16,-1-3-4 0,1-2-8 0,-2-3-3 15,1-1 11-15,0-3-21 0,-1 2 7 16,1-4 4-16,-1 2 10 0,0-3 4 0,0 1-3 15,1 1 5-15,-1-4 18 0,0 0-10 16,0 0-1-16,0 0-16 0,0 0 13 0,0 0-15 16,-4 6 1-16,3-9-13 0,-1 0 4 0,1 1-10 15,-1-1 9-15,0-1 1 0,0 1-6 16,1 0-2-16,0-2-2 0,0-1-3 0,0 3 2 16,1-2 6-16,-1-2-18 0,1 7 5 15,0 0-13-15,0-14 10 0,0 2-9 0,13-10-1 16,-7 10 4-16,1-1 0 0,0 2-2 0,0 3 5 15,3-4-6-15,0 3-8 0,0-1 2 0,1 7 10 16,0-5-2-16,2 2 1 0,-3 1-1 0,-1 2-5 16,1 1 5-16,-3 0 0 0,-1 2-3 15,-1 0-7-15,0 0-1 0,-5 0 7 0,0 0 5 16,8 0-6-16,2 12 1 0,-2-2-4 16,-3 2 9-16,0-4 0 0,-2 0-3 0,2 10 9 15,-3-6-3-15,1 4 4 0,-1-6-6 0,1-1 4 16,-1-1-3-16,-1-1 8 0,1 1 1 15,-1-3-9-15,0-1 0 0,3 1 12 0,-3-2-4 16,1 1 3-16,-1 1-2 0,2-2-6 0,-1 0 0 16,0-1 14-16,2 0-17 0,1 0 16 0,0-2-9 15,2 0 6-15,-7 0-3 0,11 0 3 16,3 0-15-16,-1 0 3 0,-2 0 2 16,10-9-19-16,-14 6 1 0,-1 2-7 15,-2-2-37-15,3 2-12 0,-2-1-33 0,-1 0-6 0,0 1 10 16,-1-1-80-16,-1 0-32 0,1 2-37 15,-2-3-26-15,-2 0 29 0,0 2-245 0,1 2 37 16,-4-1 34-16,1-1 5 0,-1 0 17 0,-2 0 23 16,-9-2 37-16,1 3 41 0,14 0 13 0,-16 0 10 15</inkml:trace>
  <inkml:trace contextRef="#ctx0" brushRef="#br0" timeOffset="193565.07">4075 10858 728 0,'0'0'260'0,"0"-12"-28"0,0 12-14 16,0 0-16-16,0 0-10 0,0 0-21 16,0 0 3-16,0 0 3 0,1 11-37 0,-3 10 25 15,2-9-14-15,0 6-12 0,0 4-19 16,0 5 22-16,0 1-21 0,0 0-12 0,0-2-10 16,-11 29 4-16,9-30-12 0,-1 4-18 0,-1-4-9 15,0-1-16-15,2-4-6 0,-1-1 24 0,2-2-16 16,-3-1-1-16,4-4-5 0,-1-4-27 15,1-8 3-15,0 0-28 0,0 8 1 0,0-1-24 16,0-7-26-16,0 0-31 0,0 0-12 0,0 0-41 16,1 9-9-16,0-11-4 0,1 0 12 15,0-2-139-15,-1 0-73 0,1-1-31 0,1 1 12 16,0-2 20-16,-1 1 26 0,-2-3 16 0,2 3 17 16,-1-2 0-16</inkml:trace>
  <inkml:trace contextRef="#ctx0" brushRef="#br0" timeOffset="194033.83">4237 10949 337 0,'3'-5'346'16,"2"1"-66"-16,-3 2-40 0,2 0-23 0,-2 1 1 15,-2 1-1-15,0 1-17 0,0 1-6 0,-1 0-1 16,-8 10-42-16,6-2 7 0,-7 3-24 15,2-1-4-15,-4 2-22 0,1 0-8 16,-1 1-4-16,1-2 20 0,-2-1-51 0,4 1 9 16,-5-1 2-16,1-2-19 0,4 3-24 0,1-6-2 15,-5 2 19-15,2-1-6 0,1-3-29 0,3-1 10 16,0-1 10-16,3 1-15 0,0-2 5 0,1 0 11 16,1-1-27-16,0 2-2 15,0-3 33-15,1 0-6 0,0 0-19 0,0 2 4 16,1-2-8-16,0 0-6 0,0 0-2 0,0 0 1 15,0 0 11-15,12 7 14 0,-8-5-3 16,1 0 7-16,9 6 4 0,0 0-5 0,-1 2-4 16,2 2-2-16,-2 0-3 0,0-3 16 0,1 4-6 15,-3-3-24-15,4-1 9 0,-5 1 4 16,2 0-15-16,-5-3-10 0,-2-2 17 0,0 0 0 16,-1-1 8-16,0 0-8 0,0-1-17 0,-2-1-5 15,0-1 32-15,0 1-28 0,0 0-1 0,1-2-85 16,-1 0-22-16,-2 0-36 0,0 0-30 15,0 0 16-15,0 0-176 0,11-9-121 16,-9 3 28-16,0 0 23 0,4-8 20 0,2 1 60 16,-2 1 14-16,2-2 36 0,3 1-7 15,1-3-2-15</inkml:trace>
  <inkml:trace contextRef="#ctx0" brushRef="#br0" timeOffset="196862.34">5453 10960 333 0,'0'0'320'0,"0"0"-39"16,0 0-32-16,0 0-10 0,0-13-13 0,0 13-29 16,0 0-17-16,0 0-35 0,0 0 3 0,13 0-23 15,-13 0 6-15,0 0-5 0,0 0 34 0,0 0-36 16,0 0 5-16,17 6-14 0,-16 13-11 16,0-2-11-16,0 2 42 0,-1 1-11 15,2-4-22-15,-2 0-11 0,1 0-27 0,-1 1-5 16,1-7 15-16,0-1 11 0,-1-9-5 0,0 7-42 15,0 0 23-15,0-7-5 0,0 9-15 0,0-4 20 16,0-5-27-16,0 8 19 0,0-8 11 16,0 7-23-16,0-7 5 0,0 0-13 0,0 0 6 15,1 9 0-15,-2-10-19 0,2-1 2 16,-2-2 3-16,0 0-9 0,1-2 9 0,-1-2-19 16,0 3 11-16,1-2-11 0,0-1 9 0,0 8-22 15,0-12-2-15,0-1 0 0,0 0 7 16,0 2 4-16,0 0 7 0,0-4-12 0,0 3-22 15,0-1 27-15,0 2-13 0,0 0 17 0,0 3-33 16,9-17 23-16,-4 12 0 0,0-1 1 0,0 3-12 16,1-1 8-16,1 0-11 0,0 3 20 0,2-2-23 15,0 3 16-15,0 2 12 0,-1 1-10 16,2 0 9-16,2-2-4 0,-1 5 5 0,-1 0-3 16,-2 0-2-16,1 1 6 0,-9 1 7 15,8 0-9-15,-1 0-29 0,-1 0 14 0,16 12 32 16,-10-5-25-16,1 1 15 0,-4 1-3 0,0 1 11 15,1 1-4-15,-5-1 13 0,-2 0 0 0,-1-1-5 16,-1 1 12-16,3 5 6 0,-2 2-7 16,-1 0 1-16,-1-3 2 0,1 5-4 15,0-6-6-15,-1-1-6 0,0-12-1 0,0 9-1 16,0 4 0-16,0-1-6 0,0 0 1 0,0-3 6 16,0-1-9-16,0 0 7 0,0-3-8 0,0-5 7 15,0 7-6-15,0-7 8 0,0 6 1 16,0-6-3-16,0 0 6 0,0 7-16 0,0-7 6 15,0 0-2-15,11 10-6 0,-8-10 15 0,1 0-9 16,0 0 2-16,1-2-6 0,0 2-1 16,1-3 1-16,0 3-3 0,1-2-5 0,-7 2-10 15,11-2-3-15,4-5-13 0,-2 2-27 0,-5-1-20 16,1 2 7-16,-2 1-94 0,-3-1-49 0,2-1-32 16,5-4-50-16,0-2 27 0,1 2-257 15,1-1 7-15,0 0 53 0,3-1 18 0,3-1 59 16,0 2 26-16,2-4 22 0,0 4-11 15,6-1 52-15,-3 3 27 0</inkml:trace>
  <inkml:trace contextRef="#ctx0" brushRef="#br0" timeOffset="197882.22">7103 10803 409 0,'1'-1'218'16,"-1"-1"-31"-16,0 2-13 0,0 0-2 0,2 0-18 16,0-1 8-16,-4 0-32 0,1 0-2 15,2 0-7-15,-1-2-7 0,0 3 12 0,-1 0-7 16,2-3-10-16,-3 2-13 0,2 1-5 0,0 0-16 16,-3-8 14-16,-1 7-25 0,2-1 1 0,-2 0-1 15,-1 1-6-15,0-1-1 0,0 1 1 16,0-1-10-16,-2 0-18 0,0 2 29 15,0-3-15-15,0 3-1 0,0 0-5 0,0 0-11 16,-2 0 27-16,-2 0-13 0,-16 13-2 16,13-5-4-16,1-1 1 0,2 5 21 0,0 1-5 15,0 0 31-15,2 2-17 0,0 0-6 0,2 4 22 16,0-2-9-16,3-2-7 0,0 4-11 16,1-3 8-16,3-3-25 0,0-13 24 0,0 12-29 15,11 17 27-15,-4-16-19 0,1-4 13 16,1 0-4-16,3-2 0 0,3-2 1 0,1 0-8 15,1-2 6-15,-2-2-21 0,3 2 6 16,-9-3-6-16,6 0-9 0,2 0-3 0,0 0 19 16,18-12-21-16,-18 8 9 0,0-1-4 0,-1-2-2 15,-2 0-12-15,0-2 17 0,-1 0-18 16,-2 1 9-16,2-2-4 0,-3-3-4 0,-2 3-4 16,1-2-13-16,-1-1 20 0,-2 0 3 15,-1-1-12-15,-2 1-10 0,0 3 17 0,-1-6 3 16,-2 3 7-16,2 1-24 0,-2 12 18 15,0-10-14-15,0 1 3 0,0 1 13 0,0 1-20 16,-14-12-12-16,4 7 24 0,-2 2 7 16,0 3-5-16,-4-1-22 0,3 2 17 0,-1-1 12 15,-2 3-19-15,3 1-17 0,0 2 5 0,-3-2-28 16,8 3 4-16,-2 0 10 0,-2 0 3 16,-17 12-36-16,14-7-14 0,0 3-22 0,-1 2-10 15,4-3 1-15,-3 0-32 0,4 2-19 0,-3-1-36 16,7-1 20-16,1-1-165 0,0-2-104 0,3 0 24 15,1-1 36-15,2 1 24 0,0-4-3 16,0 0 23-16,0 0 14 0,0 0 45 0</inkml:trace>
  <inkml:trace contextRef="#ctx0" brushRef="#br0" timeOffset="200239.61">8299 10964 272 0,'0'-12'268'0,"0"12"-50"0,14 0-15 0,-14 0-18 15,0 0-4-15,0-14-8 0,28-4-26 16,-25 15 7-16,1 0-15 0,-3-1-13 0,1 0-10 16,0-1 8-16,-1 0-5 0,0-1 0 0,0 1 5 15,2-11-7-15,-3 10-20 0,0-6-4 16,0 0-6-16,-10-14 6 0,4 12-13 0,-1 2-9 16,-1-1 0-16,1 3-21 0,0 2 13 15,-1 2 7-15,0 3-29 0,0-1-12 0,3 4-12 16,5 0 20-16,-11 0-8 0,-16 17 15 0,8-5-35 15,0 3 18-15,3 1 8 0,0 3-14 16,2 1 39-16,0-2-48 0,4 0 33 0,0 1-2 16,3-4-1-16,-1-1-21 0,4 3-2 0,3-7 32 15,0-1-9-15,1-9-2 0,0 6 13 16,0-6-8-16,0 8-3 0,0-8-13 0,13 13-10 16,-9-13 10-16,2 0 2 0,1 0 1 15,10-3-28-15,-10 3 20 0,16-9 13 0,-8 4-22 16,-1-2-21-16,-2 2 23 0,-1-3-26 0,2-1 18 15,-6 2 2-15,0-1-22 0,-2 2 2 16,2 1 0-16,-2-1 3 0,-1 1 19 0,4-5-2 16,-2 3-2-16,-1 0-21 0,0 3 19 0,-3-1 11 15,1 0 6-15,0 2 0 0,-1 1-11 16,1-1 8-16,-2 0-13 0,1 1-1 0,-1 0-5 16,1 0 6-16,-1 0-27 0,1 1 17 0,1-1 6 15,-2 1 12-15,0 0-16 0,0 1 16 16,-1 0 7-16,0 0 13 0,0 0-6 0,1 9 8 15,-1-4 7-15,0 1 12 0,-1 1 0 0,-1 10-12 16,2-8 13-16,0 4 0 0,-8 20-10 16,5-13 5-16,2 0-15 0,-4 0 12 0,2 4 0 15,-2-4-6-15,4 4-10 0,-3 1 14 16,0 1 1-16,-1-2 1 0,1 3-3 0,0-2-20 16,2-3 15-16,-1 0-20 0,0 3 4 0,0 0-2 15,0-2 4-15,-3-1-12 0,4-2 16 16,-3-4-17-16,4-1 18 0,0-5-13 0,-1-3 4 15,2 0 2-15,0-1-5 0,0-2 0 0,0 1 5 16,0-2-18-16,0 0-1 0,0-3 3 0,0 0-1 16,0 0-6-16,0 0 24 0,10 6-14 0,-7-8 8 15,4 1-2-15,-2-1-14 0,0-2 6 16,12-4-7-16,-5-2-8 0,1 0 24 16,1 0-20-16,-1-1-8 0,-1 0-2 0,1-2 29 15,0 0-20-15,0 1 5 0,0-1-9 0,0 0 2 16,0 0 4-16,-1-1 1 0,-1 0 16 15,-1 4-4-15,-1 2-21 0,-3 1-7 0,-1 2-10 16,0-1 13-16,-1 2-15 0,-1-2 1 0,0 2-9 16,0 1-21-16,0 2-2 0,-1-1-21 15,0 0-4-15,-1-1-10 0,2 0-21 0,-1-1 11 16,1 3-51-16,0-2-36 0,-1 0-24 0,-2-2-39 16,2 3 21-16,-2-3-213 0,0-1-66 15,0 1 50-15,0-5 55 0,-11-16 28 0,0 5 24 16,-6 1 10-16,4-2 46 0,-4-2-19 15,-4-2 25-15,-3-3 4 0</inkml:trace>
  <inkml:trace contextRef="#ctx0" brushRef="#br0" timeOffset="202340.17">9711 10832 465 0,'0'0'223'0,"0"0"-10"16,13 0 6-16,-13 0-20 0,0 0-23 0,0 0-11 16,28 0-2-16,-25-4 0 0,0 0-16 15,0-1-30-15,-2 1 9 0,1-1-18 0,-1 0 13 16,-2 0-14-16,0-2-28 0,1 7 11 0,0-8-15 16,-18-13-3-16,12 14 5 0,-8-4-10 15,-3 0-8-15,-1 6-9 0,-2 0 18 16,-1 2 2-16,9 3-6 0,-3 0-35 0,-24 11 19 15,19-2 12-15,-1 2-14 0,2 1-18 0,0 3 22 16,0 1-6-16,4-1 20 0,2 1-35 16,0 0 11-16,6-1-13 0,-1 0 14 0,5-6-19 0,-1 2-1 15,3-3 30-15,1-8-7 0,0 8-3 16,12 11-3-16,-8-10-5 0,9 0 12 0,1-3-3 16,2 2-6-16,1-6-10 0,0 2 1 15,3 1-2-15,0-4-3 0,-1 2-2 0,2-1 2 16,0 0-10-16,-1 0-5 0,0 3 6 15,-2-4-7-15,1 1-3 0,1 1 8 0,-1 3 14 16,-1-3-2-16,-3 1-3 0,1 2-14 0,-2 1 9 16,-4-3-13-16,-2 1-2 0,-2 0 2 15,-1 2-6-15,-2-3 6 0,-1 0-5 0,0 2 0 16,0-2 1-16,-2 3 3 0,0-7-1 0,0 0 1 16,0 6-7-16,0 0 13 0,-14 12-19 15,3-8 19-15,0 0 19 0,-3-2-10 0,2-1 17 16,-5 0-11-16,4 0 4 0,-5-4 0 0,1-1-22 15,-1 1 11-15,0-1 6 0,-2-2-14 16,1 0 12-16,-1 0-6 0,10 0-13 0,-5 0-10 16,-4 0 4-16,-1 0 0 0,-17-11-62 0,23 8-19 15,-4 3-32-15,1-4-6 0,4 3-16 16,5-3-56-16,1 3 18 0,-1-1-201 0,3-2-72 16,0 3 15-16,4-3 29 0,-1 1 54 0,-2 0-16 15,2 1 42-15,1-3 35 0,0 4 46 16</inkml:trace>
  <inkml:trace contextRef="#ctx0" brushRef="#br0" timeOffset="205810.7">4099 12111 747 0,'0'0'269'0,"0"0"-27"16,0 0-24-16,0-14-34 0,0 14-5 16,0 0-2-16,0 0-33 0,0 0 0 0,0 0-9 15,0 0 3-15,0 0 11 0,0 0-32 0,0 0 34 16,0 0-15-16,18 10-6 0,-21 6-14 15,-3 2-13-15,0-1-9 0,1 1 28 0,-1 1 5 16,0 2-13-16,-1-2 2 0,1 2-15 0,1-1-2 16,0 0-8-16,3 3-20 0,-2-3 8 15,-2 0-6-15,3-1-7 0,0-2-17 16,1-3-6-16,0-4 1 0,2-1 0 0,0-9-6 16,0 7-9-16,0 1 13 0,0-8-6 0,0 7-12 15,0 0-7-15,0-7 13 0,0 6-15 16,14 4 6-16,-10-7-13 0,0-2 16 0,2-1-21 15,0-1-28-15,12 0 1 0,-11 1-70 16,17-10-13-16,-8 3-39 0,-1 0-39 0,-3-1-9 16,-2 1-48-16,3 0 21 0,-7 0-185 0,0 1-63 15,-1 1 41-15,-1-1 42 0,-3 2 16 16,0 3 17-16,1-2 50 0,-2 3 26 0,0 0-27 16</inkml:trace>
  <inkml:trace contextRef="#ctx0" brushRef="#br0" timeOffset="206089.96">3986 12279 814 0,'-3'0'275'16,"1"-1"-19"-16,0-1-34 0,0 2-15 15,2 0-23-15,0 0 11 0,1 0-29 16,3-1-3-16,0-1-3 0,3 1-40 0,-1 0-22 16,16-3 18-16,-4-1-19 0,3 3-28 0,0-1-16 15,2-1-42-15,2 1-19 0,0-2-46 0,-3 0-63 16,4 1 11-16,4-2-242 0,-1 2 25 16,1 0 25-16,1 0-55 0,0 0 40 15,3-1 13-15,-3 2 5 0,3 1 8 0</inkml:trace>
  <inkml:trace contextRef="#ctx0" brushRef="#br0" timeOffset="207044">5229 12187 331 0,'0'0'337'0,"0"0"-17"0,0 0-30 0,0-12-38 16,0 12-9-16,0 0 10 0,0 0-29 16,-25-24-35-16,25 23-14 0,0-1-17 0,0 0 7 15,0-1-24-15,-1 3-15 0,2-2-32 0,-2 1 18 16,0 0-11-16,1 2-12 0,-2 0-3 15,2 1-8-15,-2 2 43 0,0 1-4 0,0 1-4 16,-6 12 7-16,2 2 4 0,-2 0-16 16,-1-1 9-16,2 1-14 0,1 1 0 0,0 1-20 15,3 0 1-15,-1-3-10 0,1 0 8 0,3 1-5 16,0-7-11-16,0-13-6 0,0 10-6 16,0 3 0-16,12 7-7 0,-8-13-4 0,0-2-6 15,3-2 6-15,-1-1-8 0,2-1-10 0,1 0-4 16,-9-1 5-16,12 0-8 0,4 0-1 15,17-12 5-15,-17 5-1 0,0-1-21 0,-1-2-13 16,1-1-2-16,-3-2-4 0,1 0 4 0,-2 0-16 16,0 0-5-16,-1-1 7 0,-2 1 8 15,2 0-3-15,-3 0-1 0,1-1 9 0,-1 1-8 16,0 2 8-16,-3 1-8 0,-1 2 14 0,-1 0-17 16,1 1 8-16,-2 2 14 0,0 0-9 15,0 2 12-15,0-1-12 0,1 0 13 0,-2 0-4 16,0 1-7-16,1 0 12 0,-1 0 2 15,0 0 7-15,1 0 0 0,-1 1 1 0,0 1-1 16,-1-1 2-16,1 0 1 0,0-1-9 16,-1 2 11-16,1-1-11 0,-1 1 5 0,2 1 1 15,-2-2-3-15,0 2-10 0,0 0 20 0,0 0 12 16,0 0-5-16,0 0 6 0,2 11 12 0,-2-8 6 16,0 1-9-16,-1 1 9 0,0 0 1 0,1 2 2 15,-4 8-8-15,4-9 0 0,0 2 4 16,-7 19-6-16,5-15-17 0,0 1 24 0,0-2-24 15,0-1 13-15,0 6-14 0,2-2 12 0,0-14-3 16,0 11-4-16,0-1-1 0,0 0 3 16,0-3-11-16,15 15 13 0,-11-13-22 0,2-3 4 15,6 3-10-15,-3-4 26 0,-2 0-19 16,1-3 10-16,1 1 1 0,-1-3-9 16,0 2-15-16,-8-2 13 0,0 0-19 0,9 0-28 15,-1 0-6-15,-8 0-24 0,9 0-29 0,4-12-22 16,-7 9-37-16,-2 1 16 0,0-1-99 0,0-1-33 15,-2 1-19-15,0-1 24 0,0 0-176 16,0 0-78-16,-1 2 38 0,-1-3 22 0,0 1 55 16,0 4 29-16,0 0 20 0,0 0 14 15,0-8 44-15,-10-3 29 0,7 7-34 0</inkml:trace>
  <inkml:trace contextRef="#ctx0" brushRef="#br0" timeOffset="208092.81">6821 12097 236 0,'0'0'428'15,"0"0"-65"-15,0 0-18 0,0 0-54 0,0 0-6 16,0 0-34-16,0 0 18 0,0 0-49 16,0 0-21-16,0 0 13 0,0 0-5 0,0 0-18 15,0 0 7-15,0 0-17 0,0 0-6 0,8 12-12 16,-2 5-8-16,1-2-6 0,0 4 4 16,-1 0-22-16,0 3-11 0,0-4-13 15,1 1 6-15,-2 2-18 0,0-8-15 0,-3 3 9 16,2-1-26-16,-2-4-3 0,1-3-6 0,-2-1 7 15,2-1-12-15,-1-2-2 0,-1 1-3 16,1-1 2-16,-1-1-3 0,1-1 2 0,0 0-7 16,0-2 14-16,1 0-19 0,-1 0 16 0,-2 0-14 15,0 0-7-15,0 0-15 0,15-12 9 16,0 1-6-16,-5-4 4 0,4-3 7 0,-2-1-3 16,2-2-20-16,-1-1-15 0,0 1-7 0,4-3 10 15,-1 0-12-15,1-1 1 0,-2 3 1 16,2 1 5-16,-2-2-2 0,-1 3-29 0,-1 2 8 15,-2 2-8-15,-1 3 0 0,-3 2-14 16,0 1 0-16,-3 2-29 0,0 3 2 0,-2 0 3 16,1 1 7-16,-1 1-94 0,1 0-21 15,-2 2-4-15,1-2-9 0,-2 2-10 16,1-1-25-16,0 2 22 0,0-2-157 0,-1 1-90 16,0 1 27-16,0 0 54 0,0 0 18 0,0 0 15 15,0 0 49-15,0 0-30 0,0 0 52 16,8 0 23-16</inkml:trace>
  <inkml:trace contextRef="#ctx0" brushRef="#br0" timeOffset="209384.38">8037 12131 385 0,'13'-12'302'0,"-13"12"-27"16,0 0-19-16,0 0-12 0,0 0-35 15,0 0-10-15,0 0-11 0,0 0 20 0,0-13-58 16,0 13 15-16,0 0-15 0,0 0-27 0,0 0 2 15,0 0-1-15,0 0-29 0,0 0 6 16,0 0-23-16,0 0 10 0,0 0-10 0,0 0 43 16,0 0 4-16,1 8-8 0,-8 7 3 0,-2 4-9 15,1-2-8-15,2 0 2 0,1 2-10 16,-1 2 3-16,2-3-14 0,1 0 5 0,1 2-16 16,-1-5-18-16,3-9 0 0,0 2 13 15,0-1-3-15,0 1-15 0,0-2-7 0,0-6 9 0,14 16-10 16,-10-13 0-16,1-2-10 0,1 1-8 15,1-1 6-15,0-4 1 0,1 3-2 0,18-9-5 16,-10-1-14-16,-1 0-8 0,0-1-9 0,-1-4 9 16,-3 2-16-16,2-1 6 0,-2 1 7 15,1 0-5-15,-3 1-9 0,0 0 8 0,-1 1-1 16,-2 3 2-16,-1 1-2 0,-3 3 3 0,1 0 3 16,-1-1-9-16,0 3 0 0,-2 0-4 15,1 1 15-15,-2 2 2 0,1 1-10 0,0 1-2 16,-1 1 0-16,0 1 13 0,0-1-6 0,-1 3 13 15,1-1 15-15,0 1-20 0,0 0 8 16,1-7 13-16,0 14-10 0,0-3 23 0,0 3-9 16,12 13 1-16,-7-15-7 0,4-5-2 0,-2 0 13 15,0-3-14-15,-1-2-7 0,3-1 12 16,-9-1-15-16,12 0 5 0,5 0 4 0,16-13-16 16,-17 5 13-16,0-2-4 0,-3 0-8 15,1-4-3-15,-1 2 7 0,-2-5 2 0,1 3 2 16,-3 0-8-16,-2 1-4 0,1-3 6 0,-4 2-15 15,1 0 3-15,-3 3-5 0,-1 0 12 16,-1 11 6-16,0-7-15 0,0 0-1 0,0 7 9 16,-11-15 1-16,0 6-18 0,5 3 3 0,0 1-11 15,-2 0 3-15,1 1-33 0,1 1-2 0,0-1 7 16,2 0-27-16,0 2 8 0,1 0-37 16,-2 0-1-16,2-1-42 0,1 1-9 0,0-1-34 15,-2 3-21-15,0-3-37 0,3 2 20 16,-1-1-212-16,0 1-15 0,1 0 16 15,0 0 39-15,1 1 29 0,0 0 34 0,0 0 24 0,4-6-20 16,-3 5 39-16</inkml:trace>
  <inkml:trace contextRef="#ctx0" brushRef="#br0" timeOffset="-213578.54">9336 12065 823 0,'0'0'299'0,"0"0"-30"0,0 0 2 16,-16 0-12-16,16 0-3 0,0 0-37 16,0 0-1-16,0 0-26 0,0 0-9 0,0 0-1 15,-21-8-30-15,21 5-8 0,2 0-8 16,2-1-15-16,-1 1-1 0,2 1-7 0,-1-1-10 16,2 1-29-16,0 0 5 0,11-3 2 15,-5 2-21-15,-12 3 5 0,11 0-8 0,0 0-7 16,7 16-2-16,-9-5 11 0,-4-2 7 0,-3-1-5 15,-2 1-6-15,0-9 5 0,0 9-4 16,0 4 1-16,-14 16-15 0,7-16 5 16,-1 1-10-16,0-2 5 0,2-3-2 0,-2-1-1 15,3-1-8-15,0-3-1 0,1-1-8 0,-2 1 2 16,2-1 1-16,1-2-20 0,-2 1 2 0,2 0 11 16,0 0-9-16,0-1 13 0,0 1-30 0,1-2 7 15,-2 3-7-15,2-2-1 0,0 0-4 16,1-1 8-16,1 2-12 0,1-4-3 0,1 2 10 15,2 1 3-15,1 0-18 0,3-1 20 0,9 3-1 16,-8-3 5-16,21 8-7 0,-7-1-4 16,-2-3 9-16,0 4 5 0,-1 2-1 0,1 1-2 15,-4 4 14-15,1-2 1 0,-5 4-5 16,0 1 13-16,-3-2-20 0,-1 4 15 0,-4-3 5 16,0-3-12-16,-2-3 14 0,-1 1 3 0,-2-12 2 15,0 8 6-15,0 3 17 0,-16 11-6 16,7-12 4-16,-5-1-9 0,2-4 18 0,-2 2-3 15,-2-3-1-15,1 0-7 0,-3 0 3 0,0-1-27 16,2-1-5-16,9-2 13 0,-5 0-12 0,1 0 10 16,0 0-23-16,1 0 18 0,1 0 9 15,2 0-1-15,7 0-12 0,-18-10-3 16,15 6-11-16,1-3-1 0,3-1 23 0,4-11-21 0,5-3 9 16,7 3-11-16,4-3 7 0,4 0-33 15,4-2-6-15,7 3-3 0,1 1-4 0,3-2-4 16,1 2-39-16,2 1-49 0,0 0 14 15,0 1-113-15,-5 0-49 0,-1 1-67 0,-4 2 32 16,-2 1-250-16,-2 2 57 0,-4 0 18 0,-1 0 47 16,-2 0 30-16,0 3 44 0,-5 1 6 15,-3-2 51-15,0 1 18 0,-3 1 38 0,2-4-15 16</inkml:trace>
  <inkml:trace contextRef="#ctx0" brushRef="#br0" timeOffset="-156146.73">1250 13609 677 0,'0'0'291'0,"0"0"-30"0,0 0 15 15,0 0-16-15,-13 7-16 0,13 6-33 0,0 6 27 16,0 6-33-16,0 4-24 0,0 3 5 15,0-2-27-15,0 2 3 0,0 1-12 16,0 1-20-16,0-2-4 0,0-1-28 0,0-2-1 16,0-3-19-16,0-3-6 0,0 1-20 0,0-6 1 15,0-5-8-15,0-1-76 0,0-3-5 16,0-1-44-16,0-8-46 0,-6 6-32 0,6-6-47 0,-10 6 19 16,9-10-196-16,-1 1-38 0,0-4 31 15,-2-10 13-15,0-7 23 0,-1-3 43 0,-3-2-26 16,2-1 21-16</inkml:trace>
  <inkml:trace contextRef="#ctx0" brushRef="#br0" timeOffset="-155847.93">1180 13554 625 0,'-1'-17'328'0,"2"2"-45"0,1 6-19 16,-1 1-8-16,-1 8-39 0,6-14-14 0,-4 7-24 15,3 2-25-15,6-8-8 0,1 3-32 0,2 4 1 16,1-1-13-16,5 3-24 0,-1 3 18 15,-9 1 14-15,6 0-19 0,23 12-10 0,-22-3 4 16,5 3 2-16,-6 1-19 0,-2 5 0 16,-5 0-6-16,0 1 4 0,-4 0-10 0,-1 2-4 15,-1-3 20-15,-3-8-29 0,0 4 22 16,0 3-4-16,-17 18-3 0,6-17-29 0,-3-2 1 16,3 0 24-16,-4-3-16 0,-1 1-31 15,2-2 0-15,-4-3-35 0,0-1-20 0,3-1-58 16,1-5-25-16,-10-2-52 0,18 0 16 0,-15-12-170 15,9 2-109-15,7 1-6 0,5-3 50 16,0 3 34-16,0 9 13 0,0-8 42 0,17-10-5 16,-6 9 22-16</inkml:trace>
  <inkml:trace contextRef="#ctx0" brushRef="#br0" timeOffset="-155520.55">1693 13626 394 0,'-2'-2'382'0,"1"-1"-54"16,-1 1-19-16,0 0-13 0,-1-1-37 0,-1 1 0 15,4 2-47-15,-2-3-25 0,2 2-19 0,0 0-19 16,0 1-15-16,0-1 9 0,4 1-35 15,-1 0-9-15,1-1-13 0,1 1-8 0,3 0-8 16,-1 0-7-16,12 2 36 0,-13-2-31 16,8 0-7-16,16 7-14 0,-16-4-30 0,-1 3-18 15,-1-3-43-15,-5 0-22 0,3 2-31 16,-3-3-27-16,-1-1-4 0,-2 0-18 0,1 0-5 16,-1 1 16-16,-2-2-122 0,0 2-119 0,0-2-28 15,-2 0 35-15,0 0 11 0,-2-4 21 0,2 3 40 16,-4-2 2-16</inkml:trace>
  <inkml:trace contextRef="#ctx0" brushRef="#br0" timeOffset="-155282.41">1800 13595 348 0,'-4'-3'354'0,"1"3"-59"0,1-2-10 16,-1 3-15-16,0 0-19 0,0 2 30 0,1 2-27 0,-3 0-30 16,3 2-26-16,-2 10 55 0,2 4-24 15,-1-1-3-15,1 2-4 0,0 2-31 0,0 0-16 16,2 1-13-16,-2 1-15 0,2 1-10 0,0-3-22 15,0 0-1-15,0-3-14 0,0-11-13 16,0 7-9-16,0-1-4 0,0 0-31 16,0-2-39-16,0-2-28 0,0-2 3 0,0-2-96 15,0 0-37-15,0-2-29 0,0-6-40 0,0 7-2 16,0-7 19-16,0 0-283 0,0 7 34 0,0-7 25 16,0 0 30-16,0 5 41 0,0-7 3 15,2-1 40-15,2 1 4 0,-1 0 18 0</inkml:trace>
  <inkml:trace contextRef="#ctx0" brushRef="#br0" timeOffset="-154364.41">1609 13618 523 0,'0'-13'268'16,"0"13"-37"-16,0 0-21 0,0 0-9 15,0 0 4-15,0 0-19 0,0 0-15 0,0 0-8 16,0-12 3-16,0 12-12 0,0 0-20 0,0 0 16 16,0 0-15-16,0 0 7 0,0 0-52 15,-16-20-5-15,20 18 39 0,0 2-20 0,3-3-10 16,10-3 10-16,1 0 27 0,5 1-18 0,1 1-6 15,0 0 7-15,2 0-17 0,0-1-12 0,4 3-4 16,-1-2-19-16,0 2-6 0,0-2-2 16,-3 2-2-16,-1 0-13 0,-4 0-7 0,-3 1-4 15,-2 0 5-15,-4-1-3 0,-3 1-7 0,-3 0-14 16,-6 1-9-16,0 0-18 0,8 0 0 16,-8 0-61-16,6 0-5 0,-6 0-23 0,9 0-2 15,-9 0-25-15,0 0-17 0,0 0-42 0,6 2-23 16,-8-3 19-16,0 0-257 0,0 1 26 15,-2 1 23-15,1 0 46 0,-1 0 15 0,1 1 42 16,-1-1 11-16,-1 2-3 0</inkml:trace>
  <inkml:trace contextRef="#ctx0" brushRef="#br0" timeOffset="-154005.45">2307 13766 692 0,'-3'2'296'0,"1"1"-45"16,-1-2-20-16,0 1-15 0,1 1-30 0,-2-1-4 15,4 0-7-15,0-1-32 0,-2 1-11 16,1 0 20-16,0 0-12 0,1 0 20 0,1-1-16 15,0 1 37-15,5 1-16 0,-1-3-12 16,0 2-14-16,2-2-11 0,11 3 1 0,-2-2-23 16,3 0-9-16,-1-1-13 0,-8 0-18 0,2 0-6 15,3 0 4-15,1 0-33 0,-2 0-25 16,0 0 0-16,0 0-67 0,-3 0-25 0,-2 0-41 16,7-10-16-16,-12 8-23 0,0 2-33 15,-1 0 18-15,-3-1-157 0,2 1-96 0,-2 0 11 16,-2-1 48-16,0 3-10 0,-3-2 42 0,-1 0 15 15,1 2 1-15,-4-1 21 0</inkml:trace>
  <inkml:trace contextRef="#ctx0" brushRef="#br0" timeOffset="-153776.83">2290 13888 549 0,'-2'2'325'16,"1"0"-36"-16,-1 0-11 0,2 0-17 15,0-1-10-15,1-1-23 0,0 3-13 0,2-2-31 16,0 0-15-16,1 0-23 0,-1 0-3 0,1-2-11 16,3 2-34-16,-1 0 2 0,3-1 1 0,-3-1-16 15,-6 1-10-15,12 0-60 0,3 0-39 16,1 0-34-16,13-9-33 0,-14 4-36 0,-3 3 12 16,-3-3-190-16,-3 2-107 0,1 2-3 15,-3-3 27-15,-2 3 26 0,2 0 46 0,-2-1 1 16,1 2-21-16</inkml:trace>
  <inkml:trace contextRef="#ctx0" brushRef="#br0" timeOffset="-153332.73">2366 13623 448 0,'-1'-2'323'16,"0"0"-36"-16,-1 1-25 0,2-1-26 15,-2 1-18-15,1 0-7 0,1 2-5 0,-1 0-18 16,2 0 13-16,0 3-19 0,1-3-3 16,2 2-19-16,-1 1 28 0,8 5-8 0,2 0-11 15,-1 2-5-15,4-2-32 0,-1 3 3 0,3-1-26 16,0 0 0-16,2-3-18 0,1 1 9 15,-3 1-28-15,0 0 9 0,4 2-20 0,-4-3-1 16,0 3-9-16,-3-2-13 0,-2 2 8 0,-4-3-9 16,-2 4-2-16,-3-2-1 0,-2 0-9 0,-1 1 14 15,-1-4-7-15,-17 20-1 0,4-10 9 16,-2 3-5-16,1-4-3 0,-3 0-5 0,-3 1-5 16,3 0 0-16,-4-1-8 0,4 0 8 15,-2 0-14-15,0-3-1 0,1 2-29 0,-2-3-5 16,-2 2-34-16,6 0 6 0,-3-2-82 0,-1-2-28 15,5-2-33-15,2-1-38 0,0-1-36 0,2-5 25 16,6 0-224-16,-2-1 11 0,7-1 22 16,0 0 32-16,0 0 31 0,0 0 37 0,0 0 44 15,-3-8-1-15,9 6-13 0</inkml:trace>
  <inkml:trace contextRef="#ctx0" brushRef="#br0" timeOffset="-152221.74">3400 13584 620 0,'-2'-4'281'0,"2"4"-36"15,0 0-15-15,0 0-1 0,0 0-20 0,-8-17-17 16,7 15-7-16,1-1-34 0,-1 1-7 0,0 1-9 16,0 0-11-16,-1 2 20 0,1 0-14 0,-1 2 8 15,0 1-16-15,-2 13 19 0,-1 3 6 16,1 1 6-16,1 4 10 0,2 4-11 0,-1-3 4 16,1 7-16-16,1-16-3 0,0 6-5 15,0 4-19-15,11 26-5 0,-4-25-10 0,-1 2-2 16,0-4-14-16,3-3-2 0,-1-3-12 0,3-2-13 15,-1-3-8-15,0-3 0 0,2-3-3 0,-3-2-6 16,1-4 2-16,2-2-5 0,-12-1-9 0,13 0-1 16,18-11 2-16,-15 2-6 0,-1-1-15 15,-1-5-5-15,-1 0-8 0,0-3-12 16,-1-2 8-16,-1 1-5 0,-2-1-1 0,4-2 11 16,-5 3-15-16,-1-2 15 0,0 3-6 15,-2-2-2-15,-2 7 10 0,0 4-7 0,-2 1 5 16,1 2-4-16,0 1-6 0,-2 1 7 0,1 2-2 15,-1-1-10-15,0 3 18 0,-3 0 0 16,2 3-2-16,0 2 13 0,-1 2 8 0,-1 8 7 16,1 4 10-16,0 0-8 0,1 1 0 0,1-11 14 15,0 7-8-15,0 4-3 0,15 17 4 0,-7-18-4 16,3-2 3-16,1-1-8 0,1-2 6 0,3-1-2 16,0-3-4-16,1-5-1 0,-2 1-6 15,2-5-1-15,-7-1 9 0,4 0-15 16,3 0 7-16,17-14 8 0,-17 4-20 0,0-2 13 15,-1-3-15-15,0-3 0 0,-2-3-12 0,0-2 2 16,-3 0-18-16,-1-3 5 0,0 0-1 0,-3-3-15 16,-1 2-2-16,1-2-3 0,-1 0 9 15,-5 2-14-15,0 2 11 0,-1 14-9 16,0-4-6-16,-14-17 2 0,7 16-14 0,-2 1 3 16,-2 4-7-16,0-1-10 0,2 3 7 0,1 1-31 15,-1 3-10-15,5 0 2 0,-1 2-37 0,1 1-4 16,1 0-28-16,-1-1-34 0,-1 1-38 0,5 0 21 15,-3 1-236-15,1 1 22 0,0-2 23 16,1 1 15-16,1 1 38 0,0 0 31 16,2 1 3-16,0 1 47 0,2-2 11 0</inkml:trace>
  <inkml:trace contextRef="#ctx0" brushRef="#br0" timeOffset="-151671.72">4299 13825 293 0,'-5'5'282'16,"3"1"-30"-16,-2-3-31 0,3 1-1 15,0-1-14-15,0 0 17 0,-1-1-34 16,1 1 4-16,0-2-5 0,1 1-7 0,0 0-9 16,0 0 12-16,0-2-20 0,1 0-39 0,0-1-2 15,1 0-1-15,1-2-18 0,-1 1-3 0,2-1-12 16,0-1-8-16,9-4-16 0,-2-2-7 0,1 2-6 16,3-3 6-16,-3 0-18 0,-2 0-4 15,0 2-3-15,-2 1 1 0,-1-1-12 0,0-1 1 16,-1 1-16-16,-2 1 6 0,1 3-8 15,-3-2 17-15,-1 2-19 0,-1 0 2 0,0 5 13 16,0 0-3-16,0 0 8 0,0-8-23 0,-14-1-10 16,8 7 22-16,0 2-5 0,-2 0-6 0,-9 2 3 15,7-2 21-15,-17 14 15 0,10-5-9 16,0 4-4-16,1 1 34 0,2 4-6 0,0-1 22 16,3 3 7-16,1 0-4 0,2 1 4 15,3 1-13-15,3-3 2 0,2-9-4 0,0 4-9 16,11 17-8-16,-4-15-6 0,3-3 1 0,1-1-16 15,7-4 11-15,-2 1-14 0,5-5-27 16,1-3-28-16,1-1-31 0,3 0 5 16,-12 0-85-16,4 0-25 0,28-12-26 0,-20 4-41 15,-3-1-31-15,1 0 23 0,-2-1-209 0,1-2-16 16,-5 0 35-16,1 0 19 0,-3-2 14 0,0 3 54 16,-2-5 26-16,-1 0 11 0,-3 0-7 15</inkml:trace>
  <inkml:trace contextRef="#ctx0" brushRef="#br0" timeOffset="-151339.83">4648 13500 845 0,'0'-4'333'16,"0"1"-48"-16,-1 1-24 0,0-1-26 0,1 0-11 15,2 1-35-15,-1 2 22 0,-1 0-24 16,0 4 52-16,2-2-5 0,-1 2-12 0,0 1-2 15,3 12 5-15,1 1-10 0,-1 3-11 0,0 5-8 16,1-1-2-16,-2 4-17 0,1 0 1 16,-1 0-32-16,0 0 6 0,0 1-37 0,0-1 11 15,-2 4-9-15,1-1-36 0,-2-18-1 16,0 7 4-16,0 3-12 0,0-1-8 0,11 21-17 16,-9-28-36-16,-1-2-25 0,0-5-26 0,0-1-15 15,-1-1-25-15,2-3-35 0,0 0 11 16,2-4-145-16,-1 0-39 0,2 0-49 0,0-3 31 15,2 3-227-15,18-12 34 0,-6 5 53 16,1 0 8-16,5 2 14 0,1-2 57 0,3 2 23 16,-1-2 25-16,2 3-13 0,0 0 18 15</inkml:trace>
  <inkml:trace contextRef="#ctx0" brushRef="#br0" timeOffset="-150718.17">5270 13803 605 0,'-1'-9'347'16,"-4"3"-34"-16,3-2-29 0,0 2-6 0,-5-6-53 15,0 4-8-15,1 1-18 0,-2 3 7 0,0 1-54 16,1 2-14-16,0 1 16 0,7 0-27 16,-10 0-13-16,-15 20 45 0,11-7 8 0,0 3 10 15,1 3 4-15,1 3-17 0,0 0 7 0,1 2-4 16,0 1-5-16,2 1-14 0,2-1-13 15,4-1-1-15,3-3-21 0,0-12 6 0,0 5-20 16,11 14 3-16,-5-14-23 0,5-6-14 16,2-1-11-16,0-4 12 0,0-3-21 0,-2 0 10 15,3 0-24-15,21-12-8 0,-15 4-15 16,1-4-15-16,-2 1-6 0,1 0-21 0,-2-3 4 16,-1-2-4-16,-4 1 0 0,2 3-4 0,-3-1 10 15,1-1-10-15,-4 2 14 0,0 2-2 16,-2 3 3-16,-2 0 1 0,-1 2 9 0,-2 1-9 15,0 1 7-15,0 0 1 0,-1 1-13 0,-1 2 12 16,0 0 6-16,0 5 1 0,-1-1 10 16,0 3 21-16,-1-2 9 0,1 3 14 15,1-1-14-15,0 3 22 0,0 4-11 0,0 2 6 16,0 1 5-16,0 0 1 0,12 15-8 16,-6-17-15-16,6-4 6 0,-1-3 6 0,2 0-6 15,-1-4-5-15,5-1-12 0,-3-3 3 0,-5 0-17 16,5 0 23-16,21-15-21 0,-16 7 6 15,0-5-22-15,-2 0 0 0,0-3-10 0,-2-2-4 16,0-3-4-16,-2 0-6 0,-4 3 11 16,-2-1 2-16,-3 2-1 0,-1 4 0 0,-3 2-5 15,0 11 3-15,-13-21-4 0,2 13 9 16,-5 0-6-16,0 3 1 0,-2-1-17 0,-3 5 2 16,1 0-14-16,7 1-18 0,-5 0-20 0,-2 0-23 15,0 0 9-15,-16 11-78 0,20-5-11 16,-2-3-23-16,7 0-35 0,1-1-14 15,4 1 25-15,-1-3-124 0,3 0-103 0,2 0 17 16,1 0 32-16,1 0 29 0,1 0 39 0,3 0 15 16,2 0 24-16,15-2-24 0,-1 1 36 15</inkml:trace>
  <inkml:trace contextRef="#ctx0" brushRef="#br0" timeOffset="-149791.68">5700 13786 653 0,'3'4'395'0,"6"9"-63"0,0 1 46 0,-2 3-17 16,-1 0-19-16,-1 3-19 0,2 2-35 16,-2-1-6-16,3 1-20 0,-3-1-33 15,-2-3-21-15,0-1-7 0,-3-4-18 0,6 1-28 16,-5-3-2-16,1-4-17 0,-2-1 0 0,2-2 1 16,-2-1-15-16,0-3-4 0,0 0-3 0,-3 2-32 15,0-3-9-15,1-2 13 0,1 0-31 0,0-4 6 16,-2-6-17-16,-1-3-15 0,3-3 4 15,0 1-13-15,1 8-6 0,0-2-3 16,0-3-7-16,0 1 9 0,13-15-4 0,-7 16-14 16,0 2-3-16,2 2 3 0,0 1-4 0,0 3 8 15,2 1 12-15,-3 2-22 0,1 2 14 16,-8 0-12-16,13 0-4 0,15 11 10 0,-14-1 8 16,1 0-14-16,-1 2 11 0,-2 1-4 15,0 2-5-15,-2 0-2 0,-1 0 18 0,0-1-5 16,-3-1 1-16,0 1 11 0,-3-4 8 0,-1-2-10 15,-2-8 11-15,0 0 5 0,0 6-1 16,0-6-6-16,0 0 34 0,0 7-25 0,0-7 25 16,2 5-12-16,-4-5-7 0,1-2 6 15,1-1 0-15,-2-2-29 0,0 1 12 0,2-3-1 16,-2-11-2-16,2 3-11 0,0 15 6 0,0-13-20 16,0-2 24-16,14-16-18 0,-8 16 7 15,2 1-9-15,3 1 5 0,1 1-3 0,1-2 12 16,2 5-16-16,1 0 2 0,2 2-3 0,-1 0-8 15,3 4 19-15,-1-1-11 0,-2 2-14 16,-1 2 5-16,-7 0 9 0,2 0-5 0,17 14-6 16,-14-3 12-16,-5 0-5 0,0 4-1 15,-3 1-4-15,0 1 6 0,-3 1 10 16,-1 1-6-16,-2-1-12 0,0-10 10 0,0 4 6 0,0 3-13 16,0-3 5-16,0-2-5 0,0-1-1 15,0-1 1-15,0-1-10 0,0-7 27 0,0 7-10 16,0-7 7-16,0 7-4 0,0-7 7 0,2 13-12 15,3-11-9-15,3-2 12 0,11 1 9 16,-9-1-1-16,5 0 10 0,3 0-26 0,2 0 14 16,19-16-9-16,-16 9-7 0,0-2 0 0,0-1 21 15,-4 2-24-15,0-2 12 0,-3 0-15 16,-1-1-8-16,-2 1 16 0,-3-2-9 0,-1 2-5 16,0-1 8-16,-7 1-1 0,1 1-12 15,-1 1 15-15,-2-1-1 0,0 1-14 0,0 8 26 16,0-7-5-16,0 7 4 0,0-8-7 0,0 0 0 15,-15-1-3-15,11 6 10 0,-2 1-15 16,1 0 7-16,-3 2-8 0,-1 0 18 0,-16 12-8 16,10-1 0-16,-2 3 7 0,4 3 20 15,2 2-1-15,3-2 6 0,2 2 5 16,3 0-19-16,3-5 16 0,0-6-3 0,0 4 16 16,14 14 10-16,-3-15-8 0,3-1 3 0,2-2-15 15,2-2-5-15,3-1 19 0,-3-3-5 16,6-1-13-16,0 0-8 0,-2-1-2 0,-11 0 0 15,5 0 2-15,-1 0-37 0,0 0-6 0,-4 0-47 16,9-12-26-16,-14 11-41 0,-2-2 11 16,-2 2-146-16,-1-3-51 0,-2 1-65 0,-1 2 34 15,-2-2-253-15,0 0 48 0,0 0 48 0,0-1 48 16,1 1 32-16,1-1 55 0,1-1 27 16,1 5 23-16,0 0-30 0,0-12 104 0,20-10 2 15</inkml:trace>
  <inkml:trace contextRef="#ctx0" brushRef="#br0" timeOffset="-138237.96">837 14712 657 0,'0'0'231'0,"0"0"-19"16,13 8-9-16,-13 4 12 0,0 8-13 15,-4 37 5-15,-3-15-25 0,0-2-5 0,2 2-8 16,3 2-8-16,-4-4-6 0,4 0 3 15,-1-6-37-15,-1 0 6 0,2-1-5 0,0-3-12 16,2-6-12-16,-1-6-9 0,-2 2-22 0,3-13 15 16,0 2-8-16,0 1-9 0,0-2-5 0,0-1 11 15,0-7 11-15,0 8 5 0,-4-2 16 16,4-4-5-16,-2-8-13 0,0 1-3 16,-1-3-6-16,1-4-13 0,0-2-6 0,-2 0-2 15,1-1-25-15,-4-2-10 0,3-4-18 16,-1-4-11-16,3-1 14 0,0-1-29 0,-2-4 9 0,2 2-13 15,2-2 3-15,0 0 4 0,0 1 7 16,0 15 2-16,0-7-18 0,0-4 2 0,0 1 4 16,0 1 1-16,0 1 14 0,0 2 1 15,0 2 1-15,0 1 1 0,13-20 13 0,-7 24-3 16,2 3 0-16,4 1-39 0,3 2 19 16,0-1 5-16,6 3 4 0,1 1 1 0,-2 3-7 15,-9 2 0-15,5 0-10 0,22 13 20 16,-15-1-22-16,-3 2 1 0,-2 3 3 0,-3 4 2 15,-1-1 3-15,-4 0 0 0,-4-1 38 16,-4 8-2-16,-2-7-30 0,0-10 5 0,0 4 1 16,-14 18 18-16,6-14 5 0,-2 3 10 0,-3-6-3 15,0-1-1-15,0 1-4 0,-2 1-2 16,1-5-1-16,-3-2-18 0,4 1 4 0,1 3 4 16,-1-4-7-16,-1-2 16 0,7 3-2 0,-3-6-3 15,3 2-12-15,0-1 5 0,3-1 13 0,1 1-27 16,1 1 15-16,0 0-9 0,2-6-1 0,0 9 2 15,0 0 2-15,18 16 6 0,-14-5 0 16,5-11-27-16,2 5 3 0,3 1 27 16,-1-2 10-16,1-1 1 0,2 0 0 0,-1 0 0 15,-1 0-14-15,4-4 13 0,-3-4 4 0,0 1-7 16,-2-5 0-16,2 0 9 0,-15 0-26 16,11 0 0-16,16-14 19 0,-15 8-5 0,-1-3 12 15,3-3-28-15,-4-2-20 0,0-2 13 16,-2-4 1-16,-3 3 2 0,1 0 1 0,0 1-51 15,-2-1 6-15,2 1 6 0,-5 3 20 16,3 3-6-16,-4 2 4 0,0 2-17 0,0 1 24 16,0 1 3-16,2 2-1 0,-2 2-15 0,0 0 15 15,-7-3 7-15,5 12 1 0,2-1 12 0,-2 4-9 16,-2 5 12-16,4-8-5 0,0 3 0 16,0 3 45-16,0 1-27 0,0-1 25 0,7 14-21 15,-3-18 9-15,4 0-7 0,-3-3 27 0,0-1-15 16,0-2-8-16,-1-2 12 0,2 1-22 15,-1-2 8-15,2-2-9 0,-2 3-4 0,-5-3-6 16,6 0 13-16,5 0 1 0,16-15 0 16,-15 7-8-16,1-3-5 0,-2-1-11 0,3-2 2 15,-4 0-45-15,-1-2 4 0,-1 1 32 0,0 1-15 16,-1 0 3-16,5 3-2 0,-8 2 2 16,0 2 7-16,1 2 3 0,-3 3-15 0,0 0 5 15,-1 0-2-15,-1 2 3 0,0 0 18 16,0 0 1-16,2 10 0 0,-1-4 0 0,0 11 0 15,1-6 0-15,0 0 15 0,0 6 0 16,2 0 8-16,2-3-10 0,-1-1 6 0,1 0 19 16,1-5-2-16,2 4 1 0,-1-4-15 0,-1-1 6 15,0-3 2-15,0-1-25 0,0 0 11 16,1-3 10-16,-1 1 0 0,-7-1-8 0,0 0-9 16,14 0 13-16,18-18-19 0,-20 6 14 0,1-2 0 15,-1 0-44-15,-3-4 17 0,1 0-18 0,0-3 5 16,-3-4 1-16,-4 0 4 0,4 0-63 15,-2-2 28-15,-1 1-19 0,-2 1 13 0,0 1 10 16,-2 12-10-16,0-5 15 0,0-3-5 16,0-1 0-16,0 1 24 0,0 1 7 0,-11-14-4 15,7 17-14-15,0 0 19 0,1 4-8 0,0 3 11 16,3 3 12-16,-2-1 4 0,2 3-16 0,0 0 9 16,0 0-6-16,-2 4-4 0,2 0 8 15,0 0 10-15,2 0 1 0,-2 4 14 0,-2 4-10 16,4 9 28-16,-2-8-1 0,0 6-2 15,0 3 25-15,0 5-22 0,12 26 34 0,-10-23-8 16,5 1 20-16,-3 0-16 0,0 1-4 0,2-1-15 16,0-1 7-16,2 0 4 0,-3 2-7 15,0-4-6-15,1-3 5 0,1 0-19 0,0 1-1 16,-1-2 8-16,-1-2-8 0,3-1-3 0,0-3 3 16,-1-1 3-16,-1-4 5 0,-1 0-14 0,-1-4 4 15,1 1 1-15,0-2-2 0,1 0-2 16,-2-1 6-16,3-2-13 0,1-1 9 0,11 0-21 15,-10 0 7-15,20-11 10 0,-10 2-13 16,1 0 12-16,-3-1-3 0,2-2-13 0,-2-1 5 16,2-1-7-16,-4 2 0 0,-2-2 5 0,0 2-1 15,-3-1-9-15,-1 2 6 0,0-3-11 0,-5 6 13 16,-1-1-5-16,-1 1 4 0,-1 2-7 16,0 1 3-16,-1 5-4 0,0 0 11 0,0 0-6 15,0-8 2-15,0 8-7 0,-11-13-3 16,7 13 1-16,-1 0-5 0,2 1-6 0,-1 2 0 15,-5 7 11-15,0-1-1 0,2 3-1 16,3-1 11-16,-2 3 5 0,0-2-11 16,2 1 11-16,2-3-12 0,2-1 3 0,0 0 10 15,0-9-18-15,0 8 14 0,0-8-8 0,0 7 10 16,0-7-8-16,13 15-13 0,-8-12-24 16,-1-2-40-16,3 2 7 0,-1 0-76 0,2-3-25 15,1 0-29-15,-2 0-37 0,1 0-1 16,4 0 22-16,1 0-274 0,4 0 38 0,-4 0 33 15,2 0 3-15,19 14 27 0,-17-13 0 16,1 3 22-16,3-2 58 0,-1-1-10 0</inkml:trace>
  <inkml:trace contextRef="#ctx0" brushRef="#br0" timeOffset="-137864.19">2499 14993 386 0,'0'2'346'0,"-2"3"-20"0,1 0-19 15,0 1-16-15,1 13 20 0,0-12-39 16,0 7 7-16,0 5-46 0,0 4 25 0,0 0-52 16,0 2-13-16,0 1-14 0,11 25-20 15,-8-31-12-15,-1 1-10 0,0 2-29 0,3-5-10 16,-1-1 0-16,-2 0-12 0,-2-4-26 0,3-3-35 16,-3-10-25-16,0 5-1 0,0 2-61 15,0-7-32-15,0 0-60 0,0 6-35 0,0-6 17 16,11 5-246-16,-8-6-49 0,-1-2 54 0,2 0 8 15,8-4 18-15,-2 0 28 0,-1 3 42 0,9 0 14 16,3-4 7-16</inkml:trace>
  <inkml:trace contextRef="#ctx0" brushRef="#br0" timeOffset="-137528.79">3267 15266 489 0,'1'1'308'16,"0"-1"-7"-16,1 2-18 0,1 1-4 0,0-2-16 16,2-2-25-16,2 3-24 0,12 0 6 15,-10-2-25-15,23 7-22 0,-8-7-19 0,-9 0 21 16,5 0-20-16,6 0-16 0,2 0-18 0,0 0-7 15,31-10-15-15,-30 8-31 0,-2-1 11 0,-5 1-3 16,-1 1-9-16,-1-2-12 0,-13 3 3 16,2 0-20-16,1 0-4 0,-1 0-47 0,-1 0-25 15,-2 0-32-15,7-10-26 0,-11 10-34 16,1-2-22-16,-3 0-39 0,2-1 18 0,-3 0-170 16,-1 0-86-16,-2 0 24 0,0 0 16 0,-1-1 30 15,-8-2 28-15,0-1 21 0,0 0-22 0,0 0 4 16</inkml:trace>
  <inkml:trace contextRef="#ctx0" brushRef="#br0" timeOffset="-137233.5">3537 15080 523 0,'-2'-1'320'0,"2"0"-33"15,0-1-14-15,2 2 8 0,1 1 5 0,0 0-36 16,2 1 8-16,10 6-5 0,0-1-45 0,3 3-13 15,2-2-8-15,1 5-20 0,-3 1-24 16,3 1 1-16,-2 0-25 0,-2 2-26 0,0 0 8 16,-4 0-11-16,0-2-7 0,-2-1-27 15,-3 1 1-15,-1-1 4 0,-3 1-6 0,-4-4-2 16,0-11-2-16,0 8-14 0,-12 13-11 16,0-11-9-16,-2 3-3 0,-2-4-38 0,-2 1-48 15,-2 0-29-15,-3-1-22 0,-1-2-38 16,-4-1-61-16,6-2 21 0,1-1-279 0,1-1 35 15,11-2 33-15,-3 0 30 0,2 0 25 0,1 0 39 16,3 0 0-16,-2-11 33 0,10 10-35 16</inkml:trace>
  <inkml:trace contextRef="#ctx0" brushRef="#br0" timeOffset="-136849.91">4272 15066 237 0,'2'-4'333'0,"-1"0"-46"0,0 1-41 15,1 2-18-15,-1-2-7 0,-1 6 2 0,2 0 7 16,-1-2-19-16,0 2-26 0,1 2 51 0,-1 2 5 16,5 14-16-16,-1 0-10 0,0 2-11 15,-1 1-11-15,1 0-26 0,-1-2-9 0,1 0-20 16,0-4-17-16,0 2-18 0,-1 0 0 0,1-5-20 16,-3-4-4-16,0-2-24 0,1-2-19 15,-2-1-46-15,0-1 0 0,0-3-87 16,0-1-82-16,-1-1-43 0,-1-1 19 0,1-1-247 15,0-2-21-15,-3 0 35 0,-4-9 32 0,-4-2 14 16,3 8 29-16,-3-7 12 0,-1-1 20 0,1 0 29 16</inkml:trace>
  <inkml:trace contextRef="#ctx0" brushRef="#br0" timeOffset="-136542.54">4109 15080 809 0,'2'-6'333'0,"1"-2"-19"15,2-4-17-15,2-2-16 0,5 1-25 16,2 5-29-16,2-3-24 0,5 3 22 0,0-1-16 16,5 5-8-16,1 3-7 0,4-1-11 0,2 2-16 15,-17 0-10-15,32 11-21 0,-16-3-10 0,-1 4-7 16,0-1-13-16,-1 5-14 0,-4 1-4 16,-2 2-21-16,-3 0-1 0,-6 2 7 0,-4 2-13 15,-2 1-15-15,-5-1-3 0,-4-11-3 16,0 4-6-16,0 2-6 0,-18 20 6 0,2-22-5 15,-1 1-1-15,-4-4-3 0,-1-2-3 0,-3-3-4 16,-5 1-34-16,0-4-12 0,0 1-26 0,4-2 6 16,-2-2-95-16,2-2-25 0,13 0-28 0,-3 0-46 15,-3 0 26-15,-14-12-206 0,20 5-45 16,5 0 2-16,3 0 31 0,3 0 26 16,3 0 26-16,-1 7 46 0,0-5 10 0,12-15 38 15,-2 11-31-15</inkml:trace>
  <inkml:trace contextRef="#ctx0" brushRef="#br0" timeOffset="-136303.89">4742 15135 222 0,'11'0'383'0,"-1"3"-30"0,-3-1-40 16,9 2-7-16,-3 3-38 0,-4 3 40 0,1-1-39 0,-4 8 10 15,0-2-19-15,-2 3-36 0,-3 0-23 16,2 1-8-16,0 0-39 0,0-7-5 0,-3 0-17 15,1-1-7-15,-1-4-17 0,0 0-21 16,0-2-15-16,2-1-50 0,-2-4-2 16,0 0-116-16,0 0-43 0,0 0-51 0,0 0 19 15,-3 6-244-15,2-12-37 0,-1 2 23 0,2-1 13 16,0-2 37-16,-2-9 38 0,2 5 27 0,0-1 24 16,0-4-22-16</inkml:trace>
  <inkml:trace contextRef="#ctx0" brushRef="#br0" timeOffset="-135918.33">4936 15146 348 0,'7'19'382'0,"1"-2"-35"16,-1 0-44-16,0-1-6 0,-1-3-45 16,-2 1 22-16,3 1-55 0,-1-7-25 15,-2 1 29-15,2-3-25 0,-3-2 14 0,1 0-13 16,0-1-24-16,1 0-1 0,-1-3-23 0,-4 0-12 16,0 0-3-16,8 0-7 0,12-11-9 15,-6 4-12-15,-5-3-7 0,4-1-20 0,0-3-12 16,-2-4 5-16,2 2-3 0,-1-3-21 15,-1 1 9-15,0 3-14 0,-1 0-13 0,-1 0-42 16,0 2-13-16,-3 1-13 0,-2 3 5 0,0 4-69 16,-1-1-39-16,1 2-32 0,-2 1-32 0,2 0-14 15,-4 1-28-15,0 2 22 0,0 0-134 16,0 0-72-16,0 0 5 0,0 0 33 0,0 0 0 16,0 0 50-16,0 0 3 0,0 0 41 15,0 0 24-15</inkml:trace>
  <inkml:trace contextRef="#ctx0" brushRef="#br0" timeOffset="-135752.65">5215 15068 446 0,'0'0'171'0,"0"0"7"0,11 7 12 0,-8-4 20 15,-1-1-12-15,0 2-1 0,2 2 23 0,-2-1-27 16,0 2 11-16,1 8-11 0,2 1-4 16,-1 6-27-16,-1-2 0 0,-1 1-45 0,-2-1-1 15,2-2-2-15,-1 0-15 0,-1-5-30 16,0-2-5-16,1-3-39 0,-1-1-13 0,0-1-21 16,0-6-13-16,0 0-54 0,0 0-67 15,0 0 13-15,1 8-235 0,1-11-61 0,1-1 37 16,3-10 4-16,-1-1 35 0,0 0 53 15,1-5-8-15,2 2 21 0</inkml:trace>
  <inkml:trace contextRef="#ctx0" brushRef="#br0" timeOffset="-135599.98">5317 14991 220 0,'-3'-4'338'0,"-1"1"-61"0,0 1-45 0,-1-1-39 15,0 1-14-15,1 1-28 0,-1 2-13 16,-1 2-31-16,2-1-30 0,-1 2-28 0,2 1-33 15,-1-1-13-15,1 2-31 0,1 11 3 0,2-3-88 16,0-14-55-16,0 8-70 0,0 1-59 16,17 12 18-16,-6-8 10 0</inkml:trace>
  <inkml:trace contextRef="#ctx0" brushRef="#br0" timeOffset="-134935.18">5499 15193 716 0,'6'-1'270'0,"0"1"-24"0,-1-1 7 16,-1 1 5-16,-1-1-30 0,1-2 8 15,0 0 0-15,-2 1-26 0,0 0 10 0,-1-1-18 16,-1 1 1-16,-1-1 3 0,-1 1-24 0,-1-1-15 16,0 2-15-16,-2 2 0 0,-1-1-21 15,-1 1-24-15,-8 4 3 0,-3 3-2 0,3 3-10 16,1 1-9-16,3 0 0 0,1 2-18 0,0 1-14 16,3 2 7-16,1-3-7 0,2 1-13 15,3-2-4-15,1-13 6 0,0 9-13 0,0 0 6 16,0-9-17-16,11 15 6 0,-6-12 6 0,1-2-11 15,0-1-18-15,1 0-5 0,11-4-16 16,-3-3-20-16,3-3-7 0,-4-2-11 0,3 0 6 16,-3-2-72-16,2-3-9 0,-5-3-13 0,0-2-3 15,2-1 14-15,-4 0-4 0,0-4-7 16,1 1 29-16,-4-1-3 0,-2-1 22 0,1 4 2 16,-4-1 16-16,0 0 5 0,-1 13 27 0,0-4 10 15,0-3 15-15,0 1 8 0,-13-15 28 16,11 20-7-16,-1 4-1 0,1 1 11 15,0 2-15-15,1 3 12 0,-1-1 2 0,-1 3 3 16,1 2 11-16,0 2 4 0,0 1 25 0,-4 10-8 16,1 3 37-16,0 4 14 0,-2 3 12 15,2 2 16-15,4 2 5 0,-1 1-5 0,1-1 6 16,1-15-9-16,0 9-20 0,12 27 0 0,-5-27-11 16,1-1-15-16,1 0-8 0,3-4 11 15,-1-4-22-15,4-3-8 0,-2 1 0 0,0-5-6 16,2 0-4-16,-2-4-2 0,-1-2-3 15,-3 0-4-15,15-11-19 0,-7 6-26 0,-4-3 1 16,2-2-19-16,-1-1 1 0,-3-4-13 16,2 4 6-16,-2 1 6 0,-4 2-4 0,-3 2 13 15,0 1 3-15,0 2-12 0,-3 0 0 0,0 2 7 16,-1 2-9-16,-2 2 17 0,1 1-3 16,-2 2 7-16,-2 9 4 0,1 2 1 0,-4-1 3 15,6 2-7-15,-1-2 8 0,2-3 0 0,-5 3-3 16,4-4-4-16,1-5 9 0,1 0-10 15,-1-1-8-15,1-6-12 0,0 0-51 0,0 0 7 16,13 5-119-16,-6-6-34 0,14-2-62 0,-9 3 27 16,28-11-261-16,-11 4 20 0,4 1 25 15,3-3 60-15,4-2 39 0,4 0 24 0,0 1-27 16,0-1 82-16,2 0-4 0,-2 2 29 0</inkml:trace>
  <inkml:trace contextRef="#ctx0" brushRef="#br0" timeOffset="-134671.93">6710 14924 869 0,'1'-4'326'0,"1"3"-11"0,0 4 2 0,0 0-41 16,-1 1 33-16,0 3-47 0,2 15 12 15,0 3-7-15,0 0-14 0,0 4-27 0,0 0-4 16,1 0-25-16,-1 2-19 0,-1 0-24 15,1-4-1-15,-1 0-28 0,0-2-30 0,1-2-48 16,-1-5-45-16,2 1 1 0,-3-4-107 0,2-7-62 16,-3-2-61-16,0-6 23 0,0 0-322 15,0 0 35-15,0 0 65 0,-2 5 28 0,0-7 3 16,0-1 30-16,-2 1 55 0,1-1 14 0,-2-1 19 16,-8-4-49-16</inkml:trace>
  <inkml:trace contextRef="#ctx0" brushRef="#br0" timeOffset="-133888.79">6522 15151 631 0,'-2'-3'384'15,"0"1"-49"-15,2 0-53 0,0-1-8 0,1 3-46 16,2-1 8-16,1-1-18 0,2 2-24 16,14 0-22-16,-10 0-20 0,8 0 9 0,5 0-18 15,3 0-15-15,32 10-28 0,-28-7 10 16,3-1-14-16,-1 3-5 0,3-5 1 0,-5 0-24 15,-2 1-15-15,0 1-9 0,-15-2-5 0,5 0-57 16,2 0-31-16,21-13-7 0,-22 6 12 16,-3-5-20-16,-2 1 0 0,-5-2 6 0,1 0-4 0,-4-1 7 15,-1-3-6-15,-4 4 5 0,-1 13 0 16,0-11 5-16,0 1 15 0,-13-12-3 0,4 10 16 16,0 2-5-16,2 2 11 0,-1 3 5 0,1 2 16 15,1 1-4-15,0-1 18 0,1 2-2 16,0-1 31-16,5 2-12 0,0 0 2 0,-9 0 29 15,-7 16 7-15,9-6-3 0,-1 6-8 0,4 1 55 16,-1 2 4-16,2 2 3 0,0 1 5 16,1 3-4-16,2-13 12 0,0 7-3 0,0 3-5 15,0 3-18-15,14 25-1 0,-10-28-8 0,-1-1-15 16,2-3-16-16,0-1 7 0,-2-3-14 16,-2-5-10-16,2-2-5 0,-1 1-2 0,0-3 21 15,-1-1-3-15,1-1 8 0,-1-2-7 0,1 0-11 16,1-1 9-16,-3 0-15 0,0 0 3 15,0 0-9-15,21-18-19 0,-13 7-2 0,2-3-15 16,3-1-7-16,-2 1-14 0,3-4-5 16,-2 3-8-16,2 4 5 0,-2 0-7 0,1 1 9 0,-1 3 6 15,-2 4 1-15,0 0-5 0,-3 3 6 16,-7 0-9-16,7 0 4 0,11 12 10 0,-9-1-6 16,0 0 11-16,2 1-8 0,-5-4 0 0,1 8-1 15,0-2 16-15,1-2 1 0,-1-1 2 16,-1 2 6-16,0-5 20 0,1 0-16 0,-2-3 20 15,6 3-4-15,-3-4-1 0,1-1-2 0,0-3-8 16,-1 0-4-16,-8 0 2 0,8 0 2 16,6 0-7-16,16-15 9 0,-15 5-3 0,0 0-4 15,0-4-4-15,-1 2-8 0,-2-2-19 16,2 2 6-16,-6-2 10 0,-3 2-7 16,-3 3-5-16,-1 5-8 0,-1 4 15 0,0 0-2 15,0 0-11-15,-12-10 7 0,8 13 6 0,-2 0-12 16,-6 8 0-16,0 1 13 0,2 1-3 15,2 0-1-15,1 0-6 0,0 1 13 0,3-3 1 16,2 0-11-16,0-2 1 0,2-9-2 16,0 6 15-16,0-6-11 0,0 8-19 0,13 3-32 15,-9-9-16-15,2-2-23 0,0 2 9 0,2-2-118 16,2 0-33-16,2 0-40 0,6 0 25 16,21-15-296-16,-16 9 11 0,-2 0 36 0,1-2 41 15,1-1 31-15,3-2 44 0,0 2 40 0,1 3 11 16,1-3 10-16,-4 0 22 0,2 1 38 15</inkml:trace>
  <inkml:trace contextRef="#ctx0" brushRef="#br0" timeOffset="-133621.57">8033 15042 222 0,'6'17'542'0,"-2"4"-121"0,1 1 23 16,0 5-15-16,2 2-28 0,-2-3-24 0,-1 2-22 16,1 1-48-16,0 2-25 0,0-1-38 0,2 0-15 15,-3 1-29-15,1-3-25 0,-1-3-15 16,0-3-31-16,-2-2-45 0,0-8-32 0,-1 0-39 0,0-4-21 16,0-3 2-16,1-3-176 0,2-2-58 15,-4 0 21-15,0 0-271 0,0 0-20 16,6-11 51-16,-6 5 58 0,0-1 4 0,4-12 23 15,-2-2 16-15,0 1 25 0,-1-3 15 0,0 2 38 16</inkml:trace>
  <inkml:trace contextRef="#ctx0" brushRef="#br0" timeOffset="-133323.27">8064 15083 357 0,'0'-7'459'0,"0"0"-69"16,4-8-29-16,0 3-56 0,4 0-38 0,-1-1 36 15,4 1-46-15,2 3-18 0,2 1-11 16,2 2-22-16,3 3-14 0,1 0-18 0,2 2-3 16,-9 1-18-16,4 0-12 0,24 13-25 15,-19-3-5-15,-3 3 1 0,1 1-21 0,-5 3 3 16,-2-1-7-16,-3 1-14 0,-3-1-1 0,-5-2-22 16,-2 6 7-16,-1-12-7 0,-12 17 1 15,5-13 0-15,-4 1-9 0,-2-2-9 0,-2-1 2 16,-1-2-30-16,0-2-18 0,-2-1-38 0,2-2-25 15,2-1 8-15,14-2-116 0,-11 0-53 16,0 0 22-16,-12-10-224 0,14 2-58 0,4 2 23 16,1-3 27-16,2 2 28 0,3-1 39 15,-1 0 3-15,20-17 87 0,-2 8-10 0,2 3-9 16</inkml:trace>
  <inkml:trace contextRef="#ctx0" brushRef="#br0" timeOffset="-133070.59">8501 15037 1018 0,'5'0'392'16,"3"-1"-54"-16,11 1 40 0,0-2-24 0,-10 2-22 15,8 0-19-15,1 0-19 0,28-8-39 16,-16 5-13-16,-2 3-31 0,1-3-11 0,1-2-19 16,0 1-15-16,0 1-28 0,-1 0-17 15,-4 1-16-15,-2 1 1 0,-1 0-16 0,-2-1-12 16,-11 2-21-16,2 0-29 0,-1 0-31 0,1 0-42 15,-2 0 5-15,-2 0-129 0,-7 0-36 16,8 0-35-16,-8 0-31 0,0 0 26 0,5-1-254 16,-10-1 6-16,-1 1 49 0,-1 0 31 0,-1 0-6 15,-14-1 26-15,1-1 89 0,0 1-31 16,1 0 66-16</inkml:trace>
  <inkml:trace contextRef="#ctx0" brushRef="#br0" timeOffset="-132818.92">8731 14985 1088 0,'-2'6'376'16,"-3"11"-48"-16,3 0 38 0,-1 5 6 15,-3 2-25-15,5 5-10 0,0 0-19 0,-2 0-38 16,1 3-22-16,-4-3-31 0,5 2-16 0,-4-2-19 16,3-3-28-16,0-1-9 0,1-1-23 15,-3-2-11-15,2-3-16 0,2-6-45 0,-2-2 2 16,2-4-20-16,-2 0-19 0,1-2-31 15,1-2-45-15,0-3-45 0,0 0 9 0,1 3-123 16,0-6-27-16,0 2-58 0,-1-3 28 0,2 0-249 16,-2-2 26-16,2 2 40 0,0-1 32 0,0 0 32 15,5-7 23-15,1 3 23 0,3-2 46 16,3 2-19-16,6 0 52 0</inkml:trace>
  <inkml:trace contextRef="#ctx0" brushRef="#br0" timeOffset="-132458.43">9674 15350 354 0,'-3'-2'426'16,"1"2"-29"-16,-2 1-68 0,2 0-41 16,1 0 64-16,-2 5-6 0,2-1-4 15,-1 2-21-15,0 12-8 0,0 2-35 0,0 2-24 16,0-1-30-16,2-1-6 0,-1 1-42 0,1-12-6 16,0 4-11-16,0 1-14 0,0-3-29 0,0-1-24 15,0-2-34-15,0-1-34 0,0-2-34 16,0-6 1-16,0 0-176 0,6 9-68 0,-1-9 23 15,-3-3-261-15,1-2-21 0,4-9 39 16,-1 4 36-16,-2-8 19 0,-2 0 37 0,2-3 29 16,-1 1 2-16,-3-1 42 0,0-3-7 15,1 2 28-15</inkml:trace>
  <inkml:trace contextRef="#ctx0" brushRef="#br0" timeOffset="-132333.62">9596 15209 252 0,'-5'-2'394'15,"1"-4"-95"-15,2 4-32 0,-1 0-55 0,0-1-15 16,0 1-73-16,1 2-41 0,0-1-70 0,0 2-1 16,0-1-236-16,2 1-106 0,-1 0 19 0,2 1 18 15,0 1-25-15</inkml:trace>
  <inkml:trace contextRef="#ctx0" brushRef="#br0" timeOffset="-131968.12">9703 15400 416 0,'12'16'388'0,"-5"1"-43"15,2-1-41-15,0 0 4 0,-3-2-41 16,0-2-34-16,-1-1 17 0,0-4-29 0,-1 0-29 16,-2-2 4-16,0-2 18 0,0 1-7 15,-1-2 1-15,1 1-14 0,-1-3-28 0,0 0-5 16,-1 0-28-16,0 0-5 0,0 0-12 0,0 0-23 16,9-13 0-16,-7 6-32 0,4-7-17 15,-2-1-12-15,3-3-32 0,-1 1 4 0,-1 1-18 16,3 0-1-16,1 3-1 0,0 1 9 0,0 4 11 15,2 1-5-15,-1 3-32 0,0 1 28 16,-2 2-4-16,-8 1 17 0,13 0-16 0,16 14-16 16,-15-6 13-16,0 1 21 0,1 6-16 0,-1-3 31 15,2 4 2-15,-4-1-4 0,-2 0-16 16,0 3 12-16,-3-4 0 0,3-1 0 0,-6-3-4 16,-1-2 10-16,1-4-14 0,-2 1 5 15,-2 0-6-15,0-3-19 0,0-2-34 0,0 0 6 16,-5 0-113-16,3-2-67 0,-1-3-52 0,-1 0 25 15,-3-9-252-15,0 1 13 0,0-1 46 16,3-2 44-16,4 8 11 0,0-9 41 0,0 0 32 16,0 1 15-16,0-4-15 0,0 1-7 15</inkml:trace>
  <inkml:trace contextRef="#ctx0" brushRef="#br0" timeOffset="-131709.31">10125 15112 391 0,'7'-5'398'15,"-1"3"-39"-15,-1 1-2 0,1 2-47 16,1 1 62-16,3 6-17 0,-1 4-5 0,1 7-19 16,0 1-15-16,-3 5-9 0,-1 0-14 15,-1 4-17-15,1 1-34 0,0-3-24 0,-4 5-9 16,0 0-7-16,-2-18-37 0,0 6-19 0,0 3-11 16,0-1 1-16,0-1-32 0,0-3-16 0,0-2-40 15,0-4-34-15,0-3-17 0,0-3-42 16,0-6-66-16,0 0 9 0,0 0-146 0,1 11-45 15,1-12-58-15,1-3 29 0,0 1-232 16,1-1 25-16,0 0 72 0,-1-2 15 0,0 2 36 16,-1-1 12-16,-2-1 43 0,0 0 3 0,0 1 48 15,0 5-27-15</inkml:trace>
  <inkml:trace contextRef="#ctx0" brushRef="#br0" timeOffset="-131259.61">10127 15351 1007 0,'-2'-1'378'0,"-1"0"19"16,2 0-35-16,-1-2-20 0,0 2-33 0,2-1-48 16,0 1-25-16,2 0-16 0,1-1-33 0,2 0-13 15,1 0-15-15,0 2-18 0,12-3-25 16,0 1-6-16,0-1-23 0,2 0-35 0,2 0 2 16,-1-1-36-16,0 1-28 0,-1 2 0 0,-2 0 1 15,-5-2 0-15,-2 3 0 0,-11 0 2 0,8 0 17 16,-8 0-2-16,7 0-22 0,-7 0-16 15,0 0 3-15,7 0 41 0,0 12 4 0,-7-7 27 16,-2 2 1-16,0-1 21 0,-1 10-8 16,-1 1 2-16,0-1-3 0,1 1 3 0,-1-2-5 15,3-1-3-15,0-1-1 0,1-2-4 0,0-11-8 16,0 8 6-16,0 0-11 0,0-2 8 16,11 6-15-16,-3-1 6 0,4-2 0 0,-3-7-5 15,0 0 2-15,0-1-6 0,-9-1-10 16,12 0-12-16,15-14-5 0,-13 7-14 0,0-1-13 15,0-4 6-15,-2 2-9 0,-3 0-15 0,1-1 8 16,-4 1 16-16,-3 1-7 0,-2 0-6 0,-1 9 9 16,0 0 6-16,-17-21-10 0,5 12-11 0,-1 2 6 15,0 1 4-15,-4 2-55 0,0-2-19 16,-1 3-32-16,4 1-32 0,2 1-15 16,1-1-34-16,3 1 20 0,0-2-161 0,2 3-89 15,6 0 1-15,0 0 42 0,-5-1 28 16,8 1 24-16,2 0 25 0,16 1 17 0,-8-1 6 15</inkml:trace>
  <inkml:trace contextRef="#ctx0" brushRef="#br0" timeOffset="-130809.9">11081 15276 944 0,'4'1'368'16,"1"2"-51"-16,-2 1 47 0,10 7-20 0,-2 3-16 15,0 2-1-15,-1 4-19 0,-1 4-22 0,-2 2-12 16,2 0-16-16,-3 0-30 0,0 4-16 16,-2 1 0-16,0 2-45 0,0-2-1 15,-4 1-26-15,1-2 2 0,-1-13-31 0,0 6-8 16,0 1-20-16,0-2-33 0,0-1-38 0,0-4-15 15,0-2-12-15,0-5-35 0,0-3-65 16,0-7 13-16,0 0-111 0,0 0-41 0,-8 10-47 16,6-14 26-16,1-2-242 0,-1 0 24 0,-1-11 17 15,-3-2 71-15,0-3 19 0,0 0 13 16,1-1 46-16,0 2 24 0,1-1 14 0,0 4-2 16</inkml:trace>
  <inkml:trace contextRef="#ctx0" brushRef="#br0" timeOffset="-130532.42">11118 15327 684 0,'9'-14'408'16,"-3"2"-62"-16,3 1-48 0,1-2-39 0,3 3 18 15,-3 1 2-15,5 1-14 0,0 1-34 0,3 2-18 16,-6 1-8-16,8 4-27 0,-10 0 2 0,5 0-15 16,20 16-16-16,-17-7-21 0,3 4-11 15,-1 1-4-15,-4 3-13 0,-3 2 2 0,-4-1-13 16,-4-1 9-16,-2 2-27 0,-3-9-8 15,0 2 0-15,-11 19 9 0,2-19-11 16,0 2-8-16,-3-2-4 0,-3-3-6 0,0-1-8 16,-2-1-33-16,-2-4-22 0,3-2-31 0,6-1 7 0,-4 0-105 15,14 0-48-15,-9 0-49 0,-16-11-55 16,14 4 31-16,3 0-261 0,2 0 59 0,3-1 9 16,3 3 56-16,0 5 41 0,0 0 12 15,0-7 24-15,21-10 26 0,-4 11 19 0</inkml:trace>
  <inkml:trace contextRef="#ctx0" brushRef="#br0" timeOffset="-129896.12">11678 15372 676 0,'10'-3'385'16,"-2"-1"-38"-16,-4-2-34 0,0 1-40 0,-1 0 28 16,-2 0-5-16,-1-1-20 0,-1 2-24 15,-1 1-26-15,-3-1-4 0,1 2-20 16,-3 0-16-16,0-1-10 0,-1 3-15 15,-4 0-18-15,-2 0 9 0,-21 14-13 0,16-3-14 16,-1-2-7-16,6 3-1 0,-3 5-16 0,6-2-8 16,1 0 8-16,-2 1-12 0,4-1-12 0,1-4-10 15,1 0-7-15,4-4-10 0,0 0 11 16,2-7-16-16,0 0-9 0,0 0 1 0,14 11 14 16,-7-11-23-16,0-1-11 0,13-2-17 15,-12 3-7-15,20-12-30 0,-10 3-8 0,0-2-12 16,-1 0-17-16,-2-3-17 0,3 0 20 0,-3 0 11 15,0 2-11-15,-2-1-3 0,0 2 18 16,-2 2 4-16,-3 3 10 0,-1 0 7 16,-4 2-6-16,-1 1 8 0,-1 2 5 0,0 1 28 15,-1 0 12-15,-1 3-1 0,-1-1 7 0,2 1 6 16,-3 1 5-16,0 1 8 0,2 0-3 16,-2 2 13-16,-2 6-10 0,4-3 8 0,0-1-1 15,1 0 0-15,0-9-2 0,0 5-5 0,0-5 5 16,0 8-5-16,14 4-7 0,-10-11-9 15,2 0 9-15,0 0-19 0,1 0 8 0,2-3-5 16,-1 2-13-16,17-8-18 0,-9 2 1 0,0-2-15 16,-3-4-11-16,3 2 11 0,-4 0-10 15,2-1 9-15,-4 2-8 0,-3 3 18 0,-1 1-2 16,-1 0-7-16,1 1 14 0,-3 2-2 0,-3 0-6 16,2 0-4-16,-2 2 3 0,0 0 7 0,0 0 15 15,0 0 0-15,0 0 18 0,4 12 2 16,-5-7 1-16,2 1 8 0,-1 2 3 0,5 9-5 15,-1-6-9-15,2 4 6 0,1-1-1 0,-1-2-13 16,1-1 17-16,-1-2-18 0,1-5 13 16,-1 1-33-16,-1-3-30 0,0-1-16 0,-5-1 5 15,7 0-123-15,3 0-45 0,7-17-77 16,-7 6 29-16,-2-2-225 0,-2-5-18 0,-2-1 40 16,1-3 31-16,-2 0 33 0,-3-2 54 15,0 13-8-15,0-4 53 0,0-3 4 0,-15-15-10 16</inkml:trace>
  <inkml:trace contextRef="#ctx0" brushRef="#br0" timeOffset="-129827.44">11886 15133 242 0,'-5'-1'220'0,"-1"2"-72"15,2-1-19-15,0 1-164 0,2 0-139 16</inkml:trace>
  <inkml:trace contextRef="#ctx0" brushRef="#br0" timeOffset="-129492.04">12012 15250 395 0,'10'9'382'0,"1"4"-62"16,2-6 1-16,-4 5-34 0,-1 2-18 0,3 1-14 15,-4-1-29-15,-1 2 27 0,1 0-40 0,0-2-11 16,0 0 2-16,-2 1-7 0,-1-5-21 16,-2 0-4-16,0-3-18 0,-1-2-4 0,-1 0-3 0,1-2 1 15,0 1 6-15,-1-4-8 0,0 0 19 16,0 0-10-16,0 0-7 0,0 0-19 15,-3 5-3-15,2-8 5 0,-1 1-16 0,1-3-26 16,1 0 11-16,0-1-1 0,0-2-26 16,1-8 8-16,-1 7-22 0,0-6-5 0,14-20-19 15,-7 18-4-15,1 5-2 0,-1-2-25 16,1 0-22-16,-3 3-30 0,-1 2-33 0,-1 4-51 16,1-1 14-16,-1 3-124 0,0 2-48 0,-1 1-35 15,3-3 29-15,-5 3-275 0,0 0 48 0,13 0 46 16,21 13 47-16,-16-9 24 0,2 3 8 15,3 1 58-15,2-3 5 0,1 4 55 16,2-3-13-16,0-1 24 0</inkml:trace>
  <inkml:trace contextRef="#ctx0" brushRef="#br0" timeOffset="-129178.12">12488 15291 673 0,'-4'-1'299'0,"0"2"-7"0,0-1-5 15,-7 9-17-15,2 0-48 0,1 2 18 16,2-1-32-16,1 2-7 0,0 0-22 0,2-3 19 16,3 1-24-16,0-10 4 0,0 9-12 15,0-2-21-15,0-1 8 0,0-6-22 0,12 17 1 16,-7-14-25-16,6 7-2 0,1-6-11 0,-2-3-8 16,0 1-7-16,-10-2-10 0,10 0-10 0,3 0-18 15,13-10-8-15,-9 3 14 0,-1-2-16 16,-1 1 1-16,-1-2-28 0,-2-2-1 0,-4-1-13 15,-1 0 0-15,-3 3-25 0,-2 1 4 16,-2 1-37-16,0 8-17 0,0-8-9 0,0 1-22 16,-16-10-27-16,1 8-27 0,2-3-38 0,2 8 20 15,2-1-128-15,0 2-152 0,2 2 32 0,1 0 31 16,2-1 26-16,1 2 23 0,3 0 38 0,0 3 32 16,2-1-23-16</inkml:trace>
  <inkml:trace contextRef="#ctx0" brushRef="#br0" timeOffset="-128872.3">12945 15242 480 0,'7'-16'402'0,"-2"6"-25"16,-2 2-31-16,-1 1-45 0,-3 3-38 0,0 0 27 16,1 4-24-16,0 0-13 0,-8-1-15 0,2 3-6 15,-4 11-8-15,-2 1 0 0,-1 4-5 0,2 5-11 16,1-1 7-16,-2 3-7 0,4 4-19 15,0 2 10-15,-1 5-8 0,1 3-22 0,2-1-9 16,-1-4-17-16,3 4-16 0,0-5-14 16,0-1-14-16,0-1-11 0,2 2-9 0,-2-7 0 15,2-2-51-15,0-4-20 0,1-3-9 0,-1-5-25 16,2-4-51-16,-1-2-48 0,0-2 13 0,0-3-136 16,-2-1-38-16,3 0-52 0,0 0 30 15,0 0-257-15,-24-17 27 0,11 9 71 0,3 2 5 16,-2-3 31-16,-2-1 43 0,3 0 12 15,-1 2 38-15,2-2 18 0,0 0 0 0,4 2-1 16</inkml:trace>
  <inkml:trace contextRef="#ctx0" brushRef="#br0" timeOffset="-128714.87">12646 15632 610 0,'1'-7'386'0,"0"0"-51"16,5-6-45-16,3-1-36 0,0 2-31 16,2 0 64-16,1 3-23 0,-4 2-46 0,8 1-18 15,1 1-7-15,-1 2-55 0,0 2 4 0,2-1-19 16,-1 1-30-16,-7 1-10 0,1 0-115 15,0 0-76-15,-1 0-86 0,7 10 17 0,-12-8-263 16,-3 1 32-16,-1-1 15 0,-2 1 48 0,-2-1 1 16,-1 1 31-16,-10 1-1 0,-6 1 8 15</inkml:trace>
  <inkml:trace contextRef="#ctx0" brushRef="#br0" timeOffset="-127566.8">4032 16108 512 0,'0'13'301'0,"0"-13"-12"15,12 29-44-15,-2-26 0 0,-2-1-18 16,1-2-25-16,-9 0-18 0,13 0-11 0,0 0-10 16,18-15-15-16,-18 8-27 0,2-2-8 0,-1-3-30 15,1-1-3-15,-5-4-12 0,5-1-10 0,-2-2-26 16,-2-2-2-16,-1 0-5 0,-1-5-9 15,-1 3 8-15,-1-5-19 0,-1 0 2 0,-4 1-7 16,1 1 8-16,-3 14-3 0,0-6 15 0,0-1 4 16,-11-21-18-16,6 23 11 0,2 2 0 15,-4 2-17-15,3 5 9 0,3 1-5 0,-1 1 4 16,-1 2-2-16,0 1 1 0,2 0 9 0,-1 2-8 16,-1 3 21-16,1 1 11 0,-1 2 0 15,-4 8-10-15,3 4 14 0,-3 2 12 0,-1 4 5 16,1 5 5-16,3-1-14 0,-1 6-4 15,2 0 36-15,1-1 2 0,1 1-11 0,0 1-4 16,1 0 3-16,0-17-10 0,0 7-6 0,12 31 10 16,-6-24-23-16,4-5 7 0,-2 0-9 0,2-1-1 15,1-3-12-15,1-4 19 0,0-2-16 16,2-5 4-16,1-3 6 0,-1-6-18 0,-1-1-3 16,-13 0 9-16,13 0-14 0,16-12 1 15,-14 2 1-15,1-2 2 0,-3-1-4 0,-2-3-7 16,3 0-7-16,-4 0-5 0,1-1-5 0,-4 3-6 15,-1-1 11-15,-1-1-15 0,-3 6 8 16,-1 2-2-16,-1 8 5 0,0 0-9 0,0-8 1 16,0 8 4-16,-12-9 1 0,7 10 4 0,-2 1-9 15,2 0 6-15,-6 6 4 0,0 1-20 0,-4 2 26 16,8 0 26-16,1 3-28 0,0 0 25 16,3-1-18-16,2-1 14 0,1 0-12 0,0-12 10 15,0 13-9-15,0 3-10 0,17 13 8 16,-8-14 10-16,0-5-8 0,3-1 0 0,-1-1-1 15,3-4-13-15,2-1 1 0,-1-3-100 0,-6 0-47 16,3 0-52-16,22-13-73 0,-12 2 28 0,0 1-288 16,-1 0 60-16,0-1 25 0,0 0 22 15,-2-4 58-15,-2 6 8 0,1-5 28 0,0 2 39 16,-1-2 6-16</inkml:trace>
  <inkml:trace contextRef="#ctx0" brushRef="#br0" timeOffset="-127267.49">4830 15720 1038 0,'1'-4'380'0,"-2"0"-63"16,1 4-30-16,0-3-35 0,-1 6 37 16,0 0-28-16,1 3 5 0,0 11-25 15,-3 3-9-15,3-8 5 0,0 9-18 0,0 4 9 16,0 2-7-16,0 4-11 0,0 1-22 0,0 0-6 15,0 1-28-15,0-2-16 0,9 30-25 16,-8-33-7-16,1-3-18 0,1-3 23 0,2-3-29 16,1-2-16-16,-4-6-34 0,1-5-31 0,0-1-72 15,1-2-42-15,0-3 12 0,0-1-149 16,-4 1-49-16,0 0 27 0,17-19-310 0,-8 9 45 16,0-2 60-16,-1 0 35 0,-2-2 33 0,-3 3 22 15,-1 4 9-15,-2 0 37 0,0-2 28 16,0 9 12-16,0 0 2 0</inkml:trace>
  <inkml:trace contextRef="#ctx0" brushRef="#br0" timeOffset="-127110.57">4809 16012 320 0,'-3'-3'420'0,"0"-1"-65"0,1 1-60 0,0 1-25 16,2 0-20-16,2-1-43 0,0 0-13 0,1 0-49 15,9-6-10-15,-3 3-28 0,1 5-36 16,8-6-57-16,2-3-55 0,2 4 3 15,3-3-176-15,-3 2-88 0,2-2-95 0,-1 4 31 16,-2-1 46-16,0 0-11 0,-7 1 19 0</inkml:trace>
  <inkml:trace contextRef="#ctx0" brushRef="#br0" timeOffset="-126816.28">5114 15829 503 0,'-1'-5'357'0,"0"2"-31"0,0 0-4 0,-1 1-16 15,1-2-38-15,-1 3-16 0,1-1-31 16,0 2 1-16,-2 0 10 0,1 3-25 0,0 0-13 16,-2 2-12-16,-1 9 12 0,-2 3-9 0,0 2-6 15,3 2-7-15,-1 3 21 0,1 3-9 0,1 1 9 16,-2 4-37-16,4-2 10 0,-3 3-20 16,4-20-22-16,0 9-4 0,0 1-15 0,0 2-18 15,15 21 15-15,-13-28-32 0,4 0 8 16,2-6-33-16,1 0 0 0,-1-7-36 0,3-2-32 15,0-1-53-15,-11-2-41 0,15 0 11 16,18-10-128-16,-17 0-51 0,-3-1-46 0,4-2 31 0,-6 4-249 16,0-4 50-16,-1 1 8 0,-4 3 32 15,-1 1 29-15,-1 1 53 0,-2 0 24 16,-1 2 15-16,-1 5 41 0,0 0-8 0</inkml:trace>
  <inkml:trace contextRef="#ctx0" brushRef="#br0" timeOffset="-126651.34">5127 16054 917 0,'-2'-2'391'16,"0"-2"-40"-16,-1 0-46 0,1-2-9 0,1 2-57 15,0-1-23-15,3 0-24 0,0 1-60 0,3 0-48 16,8-2-61-16,4-4-57 0,1 3-67 16,3 1 9-16,0-2-241 0,-1 0-62 0,2 6 27 15,-2-1 24-15,3 3-11 0,-14 0 31 16,6 0 26-16</inkml:trace>
  <inkml:trace contextRef="#ctx0" brushRef="#br0" timeOffset="-125969.51">5418 16129 350 0,'-4'2'382'0,"2"0"-30"15,0 1-38-15,0-3-20 0,1 3-38 16,-1-2 53-16,2 1-42 0,-1-2-33 0,2-1-30 15,-1 1-22-15,2-1-19 0,0-2-18 0,0-1 6 16,1 2-36-16,0-5 1 0,5-5-26 16,-1-1-13-16,-2 4 4 0,1-8-23 0,-3 6 1 15,3-4-5-15,-4 3 5 0,0 4-29 0,0 0 5 16,-2 4-16-16,0 4 4 0,0 0-3 16,0 0-3-16,-8-4 7 0,2 8-10 0,-4 3 6 15,0 5 4-15,-1 2 12 0,2 1-1 16,1 2 9-16,-1-1 3 0,2 3 3 0,3-1-20 15,2 1 25-15,-1-2-21 0,3-9-7 0,0 3 0 16,0 0 16-16,15 10-1 0,-9-16-4 0,7 2-18 16,-2-4 7-16,-11-3-9 0,10 0 3 15,3 0-3-15,18-13 5 0,-15 4-1 0,0 0-15 16,-1 0-9-16,0-7-23 0,-1 3 6 16,-2 0-13-16,1-1-5 0,-3-1-9 0,-2 4-3 15,0-2 4-15,-2 3-2 0,-2 0 5 16,0 3 14-16,-1 0 3 0,-2 2 3 0,1 2-23 15,0 0 4-15,-1 1 4 0,0-2 4 16,0 3 3-16,0-3 2 0,1 1 5 0,0 0-10 16,-1 3 28-16,3 0-10 0,-4 0 7 0,0 0 1 15,20 13 0-15,-7-3-2 0,2-1 0 0,-5 8 43 16,3-2 11-16,-3 2 11 0,0 2 9 16,-3-2 13-16,1 1 3 0,-1 0 4 0,3-5-4 15,-6-1-2-15,-1-3 6 0,-1-1-5 16,0-1 19-16,-1-3 9 0,0-1-14 0,-1-1 14 15,0-1-22-15,0-1 14 0,0 0-12 0,-4 0-6 16,1-1-2-16,2-3-18 0,-2 0 11 16,1 0-23-16,-6-10-8 0,4-3-7 0,0 2-1 15,3 3-18-15,1-1-8 0,-2 3-4 16,2 10-8-16,0-13-5 0,0 0-26 0,12-13-22 16,-6 12-5-16,-1-1-39 0,0 5-14 15,5-1-30-15,-3 3 14 0,1 3-60 0,4-6-37 16,-2 8-15-16,2 0-16 0,-1 1-40 15,8 0 31-15,1-3-219 0,-9 5-21 0,6 0 39 16,4 0 31-16,2 0 57 0,23 14 26 0,-21-12-3 16,-1 3 45-16,-1-4 7 0,-4 3-24 0</inkml:trace>
  <inkml:trace contextRef="#ctx0" brushRef="#br0" timeOffset="-125486.72">6186 16017 323 0,'6'-6'419'0,"-2"0"-34"16,0 1-48-16,-3-1-41 0,1 0 41 0,-2 4-48 15,0-3-41-15,-2 2-27 0,-1-1-41 16,-2 4 5-16,-1 0 2 0,-11 4-35 0,-2 1 9 15,-1 2-24-15,1 3-13 0,-1 2-14 16,0 3-20-16,1-2 0 0,4-2 0 0,0 2-16 16,3-2 5-16,3 1-26 0,-1-2 3 0,6-2-22 15,0-1 10-15,2 0-11 0,2-3 2 0,0-4 9 16,0 0-20-16,0 0-2 0,15 10 6 0,-9-10-6 16,12 3-3-16,2 0-4 0,1 0-17 15,0 0 13-15,4 0 7 0,-3 2-18 16,-1-1 12-16,1 1-3 0,-2 2-4 0,-1-2-7 15,-6 3 9-15,-1-2-14 0,-1 0 7 0,-4-2-6 16,-5 2 17-16,2-2 2 0,-3 1-2 0,-1 2 8 16,0-7-9-16,0 0 21 0,0 5-1 15,-11 6-3-15,-1-5 0 0,-4 1-7 0,0 0 3 16,-2-4-2-16,0 0 1 0,-3-1-7 0,4-2-7 16,7 0-31-16,-7 0-31 0,-1 0 5 15,0 0-101-15,-17-14-48 0,20 9-54 0,8 1 25 16,-1-2-251-16,3 0-37 0,1 0 67 15,1 3 46-15,1-3 27 0,2 6 27 0,0 0 4 16,0-6 45-16,26-8 14 0,-6 11 10 16</inkml:trace>
  <inkml:trace contextRef="#ctx0" brushRef="#br0" timeOffset="-125334.81">6556 16186 929 0,'5'-1'295'15,"-1"1"-31"-15,-1 0-44 0,-2-2-29 0,0 1-71 16,0 0-69-16,-2 1-71 0,1-2 2 16,-2 2-315-16,-1 0 22 0,-2-2 25 0,0 0-29 15,-2 2 1-15</inkml:trace>
  <inkml:trace contextRef="#ctx0" brushRef="#br0" timeOffset="-123342.09">7411 16675 470 0,'0'0'262'0,"0"-14"-57"16,0 14 8-16,13-26-12 0,-13 20-2 0,-3 0-24 15,6 0-20-15,-3 2-22 0,0 4-9 0,0 0-8 16,0 0-20-16,0-7 7 0,0 7-11 0,0 0-14 16,-4-8 15-16,3 11-3 0,0 3 9 15,-2 11-2-15,3 3 18 0,0-8-22 0,-6 29-10 16,4-13-8-16,2 2-9 0,0-15 1 16,0 9 12-16,0 2-8 0,13 26 18 0,-5-27-9 15,-2-3-8-15,1-2-8 0,0-3-6 0,3-4-4 16,1-6 5-16,0 1-17 0,1-5-3 15,-1 0-15-15,-2-3-15 0,-9 0-1 0,12 0 16 16,15-16-2-16,-13 7-2 0,1-3 2 16,-4 0-1-16,0-3-27 0,1 1-1 0,-3-1 47 15,0-3-18-15,-3 1 8 0,0 4-4 0,-2-6-1 16,-4 12-23-16,0-4 9 0,0-1-4 16,0 0 7-16,0 1-7 0,0 2 15 15,0 1-7-15,0 0-11 0,0 8 5 0,0-7 12 16,0 7-16-16,-4-14-2 0,2 11 2 0,0 0-5 15,0 2 2-15,1 1 8 0,-1 2 7 16,-3 1-4-16,3 1 10 0,-5 11 0 0,5-2 13 16,1 3-7-16,0 3-10 0,1 2 9 0,0-11 10 15,0 7-10-15,13 20 12 0,-5-15-22 16,3-3-1-16,1-1-1 0,1-2 4 0,0-3-3 16,2-2 21-16,1-4-10 0,3 0-13 0,1-5 10 15,-11-2-7-15,6 0-10 0,20-11 13 0,-16-1-8 16,-1 1 4-16,-2-2-15 0,1-2 1 15,0-4-1-15,-4-3 11 0,-2 0 5 0,3 0-7 16,-3 1-1-16,-2-4-7 0,-1-2 2 0,-2-1-14 16,-1 2 14-16,-1 1 3 0,-1 3-9 15,-2 1-1-15,-1 11-5 0,0-3 13 0,-12-16-2 16,5 13 2-16,-3 5-9 0,0 0-2 16,-3 2-10-16,1 2-38 0,2 1-9 0,0 1 4 15,5 3 7-15,0 0-64 0,0 0-17 0,1 1-29 16,1 0-37-16,0 0-15 0,3 1 20 0,0 0-146 15,-3 2-118-15,3-2 6 0,3 3 33 16,-2 1 28-16,0-1 39 0,1 1 22 0,1 1 24 16,6 6-19-16,1 1 24 0</inkml:trace>
  <inkml:trace contextRef="#ctx0" brushRef="#br0" timeOffset="-122873.84">8206 16827 430 0,'0'1'367'15,"1"2"-42"-15,-2 0-36 0,2 0-6 16,-1-3-37-16,1 3-9 0,-1-2-48 0,1 1 1 16,2-1-37-16,-1 1 14 0,1-1-26 15,1-1-16-15,0 2-12 0,1-2 4 0,0 0-8 16,1-3-31-16,0 1-10 0,5-7 45 0,2-2-33 15,-1 3-5-15,1-3-9 0,-1 2-8 0,2-4-4 16,-5 0-3-16,-1-2 13 0,0 4-31 16,-3-3 8-16,-4 3-16 0,1 2 19 0,1 1-5 15,-3 0-4-15,0 8-16 0,0-7-1 0,0 7-3 16,0-8 7-16,0 2-2 0,-10-4-34 16,6 8 3-16,-9-4 29 0,2 3-2 0,1 2-10 15,10 1 22-15,-11 0-1 0,-14 10-10 0,9-2 7 16,2 3 15-16,0 5-15 0,1 1 17 0,1 3 13 15,3-1 4-15,2 8-9 0,0 0 6 16,2-1 4-16,5-14-19 0,0 8 12 0,0 2-8 16,0-1-12-16,16 20 3 0,-7-23 0 0,3 0-6 15,3-6-2-15,3-3-10 0,2-1 7 16,-1-3-16-16,4-3-30 0,2 1-51 0,-1-3 8 16,-9 0-88-16,10 0-73 0,3 0-35 15,3 0 27-15,1 0-231 0,2 0-19 0,1 0 25 16,2 0 34-16,-1 0 28 0,1 0 38 0,-3 0 17 15,1 0 22-15,-2 0 13 0,2 0 21 16</inkml:trace>
  <inkml:trace contextRef="#ctx0" brushRef="#br0" timeOffset="-121840.07">9839 16990 293 0,'-5'0'277'16,"5"0"-43"-16,0 0-33 0,-17 0-30 15,13 0 3-15,0 0-19 0,1 1-7 0,-1-1-2 16,0 0-5-16,2 0 25 0,0 0 2 15,0 1 11-15,-2-2-27 0,4 1-2 0,0-1-4 16,0-2-6-16,1 3-6 0,3-3-26 0,0-1-13 16,7-7-1-16,-1-2-28 0,2 1-1 0,-1-5-6 15,1 1-24-15,1-4 30 0,-1-2-12 0,0 2-22 16,-1-4-10-16,1 0-10 0,-1-4-9 16,-4-3 21-16,7-2-6 0,-9-1-7 0,2 0 23 15,-1 1-35-15,-4 3-2 0,1-2 8 16,-1 4 8-16,1 1-22 0,-3 15 32 0,0-2-20 15,0-2 23-15,0 0-35 0,0 3 6 16,-14-9 19-16,11 14-12 0,-1 3-13 0,0 0 20 0,1 2-15 16,1 1 4-16,-1 0 9 0,1-1-13 0,-1 3 8 15,1 0-3-15,0 3 2 0,0-1 12 16,0 1-27-16,1 1 28 0,0 1-5 0,2 3-16 16,-5 8 12-16,4-8 24 0,0 6 4 15,0 2-5-15,0 5 33 0,0 3-1 0,7 22 7 16,-1-21-14-16,2 1 7 0,0-2 0 15,0 2 4-15,1-1-22 0,3 1 15 0,-2-2-1 16,4 2-8-16,1-1-6 0,-4-3 1 0,3 2-4 16,0 0-5-16,0-2-3 0,-2-3-1 0,5 1-3 15,-5-3 5-15,2-2-10 0,-3 1 1 0,-1-4-15 16,1-2 12-16,1-2-5 0,-2-4-6 16,0-4-6-16,-2 0 11 0,-8 0-28 0,0 0-20 15,8 0-16-15,-1 0 6 0,-7 0-49 16,19-10-40-16,-14 8-19 0,0-3-20 0,-1 0-38 15,-1 2-28-15,0-1 20 0,0-1-276 16,7-4 44-16,-5 2 32 0,2 1 23 0,-2 1 20 16,0 1 51-16,0-1-14 0,7-5 39 15,-4 5-33-15</inkml:trace>
  <inkml:trace contextRef="#ctx0" brushRef="#br0" timeOffset="-121372.31">10527 16716 471 0,'0'-4'305'0,"0"-1"-55"15,-1 0-16-15,-1 0-11 0,1 1 0 16,0-2-42-16,0 4-11 0,-1-3-17 0,-2 1 5 16,1 1-22-16,-1 0 9 0,-1 1-21 0,0 1-15 15,-1 2 15-15,-1 1 8 0,-7 6 2 16,-1 1-15-16,3 3 15 0,0 1 16 0,1 3-15 15,2 4-7-15,1 1 8 0,4-1-18 16,0-1 2-16,3 2-9 0,1-13-9 0,0 4-2 16,13 20-18-16,-5-16 1 0,5-1-8 0,1-5-10 15,2 1-3-15,1-3-7 0,6-5-21 16,1 1 4-16,-1-3-27 0,-10-1-44 0,4 0-22 16,5 0 7-16,28-10-100 0,-27 5-35 0,-4 0-49 15,0 2-40-15,0-1 24 0,0-2-243 16,2 2 22-16,1 0 49 0,1 0 12 0,-1-2 12 15,2 3 49-15,3 1 14 0,-1 0 30 16,7 0 14-16</inkml:trace>
  <inkml:trace contextRef="#ctx0" brushRef="#br0" timeOffset="-120691.99">12026 16704 377 0,'2'0'319'15,"-1"-2"-13"-15,0-1-39 0,1 0-30 0,-2 1-9 16,1-1-15-16,-1 0-26 0,-1 2-22 15,1 0-16-15,-2 1 8 0,1 0-28 0,-2 1 10 16,-1-1-14-16,0 3-15 0,-5 8 26 16,-3-3-12-16,1 5 48 0,2 2-13 0,-2 3-3 15,2 1-30-15,1 1 19 0,1-2-9 0,0 1-22 16,4-1 0-16,1-6-11 0,1 0-8 16,1-12-14-16,0 13 4 0,0-1-11 0,15 8 7 15,-8-16-14-15,0 0-5 0,1-1-8 0,0-3-10 16,8 4 7-16,-2-4-11 0,-4 0-4 15,3 0-8-15,18-11 5 0,-13 4-13 16,-3-1-3-16,0-2 0 0,-1-1-3 0,2 0-17 16,-5-3 9-16,-2 0-8 0,1 0-4 0,-3 1-7 15,-1-1-13-15,-4 2 10 0,2-3-4 0,-4 15-10 16,0-11 7-16,0 2-8 0,-11-6 18 16,2 4-2-16,-2 1-3 0,-1 2 2 0,-1 1 10 15,-1 3-5-15,2-1 5 0,-3 0 4 0,3 2-13 16,0 2-14-16,12 1-19 0,-9 0 14 0,0 0 3 15,0 0-86-15,1 0-29 0,8 0-18 16,-8 0-13-16,1 0-32 0,7 0-25 0,0 0 23 16,-7 0-199-16,7 0-66 0,-7 8 40 15,9-7 37-15,4 2 20 0,-1-1 43 0,15 5 20 16,4 1 8-16,2 0-2 0</inkml:trace>
  <inkml:trace contextRef="#ctx0" brushRef="#br0" timeOffset="-119956.01">12411 16699 464 0,'0'-2'316'0,"2"1"-19"0,-1 2-22 15,-1 1-1-15,1 0 23 0,0 1-46 0,-1 2-15 16,3 12-28-16,-1-4 16 0,0-1-1 15,-1-1-26-15,2 6-14 0,-2 0-19 0,0-7 2 16,0 2-21-16,-1-3-14 0,2-4 1 0,-2 1-10 16,0 0-12-16,0-1 2 0,0-2 1 0,0 1 8 15,0-1 7-15,0-1-19 0,0-2 7 16,0 0-22-16,0 0-13 0,-4 3-5 0,3-5 3 16,-1 1-29-16,1-4 9 0,-2 1-13 15,1-2 8-15,-2-7-20 0,0-3-1 0,2 5 2 16,0-1-11-16,2 2 5 0,0-1-2 0,0-2-15 15,13-16 11-15,-8 14-12 0,2 8 1 16,3-5-8-16,0 2-5 0,3 1-5 0,-2 6 17 16,5 0-9-16,2 1 6 0,-4 2-16 0,-5 0 13 15,4 0-8-15,16 11 11 0,-13-1-13 16,0 3 3-16,-1 1-1 0,-3 1 10 0,1 3-13 16,-5 0 19-16,1 2-13 0,-2 0 7 15,0-4-10-15,-2 2 11 0,0 0-6 0,-3-1 13 16,-1-7-2-16,0-3 0 0,0 0 8 0,-1 0 5 15,0-4 22-15,0-3 25 0,0 0-25 16,0 0 33-16,0 0-48 0,-2 10 30 0,0-12 2 16,1 0-36-16,-1-1 8 0,1-2 4 15,1 0-8-15,-1-1 6 0,0-12-11 0,1 7-16 16,0-3-4-16,0-2 12 0,13-18-24 0,-8 17 18 16,2 1-14-16,-1 0-4 0,2 2-15 15,3 1 14-15,1 1-1 0,1 3-1 0,0 1-14 16,1-3 16-16,1 3-4 0,-2-1-7 0,2 4-14 15,-2 3 11-15,-2 0-13 0,-11 2 7 16,10 0 5-16,2 0 0 0,15 14 15 0,-16-5 1 16,0 6-12-16,-4 2 10 0,-2 2-1 0,-1 3 3 15,-2 0-6-15,0 2-2 0,-2-13 7 16,0 7 3-16,0 1-7 0,0 0 9 0,-11 20-5 16,10-24 12-16,-2 2-12 0,0-8 9 0,0 0-11 15,2-2 10-15,0-2-11 0,-1-1 0 0,-1-2-39 16,2-1-47-16,-2-1-24 0,1 1 12 0,-1-3-132 15,1-1-64-15,2 0 28 0,-2-1-269 16,1-1-15-16,0-1 37 0,2 1 66 0,6-8 29 16,3 1 6-16,7 1 44 0,6 2 52 15,4 4-8-15,6 4 37 0,3 0 14 0</inkml:trace>
  <inkml:trace contextRef="#ctx0" brushRef="#br0" timeOffset="-119178.39">13898 17006 703 0,'-1'-1'315'0,"-1"1"-39"16,1-1-11-16,2 1-26 0,-2 1-2 0,1-2-32 15,0 1-3-15,0 1-7 0,-1-2-17 16,1 1-51-16,1-2 9 0,2 2-5 0,1 0-40 16,1 0 30-16,1-3-31 0,3 3-2 15,-2 0-1-15,9-2-7 0,1-1 18 0,-1 0 13 16,3 0-30-16,-1 0-1 0,-1-2-13 0,-1 2-23 16,-1-4 1-16,1 3 18 0,-3-1-24 0,1-3-5 15,-4 3 12-15,-2 1-26 0,-2-2 12 0,2 1 8 16,-4 1-18-16,1 2 4 0,-1-2-8 15,-3 1 14-15,1 1-29 0,-1-1 7 0,1 0 1 16,-2 3 12-16,0 0-12 0,0 0 7 16,0 0-13-16,-12-14 0 0,8 13 6 0,1-3 2 15,-13 0-15-15,1-2 11 0,0 1-17 0,1 0 13 16,-1 1 2-16,3 0 1 0,0 3 2 16,1-2 0-16,2 3 0 0,-3 0 11 0,3 0-28 15,1 0 4-15,-1 0 13 0,-2 0 7 0,-3 0-21 16,-2 0-8-16,-17 14 10 0,17-9 13 0,2 1-2 15,1 3 5-15,1-1-4 0,2 1-7 16,1 1 25-16,1 1-1 0,2 0 12 0,1 1-5 16,3 0 16-16,0-3 5 0,2-9 11 0,0 13-4 15,13 13-4-15,-5-13-8 0,2 1 12 16,5 0-13-16,1-3-3 0,3 0-5 0,-3 1 12 16,4-4-19-16,0 1 13 0,2-2-14 0,3 1-4 15,-3-3 3-15,1 2-8 0,-1-2-8 0,1-2-6 16,0-2 3-16,1 2 4 0,-4-2-7 15,-5 0 1-15,-15-1-16 0,12 0-19 16,1 0-34-16,0 0-51 0,11-12 10 0,-16 10-103 16,-1 1-20-16,-2-4-69 0,-1 1 25 0,1 2-243 15,-4-1-14-15,0 2 32 0,0 0 45 0,-1-2 40 16,0 1 53-16,-1 0-14 0,-1 2 47 16,0 0 10-16,-3-3-8 0</inkml:trace>
  <inkml:trace contextRef="#ctx0" brushRef="#br0" timeOffset="-99877.8">14442 16915 530 0,'0'0'176'0,"0"0"-15"15,0 0-15-15,0 0-15 0,0 0-12 16,0 0 3-16,0 0-19 0,0 0-7 0,0 0 8 16,0 0-13-16,0 0-8 0,0 0-9 0,0 0-5 15,0 0 5-15,0 0-9 0,0 0-13 16,0 0 5-16,0 0-7 0,0 0-17 0,0 0-9 16,0 0 8-16,0 0-4 0,0 0 7 15,0 0-4-15,0 0 11 0,0 0-7 0,0 0 0 16,0 0 1-16,0 0 17 0,0 0 0 0,0 0-18 15,0 0 13-15,0 0-11 0,0 0 0 0,0 0-7 16,0 0 8-16,0 0 4 0,0 0-14 16,0 0 6-16,0 0-12 0,0 0 0 0,0 0 14 15,0 0-28-15,0 0 14 0,0 0-7 16,0 0 17-16,0 0-18 0,0 0 3 0,0 0-6 16,0 0 13-16,0 0-4 0,0 0 5 0,0 0-5 15,0 0 1-15,0 0-6 0,0 0 0 16,0 0 11-16,0 0-29 0,0 0 3 0,0 0 8 15,0 0-1-15,0 0 2 0,0 0 5 0,0 0-4 16,0 0 15-16,0 0-33 0,0 0 9 0,0 0 4 16,0 0 10-16,0 0-15 0,0 0-1 15,0 0 17-15,0 0-2 0,0 0-14 0,0 0 3 16,0 0-14-16,0 0 3 0,0 0 0 16,0 0 0-16,0 0 12 0,0 0-16 0,0 0 14 15,0 0-5-15,0 0 15 0,0 0-3 0,0 0-6 16,0 0 2-16,0 0 1 0,0 0-2 0,0 0-12 15,0 0-1-15,0 0 13 0,0 0-9 16,0 0 7-16,0 0 15 0,0 0-23 0,0 0 10 16,0 0 2-16,0 0-9 0,0 0 10 0,0 0-11 15,0 0 12-15,0 0 0 0,0 0-8 16,0 0-5-16,0 0 4 0,0 0-4 0,0 0 11 16,0 0-19-16,0 0 19 0,0 0 8 0,0 0-18 15,0 0 4-15,0 0-9 0,0 0 14 16,0 0 11-16,0 0-24 0,0 0 15 0,0 0-14 15,0 0 13-15,0 0-1 0,0 0-9 16,0 0 4-16,0 0 14 0,0 0-22 0,0 0 6 0,0 0 12 16,0 0-13-16,0 0-1 0,0 0-4 15,0 0-6-15,0 0 20 0,0 0-8 0,0 0 10 16,0 0-12-16,0 0 11 0,0 0-11 0,0 0 5 16,0 0-12-16,0 0 16 0,0 0-1 15,0 0 5-15,0 0-20 0,0 0 17 0,0 0-5 16,0 0-8-16,0 0 7 0,0 0 2 15,0 0-4-15,0 0-9 0,0 0 2 0,0 0 16 16,0 0-10-16,0 0-3 0,0 0 15 0,0 0-4 16,0 0-7-16,0 0 17 0,0 0-33 0,0 0 23 15,0 0-16-15,0 0 7 0,0 0 17 0,0 0-18 16,0 0-7-16,0 0 16 0,0 0-1 16,0 0 9-16,0 0-11 0,0 0-1 0,0 0-1 15,0 0-7-15,0 0 18 0,0 0-4 16,0 0 18-16,0 0-8 0,0 0-2 0,0 0-14 15,0 0-5-15,0 0 6 0,0 0-9 0,0 0 15 16,0 0-14-16,0 0 6 0,0 0 11 0,0 0 4 16,0 0-16-16,0 0-3 0,0 0 7 15,0 0 7-15,0 0-4 0,0 0 11 16,0 0-20-16,0 0 12 0,0 0-1 0,0 0 11 16,0 0-5-16,0 0 8 0,0 0-13 15,0 0 24-15,0 0-28 0,0 0 21 16,0 0-3-16,0 0-6 0,0 0 30 0,0 0-24 15,0 0-18-15,0 0 15 0,0 0 15 0,0 0-27 16,0 0 2-16,0 0 2 0,0 0 18 0,0 0-1 16,0 0-6-16,0 0 0 0,-14 0-3 0,14 0-1 15,0 0-3-15,0 0-1 0,0-13 36 16,0 13-16-16,0 0 23 0,0 0-12 0,0 0 2 16,0 0-12-16,0 0 19 0,0 0-5 0,0 0-4 15,0 0 3-15,0 0-15 0,0 0-5 16,0 0 3-16,0 0-14 0,0-13 9 0,0 13-7 15,-8-17 3-15,12 17-14 0,-1-2 19 0,1 1-13 16,1 1 6-16,0-1-18 0,1-1 28 0,-1 2-21 16,1 0-1-16,-6 0-20 0,0 0 19 15,9 0-3-15,-2 0 15 0,-1 0-10 0,5 0 3 16,10 13-13-16,-12-6 20 0,0 4-7 0,-2-3 2 16,-2 7 1-16,-2 3 4 0,-2 2 0 15,-1-12 9-15,0 4-19 0,0 4 15 0,0 0-14 16,-15 19 9-16,7-18-13 0,0 0 10 15,-1-5-2-15,0 2 1 0,-1-1-5 0,-1-1-3 16,1-1 1-16,-2 0 3 0,3-2 5 0,-5-4-10 16,7 1 0-16,-1-2 3 0,-1-2 4 0,2-1-4 15,7-1-16-15,0 0-8 0,-9 0-25 16,3 0 5-16,6 0-76 0,-8 0-19 0,8 0-29 16,-14-10-22-16,10 7-31 0,2-1-9 15,2 1 20-15,-2-2-168 0,2 2-122 0,2-1 53 16,0-1 33-16,0 0 8 0,1 3 38 15,1-3 42-15,-2 2 3 0,3-1-17 0</inkml:trace>
  <inkml:trace contextRef="#ctx0" brushRef="#br0" timeOffset="-99402.53">14721 16879 560 0,'3'-3'284'15,"0"-2"-41"-15,0 2-11 0,1-1-10 0,-2 0-13 16,1 0-26-16,0 2-5 0,-1-1-3 0,2-1 13 16,-2 2 1-16,-2-1-22 0,0 1-17 0,0-1-16 15,1 1-14-15,-1 1-5 0,1 0-14 16,-1 0 13-16,1-1-21 0,-3 2 15 0,1 0-25 15,-3 1 1-15,0 0-6 0,-2 0-2 0,2 1 31 16,-1 0-25-16,1 1 17 0,-8 6-18 16,-1-1 0-16,2 4-2 0,-2 0 16 0,1 0-11 15,4 0 4-15,-4 2-6 0,4 1 2 16,-1-2 10-16,-1 2-22 0,4 1 7 0,1-2-16 16,1 3 9-16,0-2-20 0,4-15 10 0,0 12 1 15,0-1-21-15,0-2-3 0,0 4 15 0,13 16-7 16,-4-16-15-16,0 2 6 0,4-4 4 15,1-3-17-15,1 2-2 0,1-4-5 0,2-1 13 16,0-2-26-16,1-2-13 0,-4-1-26 16,-7 0-60-16,4 0-20 0,1 0 11 0,14-14-151 15,-16 10-79-15,1-5 30 0,-5 6-252 0,-1-2 34 16,-2 3 47-16,-1-2 34 0,0 3 33 16,-1-1 26-16,0 1 25 0,1 1 23 0,-2-2 13 15,0 1 10-15,1 1 38 0</inkml:trace>
  <inkml:trace contextRef="#ctx0" brushRef="#br0" timeOffset="-75589.03">16049 7016 320 0,'0'0'206'0,"0"0"-36"0,25 32-10 0,-25-21 6 16,0 4-13-16,0 4-16 0,-16 30-6 15,8-20-12-15,3 0 9 0,-2 0-20 0,2 1 2 16,-1 4-19-16,1 1-8 0,1 4 10 0,0 3 9 15,-2 3-12-15,4 2-18 0,-2 1 11 16,-1 2-10-16,1 2-1 0,0 4-4 16,2 1 1-16,-1 3 1 0,-2 1 2 0,3 3 2 15,-2 2-16-15,-1 2 21 0,3 2-13 0,-2 1-26 16,-1 1-14-16,1-2 0 0,-1 5 1 0,0 3-2 16,-1 1-6-16,1 4 27 0,-3-2-30 0,0 1 4 15,0 0-5-15,1 2 1 0,0-1-3 16,-2 5-5-16,0 2 10 0,1-1-5 0,-2 1-5 15,1 4-3-15,3 1 21 0,-3 2 4 16,-1 0-7-16,2 1-14 0,-1 2 18 16,1 0-11-16,4 1 17 0,0 3-10 0,-1-1 6 15,-1 1-27-15,3-4 18 0,-1 4 15 0,4-54-7 16,0 28-14-16,0 13 2 0,0 7 4 0,0 2 9 16,0 1-14-16,0 2 9 0,0 0 16 0,11 102-28 15,-7-103 7-15,-1-1-17 0,-1 4 25 16,2-4-19-16,1 1-7 0,0 1 18 15,3 0-12-15,-3 2 18 0,1-2-28 0,0 3-4 16,4 2 2-16,-3-1 2 0,4 0 26 16,-1 3 4-16,1 0-21 0,2-1 0 0,-4 1 18 15,4 2-10-15,1 1 0 0,-1-1 10 16,1 4-1-16,2-2-16 0,0 1-2 0,-3-3 24 16,1-2-4-16,1 1-26 0,-4-5-8 0,3 1-1 15,-3 1 2-15,1-3 20 0,-2-3 0 0,-1 2 11 16,3-3-2-16,-3-2-14 0,0 2 0 15,0-1-1-15,-2-4-6 0,-1 0 5 0,1 0-24 16,-3-2 13-16,2-1 6 0,-4-1 0 16,2-2 16-16,-4-1-2 0,4 0-10 0,-4-1-26 15,2 0 26-15,-2-44-11 0,0 22 1 0,0 10 36 16,0 5-25-16,0 1 21 0,-11 87-12 0,6-85 30 16,-1 0-8-16,-3 51 4 0,3-13-33 0,-6-7 33 15,3-6-18-15,-2-2 19 0,-1-13 0 16,-1-7-18-16,4-2 12 0,-7-5-16 15,-2-7 17-15,1 4-1 0,3-5-1 0,-2 1-12 16,-4 1 11-16,5-2-4 0,1-1-21 16,1 0 12-16,-4 1-5 0,2-4-4 0,-3-1 5 15,0-2-1-15</inkml:trace>
  <inkml:trace contextRef="#ctx0" brushRef="#br0" timeOffset="-73483.29">16712 5611 823 0,'0'0'296'0,"0"-13"-15"0,0 13 8 16,0 0-14-16,0 0-40 0,0 0-29 0,0-12-15 15,14-3-14-15,-14 15-12 0,2 0-30 16,-2 0-5-16,2 3-15 0,-2 2 25 0,0 2-7 15,2 12-13-15,0 5-3 0,-2 1-10 16,2 1-4-16,-2 3 3 0,0-14-1 0,0 7-32 16,0 2 3-16,0 2-23 0,0 1 5 15,0 0-9-15,0-3 7 0,0 1-4 0,0-4-9 16,-13 18 4-16,13-31-13 0,0 3-5 0,0-2-50 16,0-1 2-16,0 1-36 0,0-4-44 15,0-5-33-15,0 0-23 0,-13 12-37 0,12-13-36 16,-3-1 18-16,0-1-224 0,1-1-1 15,-1 0 38-15,-4-7 20 0,0-2-15 0,2-2 53 16,-1 0 37-16,2-2-11 0,-1 1 16 0</inkml:trace>
  <inkml:trace contextRef="#ctx0" brushRef="#br0" timeOffset="-73151.36">16557 5607 416 0,'-1'-7'318'0,"2"1"-17"0,2-10-39 0,-1 3-18 16,-2 13-25-16,0-11-2 0,9-11-5 0,-3 11-14 16,8 1-21-16,-3-2 16 0,4 3-20 15,4 1-19-15,1-1-11 0,2 3-22 0,3 1-21 16,0-2-11-16,-2 7 10 0,3 0-9 0,-14 0-22 16,6 0 1-16,24 13-16 0,-22-3-6 15,-4 1 21-15,2 3-16 0,-4-1 8 0,-3 0-12 16,-2 3-18-16,-7-2-3 0,4 1-2 15,-4-1 3-15,-2-9 2 0,0 6-2 0,-17 17-19 16,6-12-1-16,-5-3 23 0,-2-1-17 16,-2 1-1-16,-1-7-79 0,-3 3-17 0,-1-1-38 15,3-5-29-15,2-1-80 0,11-2 20 16,-3 0-246-16,1 0 16 0,-5-12 43 0,12 5 24 16,2 1 33-16,2-1 10 0,6-7 16 15,6-1-8-15,7-1 40 0</inkml:trace>
  <inkml:trace contextRef="#ctx0" brushRef="#br0" timeOffset="-72925.26">17132 5580 607 0,'0'-1'440'0,"2"2"-72"16,-2 0-47-16,0 0 53 0,3-1-25 15,-2 1-20-15,0-2-38 0,1 1-40 0,1 1-22 16,1 0-21-16,3-1-23 0,1 0-19 0,13 4-13 15,-11-4-22-15,7 0-17 0,6 0-24 16,-2 0-31-16,0 0-71 0,0 0 2 0,-2 0-87 16,-1 0-48-16,-3 0-42 0,-2 0 17 15,-3 0-217-15,9-7-70 0,-15 4 12 0,0 3 27 16,0-2 41-16,-3 2 9 0,-1 0 28 0,0 0 14 16,2-2 10-16,-2 2-30 0</inkml:trace>
  <inkml:trace contextRef="#ctx0" brushRef="#br0" timeOffset="-72713.19">17351 5575 526 0,'-4'0'372'0,"0"1"-28"16,0 1-19-16,1 2-7 0,1 0-38 0,-2 1-33 15,-1 7 57-15,2 5-22 0,-3 2-10 16,2 5-27-16,0-1-36 0,2 0-11 16,-1 2-22-16,-1-3-20 0,2 1-13 0,-3 2-15 15,3-2-14-15,-1-5-16 0,0 1-44 0,0-2-44 16,2-2-2-16,1-15-96 0,0 9-75 15,0-1-33-15,0-1-65 0,0-7 22 0,0 7-248 16,12 2 16-16,-5-9 68 0,0 0 15 0,12 0 39 16,-9 0 25-16,23-11 27 0,-10 3 2 0,4 0 21 15</inkml:trace>
  <inkml:trace contextRef="#ctx0" brushRef="#br0" timeOffset="-72469.53">17870 5791 1239 0,'2'1'428'15,"0"-2"-48"-15,1 0-51 0,-1 1-23 0,2 0-34 16,0-1-41-16,3 1-7 0,0 0-39 16,10-3-5-16,-9 3-33 0,5 0-10 0,5 0-19 15,-1 0-10-15,2 0-48 0,-3 0-36 0,2 0-2 16,-3 0-109-16,-1 0-73 0,-3 0-58 15,0 0 21-15,3-8-289 0,-7 7 63 16,-2-1 8-16,-4 0 31 0,5 1 26 0,-5 0 22 16,-1 0 40-16,0 1 14 0,0 0 4 0</inkml:trace>
  <inkml:trace contextRef="#ctx0" brushRef="#br0" timeOffset="-72276.51">17887 5868 362 0,'-2'2'456'0,"-1"-1"-86"0,2 2-60 16,-1-1 2-16,0 0-36 0,1 0-22 0,-1 1-36 16,2-1-19-16,3-1-21 0,-1 1-20 15,2 1-35-15,-2-2-12 0,5 1-11 0,0-1-90 16,0-1-45-16,-1 0-60 0,2 0 9 0,2 0-259 16,2 0-63-16,19-14 4 0,-16 9 70 15,-2-2 7-15,1-1 13 0,2 1 24 0,-3 1-32 16</inkml:trace>
  <inkml:trace contextRef="#ctx0" brushRef="#br0" timeOffset="-71932.09">18050 5636 571 0,'-4'-2'391'16,"2"2"-29"-16,0-2-21 0,0-1-32 0,2 3-40 15,0-1-21-15,0 1 6 0,2 0-3 0,2 1-18 16,2-1-27-16,13 6-26 0,2 1-14 0,1 0-4 16,1 2-20-16,2 2-28 0,-3-2 2 15,2 5-18-15,-2 1-3 0,1 2-17 16,-2 0-16-16,-1 2-3 0,-4 0-7 0,-1-2-5 16,-2 3 8-16,-4 6-6 0,-4-6 8 0,-4 2-25 15,-1-13 7-15,0 7-1 0,-17 18 1 16,4-16-20-16,-2-1 12 0,-1 0-10 0,-2-3 7 15,-4-2-32-15,2 0-33 0,-1-1 4 16,1-2-75-16,0-4-60 0,1-1-41 16,-1-1-51-16,13-3 25 0,-3 0-251 0,-3 0-1 15,-8-12 49-15,15 7 36 0,5-1 26 0,3 0 31 16,8-3 18-16,8 0-5 0,2-3 41 16,4 2-17-16</inkml:trace>
  <inkml:trace contextRef="#ctx0" brushRef="#br0" timeOffset="-70778.98">19110 5982 340 0,'-4'3'363'0,"0"0"-28"0,0 0-31 16,0-2-33-16,1 2 12 0,0-1-10 0,-1 0-32 15,2-1 4-15,0 1-18 0,-1-1-8 16,0 0-16-16,4-3-33 0,-1 1-11 0,1-3-23 16,3 0-20-16,6-7-1 0,1-2-12 0,4-3-20 15,2-3-1-15,0 2-28 0,2-5-2 16,1-2-10-16,4-1-4 0,0-5-3 0,-2-2-5 15,7-2-45-15,-4-2 11 0,-1 2-12 16,-1 3 0-16,-6-1-8 0,0 3 28 0,-3 3-24 16,-1 3 14-16,-4-2-18 0,-2 5 21 15,-4 2-8-15,-3 10-15 0,0 0 16 0,0-3 15 16,-14-7-27-16,7 11 31 0,-1 2-20 0,0 2-15 16,1 1 19-16,1 0-6 0,-1 1 7 0,0 1-23 15,7 0 30-15,-6 0-27 0,6 0 24 16,-9 0-16-16,-10 18-1 0,8-6 10 0,2 0 2 15,1 3-9-15,1 4 45 0,2-2-24 0,5-8 19 16,0 6-11-16,0 3 7 0,0 3-1 16,0 3 18-16,0 0 10 0,0 0-7 0,9 29 11 15,-3-28-3-15,1 1 11 0,-2-1-3 16,4 0-9-16,-3 0-7 0,1-1 6 0,1-4-1 16,-1-1-2-16,0 0-1 0,-1-2-9 0,0-7 0 15,-2 0-7-15,-1-1-14 0,-1-4 10 16,0 0-8-16,0-1 20 0,-2-1 6 0,2 0 20 15,-1-1 7-15,2 0-2 0,-2-2-9 0,-1 0-7 16,0 0-1-16,0 0-4 0,0 0-9 16,7-11-9-16,1-2 7 0,0-1-13 0,3-1-9 15,1-2 0-15,-1 2 3 0,3 0-3 16,0-1-3-16,3 4-2 0,-1-1-4 0,2 3-1 16,-2 0 2-16,2 2 7 0,0 1-10 0,1 0-2 15,-1 2 1-15,-5 2 0 0,0 3-10 16,-13 0 9-16,9 0 1 0,0 0-1 0,17 10 4 15,-14 0-3-15,-1 2-10 0,-1-2 18 0,0 5 0 16,-2-1 0-16,-1 2-3 0,1-1 5 16,-3 0 0-16,4 3-2 0,-4-5 6 0,2-1-2 15,-1 0-1-15,-1-3 5 0,0-1 12 0,-1-1-8 16,0-4 9-16,1 2 14 0,0-3-7 16,1 0-9-16,2-2 2 0,-8 0-9 15,13 0 18-15,20-12-20 0,-12 6 8 0,-2-4-2 16,2-3 4-16,-1 1-18 0,-1-2-3 15,1-1 8-15,1-1 2 0,-7-1-22 0,1 2 5 16,-3 0 6-16,-2 1 2 0,-1-1-17 16,-5 1 3-16,-1 4-3 0,-2 0-6 0,-1 3 1 15,0 7 14-15,0 0-9 0,-11-15 9 16,8 13-9-16,-4 2 7 0,2 0-3 0,-2 2 11 16,-9 6-19-16,1 2 15 0,0 1-2 15,2 2 4-15,-2 1-9 0,3 3 7 0,4 0 9 16,1 3 4-16,2-1-1 0,1 1 1 15,4-9-14-15,0 1 6 0,13 17-3 0,-1-15 7 16,3 0-2-16,2-1-6 0,2-3 12 0,0-2-36 16,2-4-25-16,4-4-53 0,-4 3-29 0,-10-3 12 15,6 0-143-15,18-15-40 0,-15 5 27 16,2-2-278-16,-3 0 20 0,-2-2 60 0,2-4 29 16,-1 4 29-16,-1 0 23 0,2-1 28 0,-2 1 32 15,2 2 24-15,-3 0 15 0,-1 1-20 16</inkml:trace>
  <inkml:trace contextRef="#ctx0" brushRef="#br0" timeOffset="-69873.55">20411 5874 585 0,'-1'4'440'0,"0"2"-80"0,-1-4-27 0,2 3-43 16,-1-1 12-16,1-1-53 0,-1-1-7 0,2 1-36 15,0 0 4-15,1 1-17 0,-1-2-25 16,4-2-31-16,0 1-9 0,-1-2 3 0,2-1-22 16,6-8-13-16,3 3-14 0,-1-5-1 15,2 0-6-15,-1-3 5 0,1-3-37 0,-1 0 5 16,1-6-17-16,-2 0-16 0,4-3-5 0,-4 1-17 16,-1-3 5-16,0 1 8 0,-2 0-12 15,-1 1 1-15,-4 2 0 0,-3-5 6 0,-3 1 1 16,0 16 0-16,0-7-17 0,0-1 5 15,-11-21-2-15,5 23 22 0,0 3-1 0,-1 1-1 16,0 1-22-16,2 5 1 0,-1 2 2 16,1 1 1-16,0 1-6 0,1 2-10 0,-1 1 2 15,1 1 2-15,1 1 14 0,3 0-10 0,0 0 1 16,0 0 35-16,0 0 1 0,-14 13 11 16,13-8-10-16,-2 15-6 0,1-1 24 0,2-9 8 15,0 6 8-15,11 25 11 0,-6-16-16 0,0 3 5 16,2 1-5-16,0-2-3 0,1 0-3 15,0 1 4-15,-2 1-5 0,1-1-7 0,1 2 8 16,1-3-5-16,-1 1-4 0,-1-2-1 0,1 0-18 16,0 1 13-16,-1-3-9 0,0-1-6 15,1-5 1-15,0-2 7 0,-1 0-1 0,0-1-7 16,1-3-1-16,0-4 12 0,-3-2-8 16,1-2-3-16,0-1 7 0,1-1 1 0,-1-2-8 15,-6 0-4-15,7 0-3 0,4 0 7 0,18-18-9 16,-11 8 6-16,2-3-17 0,0-4 6 0,-3 1-10 15,0-2 9-15,3 0-13 0,-1-5 5 16,6-3-9-16,-7 2 8 0,0 2-12 0,-3-4 12 16,0 2 2-16,-4-1-5 0,0 1 4 0,0 0 1 15,-3-3 1-15,-3 1-26 0,2 1 12 16,0 1 10-16,-7 0-10 0,0 12 7 0,0-5-1 16,0-2 3-16,0 0-16 0,-14-19 15 0,10 22-2 15,-1 2 5-15,-2 1-6 0,2 4-12 16,0 0 19-16,-1 3 12 0,0 2-10 0,1-1 4 15,0 2-4-15,-1 0-1 0,1-1-17 0,0 2 23 16,0 0-6-16,1 1 10 0,-1-1-9 0,5 2 5 16,0 0-6-16,-9 0 9 0,-9 17-13 15,8-5 16-15,1 0 6 0,1 4 0 0,1 4 14 16,-1 1 0-16,5 2 3 0,1 3 16 16,2 1 8-16,0-12 1 0,0 9 9 0,14 24-8 15,-8-21-9-15,2 3 15 0,1-2-10 0,5-3-3 16,-1 2-7-16,4 0-6 0,-1 0 5 0,4-2-7 15,-4-3-3-15,0 1-9 0,1-2 12 16,-1-2-14-16,0-2 13 0,0 1-23 0,-2-3 16 16,1-1 1-16,-3-3-4 0,-2-2-16 15,-3-2-5-15,-2-1-7 0,-1-4-21 0,0 0-23 16,0-2-56-16,-2 0 9 0,-2 0-109 0,0 0-40 16,0 0-51-16,10-13 27 0,-3 0-274 15,2-1 47-15,0 1 14 0,1-1 47 16,6 1 53-16,-4 1 24 0,3 0 40 0,2 5 23 15,2-1 20-15,-2 2-23 0,2-1 54 0</inkml:trace>
  <inkml:trace contextRef="#ctx0" brushRef="#br0" timeOffset="-69503.56">21586 5794 474 0,'1'-5'457'0,"-1"2"-60"0,0 1-55 0,0 0-8 16,0-1-21-16,-2 3-45 0,1-1-12 15,-1 1-34-15,-1 1-2 0,0 2-6 0,-2 0-7 16,-5 8-11-16,2 3 1 0,-2 1-7 0,1 2-4 16,2-5-9-16,2 9-22 0,1-2-11 15,2-1 12-15,1 2-25 0,1-11-10 0,0 5-12 16,12 18 1-16,-5-15-25 0,4-2 17 0,0-2-13 16,2-1-20-16,1-3-12 0,5-1 16 15,0-3-21-15,3 0 0 0,0-3-5 0,-11-2 1 16,6 0-4-16,2 0-6 0,25-18-10 0,-23 7 9 15,1-4-15-15,-2-2 8 0,-4 0-6 16,-2 0-3-16,-3 0-10 0,-6 0 15 0,-2 2-16 16,-3 6 2-16,-10-11-10 0,-3 8 3 0,-5 2-23 15,-5 3-13-15,-3 3-42 0,-1-1-48 0,3 5 12 16,-1 0-142-16,13 0-91 0,-6 0 32 16,-17 12-310-16,19-3 81 0,3-1 54 15,8 1 26-15,2 1 33 0,3-10 41 0,10 25 8 16,4-11 27-16,4 0 5 0,3 1 3 0,1-2 35 15,4-2 46-15</inkml:trace>
  <inkml:trace contextRef="#ctx0" brushRef="#br0" timeOffset="-59441.52">18908 6957 322 0,'-14'0'266'0,"14"0"-11"0,0 0-45 15,0 0-27-15,0 0-9 0,0 0-17 0,-13 0-6 16,13 0-8-16,0 0-30 0,-20 22 2 16,19-20-5-16,-1-2 3 0,1 1 1 0,0-2 4 15,-1 2-19-15,2-1 9 0,-1 0-9 16,-1-1-1-16,1 2 8 0,0-1-24 0,1 0-7 15,-2 0 8-15,2 0-31 0,-1 0 19 16,0 2-19-16,2-2-13 0,-2 0 14 0,1 0-18 16,0 0-19-16,0 0 25 0,-1 0-8 0,1 0-21 15,1 0 25-15,-1 0-19 0,-1 0 18 16,1 0-19-16,0 0 12 0,0 0 16 0,0 0-11 16,0 0-31-16,0 0 24 0,0 0-21 15,0 0 6-15,-1 0 26 0,2 1-19 16,-2-1-13-16,0-1 25 0,1 2-22 0,0 0 23 0,0-2-29 15,-2 1 20-15,3 0-26 0,0 0 9 16,-3 0 15-16,2-1-32 0,1 2 6 0,-1-1 0 16,0 0 4-16,0 0 2 0,0 1 2 15,1-2-14-15,-1 1 11 0,0 0-19 0,-2 1 11 0,2 0 8 16,0-2 14-16,0 1-28 0,0 0 20 16,0 0-8-16,0 1-13 0,0-1 1 0,0 0 20 15,1 0-1-15,-2 0-5 0,1 0-2 16,1 0-13-16,-1 0 11 0,0 0 7 0,1 0-12 15,-1 0-2-15,0 0 21 0,0 0-8 16,-1 0 3-16,0-1-3 0,1 2 2 0,0-2-1 16,0 2-10-16,-1-1 2 0,1 0 0 15,1 0 30-15,-2 1-18 0,0 0 22 0,0-1-7 16,1 0-13-16,-2 0 1 0,2 1-17 16,0-1 22-16,0 1 6 0,0 0-16 0,0-1-2 15,0 1 2-15,-1 0-3 0,1-1 12 16,0 1 11-16,-1-2-4 0,1 3-2 0,0-2-1 0,0 0 22 15,0 0 4-15,-1 0-10 0,-1 0 15 16,1 0 24-16,0 0-1 0,2 0 2 0,0 0-3 16,-1 0 0-16,0 0 2 0,1 0-5 0,1-2-10 15,0-1-10-15,4 1-6 0,2-9 9 16,3 0-13-16,3-3 9 0,-1 0-23 16,1-1 8-16,0-2-7 0,3-3-1 0,-2-1-1 15,-1 2-6-15,1 1-2 0,-1-4 7 0,1 0-11 16,-1-3-1-16,0 2 2 0,0-1-2 0,0 2-11 15,-3-2 11-15,0 2-6 0,-1-2 1 16,-2 5 2-16,-3 0-5 0,1 3-4 16,-2 1-9-16,-4 4-8 0,0 11 10 0,0-9-10 15,0 1 14-15,-15-12-5 0,8 16 3 0,1 0-8 16,-1 1 9-16,0 1 12 0,2 0-4 0,-1-1-16 16,1 3 0-16,-1-1 11 0,1 0 5 15,0 1-13-15,5 0 5 0,0 0-3 0,-7 0 9 16,7 0-13-16,-9 0 5 0,3 0-3 15,-6 10 6-15,8-7 1 0,0 0 8 0,0 0-17 16,-1 1 10-16,-4 6 7 0,1 2-13 0,0-1 3 16,0 1 11-16,2-1-15 0,3 0 19 0,1-3-12 15,-2 8 4-15,2-5 1 0,1 0-5 16,1-1 18-16,0-10-20 0,0 13 12 0,0 4 7 16,0 0-10-16,10 17 10 0,-4-15 2 0,-1 1-8 15,-1 0 1-15,0 3 6 0,1-4-8 16,1 1 6-16,-2 1-7 0,2-1 2 0,-1-1 2 15,0 0-3-15,-2 1-8 0,1-2 9 0,1-2 2 16,-1 1-5-16,0-5-1 0,-2-1 10 16,0-2 4-16,-1-1-20 0,0-2 9 0,0-1-3 15,0 1-1-15,1-2 8 0,-2 0-12 16,1-1 8-16,-1 1 8 0,2-1 11 0,-2-1 1 16,0 1 9-16,1-1 15 0,0 2-6 0,-1-3 1 15,1 0-25-15,-1-1 11 0,0 0 1 16,-1 0-9-16,2 0-15 0,-1-1 20 0,1-1-10 15,-1 0 4-15,1-1-4 0,0 0-2 16,-1 1-11-16,1-1-6 0,-1 0 10 0,0-1-2 16,1-1-10-16,0 2 10 0,1-3-8 15,5-5 0-15,-4-2 0 0,-1 3 15 0,6-2-17 16,-1 0-2-16,0 1 14 0,1 0-2 16,0-2-14-16,1 3 5 0,2-1 7 0,0-1 2 15,1 0-13-15,0 5 14 0,2-1-14 16,-1 2 4-16,0-2-8 0,1 3 15 0,-7 1-2 15,0 0-15-15,-2 1 11 0,-1 2 0 0,1-2-1 16,-2 3-1-16,0-1-8 0,-3 1-3 16,0 0 5-16,0 0 7 0,0 0 2 0,7 0-1 15,2 14 7-15,-6-10-14 0,-1 1 0 16,0 0 12-16,0 0 3 0,0 2 1 0,1 8-3 16,-2-3 7-16,1 0-9 0,0-1-6 0,1 4-2 15,-1-2 3-15,-1-2 22 0,0-3-4 16,-1 2-14-16,0-3 10 0,0-2-13 15,0 0 8-15,1-1-2 0,0 0-2 0,-1 0-3 16,2 0 17-16,-2-1-6 0,1 2-3 16,2-1 17-16,-1-1-4 0,2-1-10 0,0-2 16 0,1 1 5 15,-1 1-19-15,2-2-11 0,0 0 14 16,-6 0 9-16,7 0-10 0,-7 0-21 16,9 0 17-16,-2 0-5 0,-1 0-15 0,-6 0-16 15,10 0-3-15,2-10-25 0,-8 7-22 16,0 2 0-16,2-3-42 0,-3 1-23 0,2 0 15 15,0-2-106-15,-2 2-17 0,8-6-43 16,2 1 24-16,-6-4-154 0,-1 5-82 0,-1 2 5 16,1 0 56-16,-1 3 31 0,1-1 30 0,0-1-8 15,-1 2 60-15,2-1 29 0,7-1-19 16,2 3 38-16</inkml:trace>
  <inkml:trace contextRef="#ctx0" brushRef="#br0" timeOffset="-58494.43">19576 6982 403 0,'-3'2'303'0,"2"-2"-36"16,-2 0-31-16,0 0 1 0,0 0-6 0,1 1-13 15,0 0-9-15,0 0-9 0,1-1-6 16,0 0-16-16,1 1-21 0,-2 0-17 0,1-1-14 15,-1 0 51-15,1 0-19 0,0 0 5 0,1 0-25 16,0-2-3-16,-1 2-22 0,2-1-11 16,-1-1-14-16,1 0 2 0,0 1-10 0,3-1-21 15,-1-1 7-15,2 1-12 0,1-2 7 0,8-2-9 16,-2-2-14-16,3 0-11 0,2-1 12 16,-3 2-16-16,2-4 20 0,-2 6-8 0,1-4-4 15,0 1-17-15,-1 1-7 0,1 0 5 0,-2 1-5 16,0-2 17-16,-2 3-9 0,-2 2 4 0,-1 0-2 15,-2 1-1-15,-3-1 0 0,1 0-2 16,-1 0 16-16,-1 3-24 0,0-3-8 0,0 2 13 16,1 0 5-16,-1-1-13 0,-2 0 7 15,2 0 4-15,-2 0-9 0,0 0-14 0,0 0 24 16,0 2-21-16,0 0 12 0,0 0-5 16,0 0-4-16,0-8 17 0,0 8-3 0,-12-13-17 15,8 9-1-15,1 1 16 0,-1-1-8 0,0 2 7 16,-1-2-23-16,-7-4 11 0,2 5 2 15,0-2-12-15,0 2 9 0,1 2 1 0,1-2 5 16,0 2-10-16,2 1 1 0,-11-1 8 16,3 1 2-16,14 0-12 0,-10 0 1 0,1 0 10 15,1 0 5-15,1 0-18 0,-7 9 13 0,2-1-6 16,3-3 9-16,-2 3-5 0,1-1-10 0,4 0 3 16,1-2 14-16,0 2-11 0,-5 2 7 15,5 2 8-15,2-3 7 0,1 0-8 0,0 0 1 16,0 1-10-16,2-3 23 0,0 0-5 0,0-6 4 15,0 7-2-15,0 0 0 0,0-1-2 0,0 5 2 16,14 16 11-16,-8-13-16 0,-2-4-3 16,-1-3 8-16,6 5-3 0,-4-4 3 0,1 1 5 15,0-3-5-15,-2 0-8 0,1-1 8 0,-1-1-6 16,-1 0 10-16,1 1-5 0,1-3 4 16,8 6-12-16,-5-2 19 0,0-1-5 15,6 2-10-15,-3-6 10 0,-11-1-9 0,11 0 5 16,-1 0-1-16,4 0-3 0,4 0 1 0,1 0-2 15,1 0-8-15,20-13 2 0,-20 9 2 16,0-1 2-16,0 0-8 0,-3 2 4 0,0-1-10 16,-6 3 8-16,1-2-10 0,-4 1 3 15,-2-1-16-15,1 2-17 0,-3-1-9 0,0-1-27 16,0 2-3-16,-1 0 5 0,2 0-90 16,-3 0-25-16,1 0-44 0,-1-1-48 0,0 0-26 15,0-1 31-15,-1 2-238 0,3-1 35 0,-1 1 50 16,3-2 39-16,0 3 5 0,12-3 26 0,-2-1 37 15,5 3 33-15,3-1-2 0,2 1 9 16</inkml:trace>
  <inkml:trace contextRef="#ctx0" brushRef="#br0" timeOffset="-57185.33">21016 7106 406 0,'0'0'290'0,"0"0"-16"0,0 11-38 0,0-11-24 16,0 0-12-16,0 0-25 0,0 0-4 0,0 0-18 15,0 0 5-15,0 0-18 0,0 0 16 0,0 0-20 16,0 0 17-16,0 14-18 0,-8 0 39 16,8-14-6-16,0 0-1 0,0 0-1 0,0-1-55 15,1-1 15-15,-1 0-14 0,1-1-9 0,1 0-33 16,0 1 14-16,1-3-3 0,0 0-11 16,7-10-9-16,-2 1-7 0,2-2-6 0,2-2-10 15,-2-1 8-15,3-1-27 0,-2-1 11 16,1-1-9-16,0 1 7 0,-1-1-7 0,-1-3-16 15,4 0-5-15,-1-1-8 0,-3 2 3 0,0-2-1 16,0 1-1-16,-3-1-6 0,1 1-10 0,-4 2 21 16,1 1-23-16,-4 3 13 0,2 1 3 15,-3 11-2-15,0 0 3 0,0-3 0 0,0 1 10 16,-15-10-18-16,8 10 2 0,3 1 2 0,0 2 0 16,0 1-1-16,-1 1 1 0,1 3 9 15,0-3 2-15,-1 4 1 0,2-1-36 0,-1 0 6 16,0 0 2-16,4 1 21 0,0 0 0 0,0 0 2 15,-8 0 0-15,8 0-1 0,-15 10 3 16,12-5-1-16,1-1 1 0,-1 1 7 0,0 0-1 16,1 0-1-16,-1 2-2 0,1-2 0 0,1 2 7 15,1 1-1-15,0-8 14 0,0 7 0 16,0 5 8-16,0 3-8 0,12 18 5 0,-7-16-3 16,3 0 8-16,-2 1-33 0,1 1 11 15,1-2 21-15,-1 1 4 0,1 0-5 0,-1 1-12 16,2-2-3-16,-2 1 16 0,0 0-14 15,-2-1-2-15,1 1 5 0,-1-1 17 0,1-1-8 16,-1 1-9-16,2-2-5 0,-3-4 7 0,-1-2-21 16,0-1 16-16,1-1 12 0,4 4-14 0,-4-1-3 15,0-3 6-15,-1-1-5 0,-1-1-9 16,-1-4-2-16,0 3-3 0,1 0 17 16,-1-2-11-16,0 0 3 0,0 0 13 0,0 1-10 0,0-2-9 15,1 1 19-15,-2-2-2 0,2 0-18 16,-2 0-5-16,0 0-5 0,0 0 1 0,0 0-25 15,7 0 1-15,-7 0 3 0,14-13-69 0,-9 10-8 16,0-1-29-16,0 1-45 0,-1-2-31 16,7-2 19-16,-4 0-184 0,-1 0-111 0,-2 2 47 15,1 1 26-15,-2 0 37 0,-1 2 11 16,-1-1 45-16,1 0 20 0,0 0 14 0,0 1 4 16</inkml:trace>
  <inkml:trace contextRef="#ctx0" brushRef="#br0" timeOffset="-56233.19">21417 7049 219 0,'0'3'363'0,"0"-1"-30"0,0 0-32 0,-2-1-12 16,2 1-8-16,-1-2 10 0,0 1-73 15,1 1-25-15,1-2 32 0,-1 0-6 0,1 0-17 16,2-2-3-16,-2 1-36 0,1-1 4 0,-1-1-19 16,1 2-13-16,-1-3-5 0,2 0-14 15,4-9-11-15,-1-2-4 0,2 0-31 0,-2 1 12 16,1-4-14-16,0 1-11 0,2-2-7 16,-1-2 4-16,0 0-2 0,-1 2-13 0,2-2-12 15,-1-2-4-15,-1 2 7 0,1 1 1 16,0 0-17-16,-1 2 9 0,-1-2-2 0,0 1-6 15,-2 3 3-15,-1 0-3 0,1 2 1 0,-3 2-5 16,0 2 0-16,-1 3 0 0,0 7-3 0,0-8 4 16,0 1-9-16,0 1-9 0,0 6 2 15,0-9 17-15,0 1-18 0,0 2-2 0,0 6 7 16,0-9 5-16,-13-2-18 0,11 5 12 0,0 1-2 16,-6-6 1-16,6 3-7 0,-1 0 10 15,0 2-7-15,1 0 17 0,0-1-20 16,1 4-6-16,0-1 19 0,0 0 1 0,-1 3-16 0,2-2 13 15,-2-1 2-15,0 1-14 0,1 1 7 16,0-1 6-16,0 1-5 0,1 2 0 16,-1-1-4-16,0-1 7 0,1 1-1 0,-1 0-7 15,0 1 7-15,-1-2-24 0,2 1 19 0,-1 1-18 16,0 0 8-16,1-1 13 0,-1 0-3 16,-1-1 0-16,2 2 3 0,0 0 5 0,0 0-4 15,0 0-7-15,0 0 4 0,-14 14 2 16,10-10 2-16,2 1-16 0,-5 8 20 15,2-3 21-15,0-1-15 0,1-1-6 0,0 7 19 16,1-3-1-16,-1-4-12 0,1 2 14 0,1-2-4 16,2 2 8-16,-2 9-13 0,1-4 11 0,0-5 6 15,1-1-8-15,0 3-1 0,0 1 13 16,0 2-7-16,15 16 3 0,-8-15 1 0,1 0 1 16,-1-1-2-16,1 0 0 0,1 2-8 15,-1-2 8-15,0-1-8 0,-1 0-9 0,-1-1 2 16,2-1-3-16,-2 1-7 0,-1-2 14 15,-1-3-9-15,0 0-1 0,0 8 0 0,1-5-6 0,-2-2 7 16,-1-2 2-16,0 1-1 0,-1 0-7 16,0-1-2-16,0-2 9 0,0 2-1 15,-1-1 2-15,1 1 2 0,0-1-13 0,0-1 10 16,-1 1 1-16,1 0-5 0,-1 0 3 16,1-2-14-16,-1 1 15 0,0 0-7 0,1 0 7 15,0-1-5-15,0-1 5 0,0 4-12 16,1-3 3-16,0-1 17 0,-1 1 4 0,2 0 4 15,1-1-21-15,0 1 0 0,1-2 15 0,10 3-12 16,0 1-9-16,1-2 17 0,1-1-7 16,-2-2-5-16,-4-1 7 0,1 1 2 0,-2-1-16 15,-1 1 6-15,-9-1-6 0,7 0-20 16,-1 0-1-16,-6 0-29 0,10 0-20 0,-4 0-35 16,-6 0 10-16,7 0-75 0,-7 0-36 0,14-10-40 15,-13 7-26-15,1 0 24 0,-3 0-259 16,1-1-5-16,-1 1 53 0,-1-1 21 0,0-1 38 15,1 2 52-15,0-2 12 0,1-1 6 16,0 6 29-16,0 0 25 0,0-6-12 0</inkml:trace>
  <inkml:trace contextRef="#ctx0" brushRef="#br0" timeOffset="-54774.75">22860 6982 537 0,'0'0'290'0,"0"-15"-24"15,15 15-46-15,-15 0-21 0,0 0 13 0,0-14-34 16,24-3-7-16,-22 14-1 0,1-1-13 16,0-1-15-16,-3 0-4 0,1 1-1 0,1 0 19 15,0 0-4-15,-2 0-18 0,1-2 26 0,0 1-26 16,0 3-7-16,-1-3-6 0,0 2-9 0,1-1-13 15,-1 4-9-15,0 0-8 0,0 0-5 16,0-7-10-16,-11-3-4 0,7 8-11 0,1-1 10 16,0 0 5-16,2 2-39 0,-3-1 12 0,1 1-2 15,0 1-4-15,0 0 2 0,-1 0-4 16,1 0 10-16,-1 0-9 0,1 0-16 0,-1 3 8 16,4-3 16-16,0 0-5 0,0 0 8 0,-12 9-5 15,10-7 11-15,-2 2-2 0,1 2-2 16,0-1-11-16,1-1 7 0,-1 2-8 0,-1 8 5 15,1-2-8-15,0-2 7 0,2 0-5 0,1-3-4 16,0 1-1-16,0-8 3 0,0 7-1 0,0 4-6 16,0 1 4-16,14 13 3 0,-7-13-4 15,1-1-5-15,-1 4 12 0,1-7-7 0,-1-1 3 16,-1-3-15-16,1 0-3 0,-1 0 3 16,0-2 17-16,2 1-6 0,-2-2-15 0,3 1 8 15,-1-2 14-15,-8 0-22 0,15 0 1 16,2 0 3-16,2 0 10 0,18-13-20 0,-18 6-1 15,-3 1 13-15,1-3-16 0,-3 0 9 16,1 1 0-16,-4-1 19 0,-1 4-10 0,0-4-4 16,-3 1 8-16,-2 1 3 0,0 2 4 15,-2-2-15-15,-1 2 28 0,-2 0-17 0,0 5-1 16,0 0-5-16,0-8-1 0,0-2 12 16,-18-9-14-16,11 7-21 0,-2 3 26 0,-1 2-27 15,1 2 8-15,1 0 7 0,-6-2 7 16,1 2-14-16,0 2 12 0,4 2-13 0,-1-1 10 15,1 0-3-15,0 0-7 0,2 2-8 0,-2 0-7 16,0 0-34-16,1 0-2 0,-3 0-20 0,-2 0-26 16,-1 0-17-16,-18 13-37 0,16-7 13 15,1-1-82-15,-1 0-63 0,6-1-41 0,2-1 30 16,0 0-268-16,3 0 34 0,1 1 36 16,1-3 50-16,0 1 57 0,1-1 15 0,-1 2 32 15,2-3 13-15,-2 1 42 0,2 1-2 16,1-2-10-16</inkml:trace>
  <inkml:trace contextRef="#ctx0" brushRef="#br0" timeOffset="-17259.75">22832 5765 484 0,'0'0'312'16,"0"0"-44"-16,0 0-11 0,0 0-3 0,0 0-11 15,0 0-34-15,0 0-28 0,21 22 16 0,-10-22-33 16,8 0 0-16,5 0-14 0,5 0-3 15,3 0 1-15,1 0-17 0,1 0-11 16,1 0 0-16,-1 0-15 0,-1-5-43 0,-2 5-6 16,-3 0 19-16,-3 0-2 0,-1 0-12 0,-7 0-4 15,-2 0-43-15,-3 0-11 0,-2 0-21 0,4-12-28 16,-10 12-26-16,-2 0-19 0,0 0-26 16,-2 0-51-16,-2 0-22 0,0 0 18 0,-3 0-258 15,-3 0 25-15,-11 2 22 0,9-2 32 16,-7 0 4-16,-22 10 36 0,14-8 29 0,-3 3-5 15</inkml:trace>
  <inkml:trace contextRef="#ctx0" brushRef="#br0" timeOffset="-17033.65">22920 5871 299 0,'2'0'400'0,"1"0"-57"0,1 0-18 0,2 0-49 16,0 0-28-16,11 0-21 0,-6 0-10 0,3 0-30 15,6 0-13-15,3 0-24 0,2 0-28 0,4 0-4 16,0 0-4-16,2 0-9 0,-1 0-32 0,0 0-21 16,2 0-12-16,31 8-39 0,-37-6-18 15,-2 0-44-15,-3-2-27 0,-14 0-15 16,3 0-49-16,2 0 14 0,-2 0-154 0,3 0-103 16,11-13 9-16,-15 7 37 0,-2 1 33 15,-4 0-11-15,0-2 19 0</inkml:trace>
  <inkml:trace contextRef="#ctx0" brushRef="#br0" timeOffset="-16665.97">23302 5610 710 0,'-2'-2'281'0,"-1"2"-20"0,2-1-23 0,0-1-14 16,1 2-2-16,0 0-20 0,1 0 8 0,2 1-11 16,0 1-16-16,2-1-19 0,1 1 1 0,11 4-17 15,0 2-17-15,2-1 21 0,2-1 5 16,2 4-36-16,2 0-7 0,1 0-23 0,-3 0 17 16,-2 4-26-16,-1-2-4 0,3 4-3 0,-3 2-7 15,-1-2-9-15,-3 2-14 0,-3 3-7 16,-3 2-6-16,-2-1 2 0,-5 1 3 0,-3-13 7 15,0 7-19-15,-18 22-6 0,3-20 3 16,0 1-2-16,-4-3-22 0,-3 1-4 0,-2 0 1 16,-3-1-69-16,1 0-15 0,-3 0-28 0,-1-2-52 15,3-1-43-15,2-2 20 0,-1-1-248 16,2-1-10-16,-2 0 9 0,2-2 54 0,3-1 34 16,3-3 9-16,1-2 48 0,5 1 15 0,3-2-7 15</inkml:trace>
  <inkml:trace contextRef="#ctx0" brushRef="#br0" timeOffset="-15471.26">24873 5982 541 0,'-6'9'281'0,"-1"-5"-10"0,1 1-52 0,3-1-9 16,-1-1-8-16,0 1-9 0,1-3-19 15,1 2 3-15,0-1-8 0,0-1 31 0,1 0-34 16,-1 0-19-16,1-2 14 0,1-1-19 0,2-2-40 16,1 0 4-16,6-10-35 0,3-3 6 0,1-2-21 15,1-1 16-15,0-2-5 0,3-7 1 16,2-2-27-16,2-3-27 0,2-4 8 0,-3 3-10 16,2-3-21-16,-1-3-10 0,-1-1 17 15,-5 2 12-15,-2 3-19 0,-2 1-2 0,-1 4-22 16,-2 1 7-16,-8-1 12 0,0 3-3 0,0 15-2 15,-16-20-11-15,2 17 3 0,-1 2 22 16,-6 3-17-16,4 4 8 0,-5 4-14 0,7 4 23 16,15 0-12-16,-15 0 6 0,-16 10 0 15,19-3-1-15,0 2-13 0,1-1 15 0,4-1 12 16,1 1 6-16,1-1-20 0,3 0 21 0,1 0-4 16,0 1 17-16,1-1-9 0,0 0 8 15,0 5 11-15,12 17 11 0,-5-12-3 0,0-2 13 16,2 2-23-16,3 2-16 0,0 1 31 0,0-4-3 15,0 4-4-15,0 3-6 0,2-2-2 16,-2-1-3-16,2 0 36 0,-1 2-23 0,0 0-5 16,-1 0-3-16,-1 4 9 0,1-4-4 0,-1 0 3 15,-1-1-12-15,-1-1-19 0,-2-3 25 16,-1-2 0-16,0 1-24 0,-2-6-7 16,0 0 27-16,-2-3 7 0,1-2-32 0,-2 0 20 15,1-1-7-15,-2 1 24 0,1-2-20 0,1-1 1 16,-1 0 3-16,-1-1 6 0,1 0 3 0,0 0-9 15,0-1 2-15,-1 0 4 0,0 0-2 16,0 0-25-16,0 0 15 0,10-11-12 16,-7 7-1-16,1 0 8 0,10-8-6 0,-3 2-9 15,3 1 8-15,-2 1 8 0,0-2-11 0,1 1 4 16,-2 1-4-16,4-1 11 0,-4 1-22 0,3 1 21 16,-1 1-12-16,1-1 10 0,-3 3-9 15,3-1-12-15,-6 3 12 0,1-1 6 0,-3 1-6 16,-6 2 7-16,0 0-10 0,8 0 5 15,0 0-5-15,-8 0 7 0,22 20-16 0,-13-11 27 16,-2 0-26-16,-1-3 14 0,0 0-6 0,4 4-9 16,-3-2 14-16,-2-3-1 0,-1 2 1 0,0-2-13 15,0-1 18-15,1-1-6 0,-2 0-14 16,0 0 15-16,0-1-13 0,0 2 7 0,0-2 0 16,-1 1-4-16,1-1-15 0,-1 1-15 15,1-3 5-15,-1 2-93 0,0-2-29 0,-2 0-37 16,-3-2-59-16,1-1 23 0,0-1-283 15,-2-1 38-15,2 2 49 0,-1 1 14 0,3-3 28 16,-2 1 26-16,1 0 43 0,3-1-10 16,1 1 22-16,1 2 37 0</inkml:trace>
  <inkml:trace contextRef="#ctx0" brushRef="#br0" timeOffset="-14910.74">25778 5842 526 0,'-2'0'288'15,"0"1"-33"-15,1 1-30 0,0-2 3 0,0 0-24 16,1 0-19-16,-1 0 7 0,0 0-11 0,2 0-30 16,-1 0-1-16,0 1 30 0,1-2-28 0,1 1-24 15,1 0-21-15,1 0-6 0,0-3 19 16,2 2-13-16,9-3-14 0,-1-3-10 0,0 2 22 15,2-2-16-15,-1 0-19 0,3-1-9 0,-1-3 4 16,0 1-14-16,0 1-9 0,-1-1-5 16,-1 0-2-16,-2 0-11 0,-2 0-3 0,-3-2 4 15,1 2 0-15,-4 1 11 0,-1 2 2 0,-2 0-20 16,-1-1-2-16,-1 2-2 0,0 6-2 16,0 0-6-16,0-8 3 0,0 8 0 0,-13-13-2 15,7 10-6-15,-6-1 3 0,-1 0 12 0,1 2-4 16,-1 2 1-16,2-1-3 0,3 1-1 15,-5 0 0-15,-18 12-1 0,13-3 8 0,1-1-12 16,-1 2-1-16,0 2 1 0,2 0-13 16,-1 3 9-16,2-1-8 0,2 3 20 0,1 0 6 15,1 2-11-15,3 1-8 0,1-1 41 16,5 0-15-16,0-1-8 0,2-9 35 0,0 3-1 16,15 14 2-16,-4-15 14 0,2 0-18 0,3-1 1 15,2 0 2-15,3-3 3 0,3-2-24 0,1 1 7 16,4-3-8-16,-4-2 0 0,1-1-7 15,-13 0-16-15,3 0 9 0,3 0-16 0,2 0-24 16,17-12-2-16,-23 6-43 0,-2 2 8 16,-2 1-32-16,-3 1-47 0,-1-3-22 0,7-2-46 15,-7 2-40-15,-1-2 21 0,-1 3-281 0,-1-1 45 16,0-1 42-16,0 3 13 0,0-1 29 0,8-6 22 16,-2 2 52-16,4-1-15 0,2 4 43 15</inkml:trace>
  <inkml:trace contextRef="#ctx0" brushRef="#br0" timeOffset="-14243.93">26495 5900 610 0,'-2'3'295'0,"0"-1"-48"0,-1 1-20 15,3 0 3-15,-2-1-21 0,2 1-9 0,-3-2-12 16,3 0-18-16,-1 1 30 0,1 0-25 16,0 0-9-16,1-2-29 0,-1 0-12 0,5 0-15 15,-1-4 0-15,-1 2-19 0,8-6-14 0,1-2-4 16,0-2 0-16,0-5-6 0,1 0-16 16,-1-2-11-16,2-3-4 0,-3 1 16 0,1 0-11 15,-1-4-1-15,-3 0-15 0,-1 1-28 0,1-2 6 16,-2-1-8-16,-1 0-17 0,0-1 0 15,0 1 25-15,-2-3-22 0,-1 2 9 0,-2 14-19 16,0-6 16-16,0-4 7 0,0-1-10 16,0 3 10-16,0 1 2 0,0 0-4 0,-13-15-7 15,10 19 9-15,-2 4 8 0,0 3-15 0,0 3 2 16,2 1-3-16,-2 1 26 0,1 3-21 16,0 0-12-16,-2 0 11 0,3 2-3 0,-2 0 7 15,5 0-8-15,0 0 9 0,0 0 14 0,-8 0-11 16,-3 12 19-16,7-8-16 0,0 0-6 15,2 2 22-15,-5 9-14 0,3 0 12 0,2 4-3 16,0 0 11-16,2-9 6 0,0 4-5 16,0 4-12-16,0 1 29 0,0 2 5 0,0-1-22 15,11 23-4-15,-9-23-2 0,0 2 32 0,0 0-5 16,2 1 2-16,0-1 3 0,1 2-21 16,-1-4 41-16,1 2-24 0,1 0 4 0,2 0-8 15,-2-1 1-15,1 0-5 0,2-3 10 16,1 1-5-16,0-2-5 0,0 0-4 0,0-3-6 15,0 1 5-15,-1-2-5 0,0-4-10 16,-2 0-15-16,-1-3 17 0,-1 0 4 16,0-3-16-16,1-1 9 0,-2 0-13 0,1-1-4 15,-1 0 3-15,1-1 9 0,-2 0-4 0,-3 0-32 16,0 0 2-16,9 0 2 0,-9 0-33 0,9 0-51 16,4-10-27-16,-8 6-35 0,0 1-34 15,-2-1-32-15,4-8 21 0,1 6-294 0,-3-2 71 16,0 3 17-16,-2-1 32 0,1 0 37 0,-1 1 32 15,0 2 9-15,-1-1-16 0,3 1 1 16</inkml:trace>
  <inkml:trace contextRef="#ctx0" brushRef="#br0" timeOffset="-13525.47">26895 5744 547 0,'-2'-3'329'0,"0"0"-37"16,1-1-32-16,-1-1-24 0,1 0 2 0,0 0-9 16,0-1-18-16,1 0-47 0,0 3-11 0,0-4 21 15,0 7-21-15,0-5 23 0,0-2-35 0,0 7-16 16,13-25-12-16,-5 17-9 0,4-1 21 15,-1 0 12-15,0 2-17 0,1 2-21 16,4 0 2-16,2 0-8 0,-4 5-19 0,-4 0-12 16,1 0 9-16,17 10-5 0,-11 0-6 0,-2 2-14 15,-2 1 12-15,-3 3-10 0,-1-1-6 0,-3 1 1 16,-3 1-26-16,0 0 9 0,-3-9 1 0,0 4 2 16,0 0-12-16,0 0 3 0,-15 14 4 15,7-13-15-15,0-2 15 0,-2 0-11 0,1 0 6 16,1-3-15-16,0-1 8 0,0-4 1 15,1 1 0-15,1-2 5 0,1 0-1 0,0 1-11 16,0-2-2-16,5-1-13 0,0 0 10 16,0 0-6-16,0 0-15 0,0 0 3 0,-9-13-17 15,11 10 3-15,0-3 1 0,7-6-1 16,3 0 4-16,2-1 3 0,0 1-6 0,-1-2 3 16,1 2 1-16,2 0-3 0,0-3-1 15,0 2 11-15,-2 2-8 0,0-3 2 0,-1 1-2 16,-4-1 4-16,2 0-4 0,-1 4 3 0,0-5 8 15,-2 3 2-15,0-1 2 0,-1 2 0 16,-2-1 2-16,-2 4 3 0,-1 3-1 0,1 2-2 16,-2-3 0-16,0 1 1 0,1 3-4 0,-2 2 0 15,0 0 2-15,0 0 1 0,0 0 6 16,-8-4 0-16,4 7 30 0,-1 0 21 0,-7 11-21 16,3 0 27-16,-1 2 6 0,-4 1-6 15,4-1 7-15,-4 4-4 0,6-3 0 0,2 3 1 16,2-1-3-16,-3 0-10 0,5-2 7 15,2-1-14-15,0-10 4 0,0 5-6 0,0-1-3 16,18 17-4-16,-7-13-9 0,3-2 6 0,-2-6-14 16,3 3-21-16,-1-2-23 0,2 0-27 15,-1-2 6-15,2-2-97 0,-11-3-43 0,3 0-32 16,2 0-59-16,14-14 29 0,-8 6-249 0,2 1 12 16,-2 2 46-16,0-3 42 0,-4 0 16 15,2-3 40-15,0-1 47 0,1 3 5 0,-2 1 5 16</inkml:trace>
  <inkml:trace contextRef="#ctx0" brushRef="#br0" timeOffset="-12895.78">27621 5851 589 0,'-4'6'304'0,"0"0"-44"0,1-2-36 0,-1 0-14 16,2-1-2-16,0 0-17 0,1-2-11 0,0 2-10 16,1-1 21-16,-1-1-5 0,1 1-24 0,0-2-11 15,0-2-16-15,1 2-15 0,0-3-13 16,0 0-11-16,2-3-10 0,10-4-8 0,-4-7 2 16,-3 1-18-16,5-4 7 0,0-2-7 0,0-4-2 15,2 3-9-15,-2-8-16 0,1-1-4 16,1 0-3-16,-2-3-14 0,2 1 16 0,-2-2-11 15,0-2-7-15,-2 0-21 0,-3 0-1 0,-1 0 15 16,0 1-3-16,-5 20-17 0,0-8-7 16,0-4 33-16,0 0 8 0,0 1-31 0,0 3-8 15,-11-19 12-15,9 25 8 0,-1 5-14 0,-1 2 31 16,0 4-30-16,-1 1-1 0,2 3-2 16,-1 2 11-16,1 1-9 0,1 1 14 0,-1 1-1 15,1 1 10-15,0 2-16 0,-2 0-3 0,-2 9 6 16,2 2-4-16,-1 2 4 0,5-6 15 15,0 5 20-15,0 3-19 0,0 3 0 0,0 1-2 16,0 2 9-16,0-1-2 0,0 2 40 16,7 27 10-16,-2-22 7 0,0-3-14 15,0-1 12-15,3-3-6 0,-1 2 0 0,1-1 0 16,0 3-2-16,1-2-3 0,0 2-5 16,1-2-2-16,0-2-1 0,0-2-4 0,0 4-22 15,1-3 10-15,1-2-4 0,-3-4-3 0,0-2 2 16,-1-2-15-16,2-2 13 0,0 1-8 0,-3-5-9 15,1-2 11-15,3 2 1 0,-3-2-13 16,-1-3 10-16,-7-2-4 0,10 0-11 0,-3 0-20 16,1 0-3-16,-1 0-18 0,1 0 3 15,3 0-61-15,18-9-36 0,-17 7-29 0,2-6-24 16,-2 1-27-16,-3 0-35 0,4 0 24 0,-4-2-271 16,0 4 19-16,-4-2 42 0,2 2 23 0,5-1 6 15,-3 1 52-15,-2 1-9 0,-2-1 44 16,1 2 25-16</inkml:trace>
  <inkml:trace contextRef="#ctx0" brushRef="#br0" timeOffset="-12440.06">28253 5670 816 0,'-1'-7'257'0,"2"0"-25"15,-2 0-7-15,-1 2-12 0,1-2-21 16,1 2-10-16,0 0-41 0,-2 0-6 0,2 5-15 16,0 0-13-16,0 0 13 0,-8-15-34 15,5 15 23-15,1 0 6 0,-4 1-27 0,1 0 18 16,-9 8 19-16,2 2-15 0,-2 3 25 0,4-1-14 16,1 1 1-16,-1 3-9 0,3 0 6 0,1 0-5 15,2 0-5-15,1 1-5 0,3 1-9 16,0-12-6-16,0 7 3 0,13 15-10 15,-3-15-10-15,-1-1 3 0,2-3-7 0,3-1-4 16,0-1-15-16,4-1-1 0,-3-2 0 0,2-3-5 16,-3-1-10-16,-5-1 3 0,3 0-7 0,18-11 3 15,-10 4-13-15,-5-2 5 0,1-4-1 16,-1 0-1-16,-1-3-8 0,-4 0 9 0,1-4-14 16,-3 2-5-16,0 1-2 0,-6 5 13 15,-2 12-14-15,0-10-4 0,0-1-7 0,-20-13 4 16,8 12-24-16,-2 5-9 0,-2-1-25 0,-2-1 16 15,2 7-33-15,-4-4 10 0,3 2-77 0,1 1-39 16,-1 0-64-16,5 2 23 0,-1 0-268 16,3 1 7-16,10 0 46 0,-7 0 25 15,7 0 48-15,-9 0 10 0,1 0 18 0,8 0 16 16,-10 10 60-16,10-6 0 0</inkml:trace>
  <inkml:trace contextRef="#ctx0" brushRef="#br0" timeOffset="17364.86">26087 6379 649 0,'0'0'265'0,"0"-13"-30"0,0 13-1 0,0 0 3 15,24-27-43-15,-22 23-13 0,0 1-8 16,-1-1-18-16,0 1-19 0,1 0-10 16,2 1-19-16,-4 2-1 0,0 1 12 0,1 2 4 15,-1 1 17-15,-1 2-26 0,-3 10-12 0,4-4 46 16,-9 22-17-16,3-7 0 0,1 0-5 15,-1 0-8-15,2-1-25 0,1-1-2 0,1-1-25 16,1-1 10-16,1 1-15 0,-2-2-3 16,2-4-19-16,0-4 2 0,-1-3-33 15,-1-3-2-15,2 1-78 0,0-9-3 0,0 0-10 16,0 7-11-16,0-7-55 0,0 6-40 0,0-6 16 16,-12 8-182-16,8-11 29 0,-2 0 26 0,1 1-103 15,-10-10 31-15,-3 0 36 0,1 0 20 0,-2-3 19 16,2 3-4-16,-1 0 28 0</inkml:trace>
  <inkml:trace contextRef="#ctx0" brushRef="#br0" timeOffset="17613.52">25842 6563 323 0,'-1'0'354'16,"1"2"-48"-16,-1 0-25 0,0 1-10 0,1 0 12 15,1 2-43-15,0 0 2 0,5 10-31 16,0-4 36-16,1 1-29 0,0 3-44 0,2-1-5 15,2 1-12-15,0-1-18 0,-2 0-13 0,2 1-18 16,-2-3 9-16,0 1-42 0,1-1 4 16,-4-3-23-16,2 3-7 0,2-1-54 0,-5-4-12 15,1-1-13-15,1-1-33 0,-3-1-23 0,1-1-39 16,1-1-26-16,-2 0-24 0,3-1 14 16,-7-1-133-16,0 0-131 0,8 0 40 0,18-9-18 15,-11 1 75-15,0 2 11 0,-3-3 27 0,2 0 20 16,-6-1-2-16</inkml:trace>
  <inkml:trace contextRef="#ctx0" brushRef="#br0" timeOffset="17846.15">26241 6593 215 0,'7'-8'390'0,"-3"1"-52"0,2-6 15 16,-3 7-28-16,1 3-31 0,-2-2-21 16,0 5-33-16,0-2-1 0,-2 2-17 0,0 0-1 15,-1 1-14-15,-1 3-3 0,-2 1-1 16,-4 10-16-16,-6 1-18 0,0-2-14 0,-1 3-14 15,-2 1-9-15,2 0-19 0,-2 1-2 16,2-1-28-16,0-1 2 0,0 0-33 0,3 0-37 16,-1-3-26-16,1 1-28 0,4-1 3 0,1-2-92 15,-1-5-37-15,2 1-49 0,2-2-47 0,1-2 25 16,1 0-249-16,2-1 38 0,0-1 43 16,-1 1 26-16,0-1 17 0,1-2-7 15,0 0 82-15,0 0 9 0,0 0-27 0</inkml:trace>
  <inkml:trace contextRef="#ctx0" brushRef="#br0" timeOffset="19759.82">25339 7465 563 0,'0'0'284'0,"-17"0"-36"0,17 0-11 0,-37 25-19 16,27-20-6-16,-2-3-17 0,2 0 16 15,3 0-53-15,-2 0 22 0,4-1 9 0,0 1-29 16,2-1-29-16,-1-1 18 0,0 0-16 16,4 0 3-16,0 0-15 0,0 0-13 0,-11-12-7 15,11 6-19-15,0-2 0 0,4-9-11 0,3-2-30 16,-2-5-3-16,3-2 25 0,1 1-14 15,3 0-4-15,2-5-51 0,0-3 10 0,-2-1 0 16,2-2-1-16,-3 2 0 0,3 1-17 16,-3-2-19-16,-3 3 26 0,0 3-1 0,-3-2-14 15,-2 0 17-15,-3 1-10 0,0 16 14 0,0-2-33 16,-14-21 30-16,8 21-13 0,-2 3-15 16,-3 1 3-16,0 4 22 0,1 3-5 15,1 3 0-15,9 2-7 0,-8 0 18 0,0 0-8 16,8 0 19-16,-23 18-22 0,14-9 19 0,-2 3-9 15,5 1-3-15,2 1 5 0,-1 2 24 16,1 1-5-16,2 3-3 0,0 0 32 0,1 1-25 16,1-1 6-16,0-9-4 0,0 6-1 0,10 29-3 15,-6-21 44-15,0 3-10 0,0 0 16 16,2 0-18-16,0 0 11 0,-3 1-7 0,1-1-4 16,1-2 5-16,-2 3-22 0,-1-3 18 15,0-4-2-15,0 0-6 0,-2-2 4 0,2-2-18 16,-2-7 11-16,0-11 0 0,0 10-5 0,0-1-9 15,0-2 8-15,0 0-4 0,0-7 2 16,0 6-2-16,0-6 0 0,0 7-1 0,0-7 9 16,0 0-25-16,0 0 13 0,3 5-5 0,-2-6-10 15,1-3-1-15,0-2 0 0,6-8-3 0,-1 1 1 16,1-2 2-16,3 2-4 0,-1-3 3 16,-1 4-12-16,3 2-2 0,-1-2 10 15,0 4-3-15,-4 2 3 0,0 0-7 0,-1 1-8 16,0 2 14-16,1 1-6 0,-1 1-6 0,-6 1 0 15,0 0 6-15,7 0-4 0,14 14-2 0,-11-2 19 16,-1 0-8-16,-1 1 5 0,-3 1 8 0,-1-3-13 16,1 2 5-16,-3 1-2 0,0-4 1 15,-1-2-1-15,2 1-14 0,-3-2-22 16,0-7-24-16,0 0 6 0,0 7-120 0,0 0-10 16,0-7-9-16,0 8-30 0,0-8-58 15,0 0 29-15,13 9-266 0,-8-10 24 0,0-2 34 16,10-4 54-16,-2-2 38 0,4 3 26 0,-1-4-7 15,0 2 21-15,-2 2 13 0,1 1 33 16</inkml:trace>
  <inkml:trace contextRef="#ctx0" brushRef="#br0" timeOffset="20162.09">25630 7468 234 0,'-1'0'416'0,"0"1"-68"0,1 0 5 15,0-1-47-15,-1 1-39 0,1 0-32 16,0-1-29-16,0 1 65 0,0-1-40 15,1 0-5-15,0-1-41 0,2 1 3 0,0-1-3 16,2 0-30-16,-1-2-10 0,1 1-4 0,8-5-12 16,-1 4-31-16,1-3-2 0,2-5 3 0,1 5-10 15,-1-2-14-15,0-1-6 0,-2 0-14 16,0-1-7-16,-3 0 9 0,2 1-7 0,-4 3-24 16,0-7 0-16,-1 5 11 0,-2 0-17 0,-3 1 5 15,2 3-7-15,-4-2 11 0,0 6-7 16,0 0-4-16,0 0-9 0,0 0 6 0,-15-10-10 15,9 11 6-15,-1 0-9 0,-11 6 6 16,1 2-13-16,-1 4 23 0,1 1 8 16,2 0 19-16,2 4 2 0,2-1 6 0,1 3 6 15,3-3-15-15,2 2 17 0,2 0-27 0,2-1 8 16,1-10-8-16,0 3-3 0,18 14 7 0,-8-15-4 16,5-1-7-16,3 1-18 0,1-3-14 15,4-1-39-15,-1-5-32 0,2 2 6 16,2-3-115-16,-15 0-31 0,3 0-34 0,4 0-72 15,17-13 31-15,-14 8-221 0,-3-2-3 16,-2 3 51-16,-1-2 57 0,3 2 32 0,1-3 7 0,-5 1 34 16,1 2 24-16,-3 1 14 0,0 2 13 15</inkml:trace>
  <inkml:trace contextRef="#ctx0" brushRef="#br0" timeOffset="22353.73">27322 7437 556 0,'0'0'276'0,"0"0"-13"16,0 12-8-16,0-12-17 0,0 0-19 0,0 0 28 16,0 0-6-16,0 14-46 0,-5 1-22 15,6-14-22-15,0-1 6 0,0 0-17 0,1-1 25 16,0-2-22-16,1 2-24 0,0-2 9 16,1-2-44-16,1 2 15 0,4-11-15 0,3-3 9 15,1-3-27-15,1-2-2 0,0 3-12 16,-2-2-20-16,3-5 8 0,-2-2-17 0,1-1-1 15,0-2-4-15,0-3-19 0,1 0 1 0,-3-2 10 16,-2 4-28-16,-3 1-8 0,0 2 32 16,-4 0-28-16,-2-1-10 0,-1 14 25 0,0-2-1 15,0-2-21-15,-11-20 20 0,6 24 6 0,-1 2-8 16,0 3-12-16,2 4 9 0,-3 2 0 0,3-1-10 16,2 2 2-16,-2 1 12 0,0 2-13 15,1-2 7-15,1 3 3 0,2 0-10 0,0 0 26 16,0 0-7-16,-7 0 10 0,-3 15-12 0,7-2 18 15,-4 1 0-15,4 2-3 0,0 1 9 16,1 0-2-16,1 3 25 0,1 0 17 0,0 2 14 16,0-11-14-16,0 6 35 0,0 6-17 15,11 26 6-15,-6-21-18 0,0 2 0 16,0-2 8-16,0 2 6 0,2-5-6 0,3 3-10 16,-3-3-2-16,2 1-19 0,-2-3 5 0,4-2 1 15,-3-2-10-15,2-6 8 0,0 3-13 16,-1-3 5-16,0-2-8 0,0-1 5 0,-4-3 1 15,1-2-3-15,2-2-13 0,-1-2 4 0,0 1-4 16,0-2-3-16,-7 0-25 0,7 0-21 16,-7 0-5-16,9 0-26 0,13-14-27 0,-7 8 8 15,-4-1-67-15,-4 3-30 0,-2 0-51 0,0-1-16 16,-1 0 23-16,0 1-225 0,1 1-28 16,0 0 32-16,-1 1 33 0,0-2 27 0,0 2 8 15,0 1 27-15,1-1 22 0,-1 0 33 16,1 1 18-16</inkml:trace>
  <inkml:trace contextRef="#ctx0" brushRef="#br0" timeOffset="23037.05">27794 7345 563 0,'-2'-3'303'15,"-2"0"-12"-15,0 0-23 0,1-1-13 0,1 0-6 16,-2 0-40-16,2-2 2 0,-1 3-31 0,1-4-24 16,2 3 26-16,-2-1-21 0,1-2-17 15,0 1-16-15,1-2-14 0,0 2 12 0,0 6-18 16,0-7-5-16,0-4 5 0,13-9-25 16,-8 13 1-16,1 0-7 0,5-2-4 0,1-1-10 15,1 4 10-15,2-1-12 0,-4 4-14 0,1 3-2 16,-12 0 9-16,9 0-13 0,15 12 20 0,-11-2-27 15,-1 1 23-15,-2 2-3 0,-2 3 4 0,-4-3-4 16,-1 4-7-16,-2-2-3 0,-1-1 5 16,0-3-15-16,0-3 5 0,-11 17-6 0,3-9 11 15,-1-1-16-15,-3-3 3 0,5-5-13 16,-1 5 7-16,1-7-13 0,-1 3-1 0,1-4 20 16,1 2-12-16,1-4-8 0,0 0-16 0,5-2 12 15,0 0-10-15,0 0-9 0,-9 0-20 0,9 0-2 16,-6 0 3-16,6 0-5 0,-7-11-28 0,7 6 11 15,2 2 6-15,1-3 4 0,6-5 4 16,0-3-24-16,2 3 16 0,2-1 3 0,1-1 4 16,2 0 5-16,0-2 3 0,0 3 4 15,1-2 10-15,1 0 6 0,0-1 2 0,-3 1-12 16,2-1-11-16,-3 2 3 0,0 1 4 0,-4 3 1 16,1-3 4-16,-5 4 1 0,3-2 24 15,-2 0 14-15,-4 4 19 0,0 1-22 0,-3 1 9 16,2 1-12-16,-1 1 14 0,-1 2-6 15,0 0-6-15,-1-1 5 0,-1 1 21 0,-2 3 17 16,-1 0-1-16,1 1 1 0,-6 11 15 0,1 2 14 16,-2 4-3-16,2-3-10 0,0 2 11 15,0-2-21-15,2 0 0 0,2 3-9 0,2-2-4 16,1 0-7-16,2-12-5 0,0 7-3 16,0 0-5-16,13 13-14 0,-5-14-7 15,2-3-14-15,1-1-34 0,3-1-37 0,2-3 6 0,0-2-73 16,1-1-43-16,-10-2-62 0,2 0-58 15,4 0 28-15,19-10-229 0,-14 4 38 0,-6 3 34 16,9-5 33-16,1 1 25 0,-3-1 17 16,2 2 15-16,3 0 5 0,0-1 4 0,3 0 56 15</inkml:trace>
  <inkml:trace contextRef="#ctx0" brushRef="#br0" timeOffset="23759.2">29477 7303 530 0,'-2'3'296'15,"0"-1"-35"-15,2 3-23 0,-2-3-20 0,0 1 0 16,0 0-41-16,0 0 10 0,0-2-21 0,1 2 22 16,0 0-36-16,1-1 24 0,-2 1-29 15,4-1-4-15,-1-1-27 0,1 0-10 0,1-1-13 16,-1 0-30-16,3 0 6 0,0-3-3 15,0 0 6-15,1 1-6 0,11-5-7 0,-1-2-8 16,-1-4-4-16,4-1-41 0,0 1 6 0,1-3 21 16,-3-1-35-16,-2-2 19 0,3 1-24 15,-2-3 6-15,2 1-20 0,-4-5 11 0,-1 0 2 16,0-4-6-16,-2 0-5 0,1-3-10 0,-3 3 15 16,-2 3 2-16,0-3-8 0,-3-3 2 0,-2 3 23 15,-1 5-14-15,-1 11-12 0,0-5 19 16,0 0-8-16,-13-15 1 0,9 19 1 15,0 4-14-15,1 2-3 0,3 2 7 0,-4 1 9 16,2 1 16-16,-1 1-19 0,1 1 12 0,-3 0-18 16,3 1 11-16,0 0 4 0,0 3-4 15,-1 0 5-15,3 0-6 0,-4 1 12 0,4 1 24 16,-4 1-1-16,-2 11-15 0,3 1 24 0,-3 3 17 16,3 0-17-16,0 2-2 0,3-11-5 15,0 7-1-15,0 3 72 0,0 2-32 0,12 27 30 16,-8-22-17-16,1 3-5 0,0-4 9 15,3 2-11-15,-2-4-19 0,2 4 7 0,-1-5-8 16,1 2-6-16,2 0-4 0,0-1-5 0,0-2-7 16,1-2 16-16,-2-1-10 0,-1-5-13 0,2 0-11 15,-1-1 6-15,-1-1-12 0,-3-5 0 16,0-1 0-16,2-3-23 0,-3 0-14 0,1-1 4 16,1 0-71-16,-6-3-50 0,0 0-10 0,6 0-58 15,-6 0-47-15,24-16 22 0,-14 8-234 16,2-2 29-16,-3-1 42 0,3 2 12 15,-5-3 41-15,3 3-9 0,-2-3 42 0,3 3-7 0,-3 1 54 16</inkml:trace>
  <inkml:trace contextRef="#ctx0" brushRef="#br0" timeOffset="24157.79">30091 7188 251 0,'2'-3'424'0,"-4"1"-92"0,2 1-32 0,2 0-53 16,-2 1 9-16,0 0-26 0,0 0 0 0,0 1-13 15,-2 1-24-15,2 2 38 0,-3 0-33 16,2 1 6-16,-1 1-8 0,2 1 0 16,0 0-16-16,0 0-4 0,0 3-4 0,0 2-19 15,0 1-21-15,0 0 5 0,10 10-7 16,-3-11-7-16,2-1-8 0,-2-4-15 0,2-1-15 15,0-5-10-15,0 1 6 0,2-1-16 16,-2-1-5-16,4 0-15 0,1 0 3 0,16-14-8 0,-15 8 3 16,1-2 1-16,-5-3-12 0,0-2-2 15,3 0-14-15,-7 0 1 0,1-2 14 0,0 0-14 16,-2 2-14-16,-6 5-7 0,0 8 5 16,0-10-32-16,0 2-1 0,-14-12-33 0,3 11-30 15,-1-1 10-15,0 6 10 0,-2 0-94 0,1 1-22 16,2 1-64-16,2 0-32 0,9 2 30 15,-10 0-246-15,3 0 21 0,7 0 37 0,-8 0 26 16,-4 11 19-16,8-7 27 0,2 0 24 0,0 0 33 16,3 2 49-16,0-1 10 0</inkml:trace>
  <inkml:trace contextRef="#ctx0" brushRef="#br0" timeOffset="40355.41">16425 8262 551 0,'0'0'255'0,"0"0"-35"0,0 0-7 15,0 0 9-15,0 0-1 0,0 0 2 0,-25 8-9 16,25 11 4-16,0 7-25 0,-3 3-22 0,3-16 14 16,0 11-19-16,0 5 26 0,0 0-3 15,0 0-35-15,0 2-1 0,0-2-9 0,0-2-12 16,0-5-20-16,0 1-12 0,0-3-19 15,0-3 0-15,14 10-8 0,-14-17-3 0,0-5 9 16,0 2-1-16,0-3 2 0,0 1-14 0,0-3 5 16,2 1-13-16,-2-2-4 0,0-1-1 15,-2-1-13-15,0-2-8 0,-1 1-4 0,1-4-11 16,2 0-2-16,-4-10-22 0,-1-2 8 0,1-4-15 16,1-2-5-16,-1 0-15 0,2-3-18 15,0 1 33-15,0-1-10 0,-1 0 16 0,2 1 4 16,0 0-21-16,1 1 13 0,-3 3-9 0,3 10 27 15,0-2-21-15,0-2 0 0,14-18 12 16,-5 18-7-16,2 2 18 0,1 1-12 0,-1 1-13 16,3 2 0-16,-1-2 24 0,-2 7-13 0,0 4 8 15,-4 1-9-15,15 12 13 0,-9 0 9 16,1 0 2-16,-4 5 11 0,-2-1 2 0,-2 7 0 16,-2-2 0-16,-2 1-2 0,-2-13 5 15,0 6 3-15,0 2 5 0,-12 19-7 0,5-18-8 16,1-1 9-16,-4-2-15 0,1 0 8 0,-1 1-5 15,-2-5-12-15,1-3 17 0,0 3-1 16,-1-3-17-16,2-2 3 0,1-1-1 0,-1 0-2 16,4-2-2-16,-3 0 3 0,4 0 3 0,1-2 1 15,-3 0-12-15,4 1 5 0,-1 0-1 16,0 0 12-16,2 0-13 0,2-1-2 0,-1 3-10 16,1-1 6-16,0 1 8 0,0-4 12 0,0 0 4 15,11 23 3-15,-1-9-2 0,3 0-9 0,0-1 1 16,4-4 3-16,1 4-5 0,-1-1-4 15,4 2 1-15,1-2 9 0,-2-3-13 0,3 2 15 16,-5-3-24-16,2-1-8 0,-2-2-14 16,-2 1-19-16,-3 2-20 0,-6-6-2 0,1 0-2 15,-1-1 7-15,-1 0-115 0,-6-1-24 0,0 0-24 16,0 0-21-16,6 0 23 0,5-11-231 0,-7 9-3 16,-2-2 31-16,1-1 17 0,0 2 49 15,-1-3 19-15,0 1 40 0,9-6 1 0,-2 1 15 16,2-1 23-16</inkml:trace>
  <inkml:trace contextRef="#ctx0" brushRef="#br0" timeOffset="41218.77">16876 8606 385 0,'0'-6'294'16,"-2"0"-42"-16,2 1-18 0,-4 0-4 0,4-2-24 16,0 2 11-16,0 2-20 0,0-2 13 15,0 1-25-15,0 0 6 0,0 4-17 0,0 0-41 16,0 0 4-16,0 0 6 0,0 0-15 0,4-9 43 15,-4 13-4-15,2 2 12 0,-2 0-20 0,4 12-7 16,1 2 7-16,-5 0-18 0,4-1 7 16,1 0-19-16,-2-2-17 0,3 0-7 0,0-2-6 15,1-1-16-15,1-2 4 0,-2-2-21 16,-1-3 12-16,1 0-15 0,0-4-9 16,-1 1 2-16,3-4-18 0,-2 0-8 0,-6 0-16 15,11 0 3-15,14-12-7 0,-9 4-4 0,-3-1-20 16,-2-2-1-16,1-3-14 0,-1-1-3 0,1-2-7 15,-2 2-1-15,-3-3 8 0,2-1-5 16,-2 2 9-16,-1 3 5 0,-3 3-2 0,1 3 12 16,0 1-15-16,-2 3 9 0,1 0-11 15,-3 2 18-15,0 0 2 0,0 2 9 0,0 4 3 16,-2-1-9-16,1 3 17 0,-1 0 14 0,-2 9 9 16,0 1 9-16,2-3-16 0,2 1 12 0,-1-5-8 15,1-9 5-15,0 14-1 0,0 0-1 16,13 16-4-16,-4-18 1 0,1-1-2 0,1-2-11 15,3 0-3-15,-1-5-5 0,1 0 18 0,-1-4-7 16,-13 0-6-16,13 0-7 0,4 0-20 16,14-13 4-16,-13 6-32 0,-2-4 10 0,-2-1-23 15,-1-1-19-15,-1-1-2 0,1-3 1 16,-3 0 7-16,-3-2-33 0,1-2-5 0,-2-1 9 16,-2-3 6-16,-4-2-10 0,2 0 16 15,-1 0-18-15,-1 13 37 0,0-7-17 0,-12-20 18 16,6 21 21-16,-2 1-19 0,0 2 23 0,-1 3-11 15,0 3 17-15,-3 0-7 0,4 1 36 0,1 3-7 16,-1 3-6-16,0 4 23 0,3 0 23 0,5 0-4 16,0 0 6-16,-6 0-4 0,6 0 6 15,-18 22 29-15,15-7 24 0,0 3-4 0,0-2 23 16,1 4 0-16,2 4 9 0,0-12-7 16,0 6-2-16,0 5-12 0,0 1-9 0,13 29 2 15,-7-27-2-15,2-2-14 0,-3-1-9 0,3 0 4 16,3-3-16-16,0 1 4 0,-2-4-14 15,4-1 9-15,-5-2-17 0,1-2-24 0,-3-4-22 16,-2 0-28-16,2-1-15 0,-4-2-36 16,2-1 8-16,0 0-84 0,-3-4-54 0,-1 0-49 15,0 0 24-15,0 0-282 0,9 0 29 16,9-16 47-16,-7 5 29 0,3 2 41 0,3 3 9 16,0-1 38-16,0 1 43 0,3 1-38 0,1 0 50 15,-1 3-22-15</inkml:trace>
  <inkml:trace contextRef="#ctx0" brushRef="#br0" timeOffset="41621.34">17618 8704 395 0,'-1'0'437'0,"-1"0"-17"16,0 0-89-16,2 0-41 0,2 0-37 0,0-1-30 15,0 0 51-15,3 0-42 0,0 0-4 16,0-2-21-16,1 2-28 0,12-2-34 0,-2-3 0 15,0 0-20-15,1 3-11 0,1-4-11 0,-2-3-28 16,2 1 2-16,0-3-3 0,-4 1-19 16,1-4 5-16,-3 2-42 0,0-2 26 0,1 0-6 15,-3 0-14-15,-5 4-2 0,-1 2 23 0,-1-1-19 16,-2 3-16-16,-1 2-11 0,0 5 21 16,0 0 0-16,0 0-9 0,0-7 1 0,-15 1 13 15,9 9-5-15,-11 4 17 0,2 2-10 16,2 5 19-16,0 0 15 0,2 0 13 0,1 1 8 15,1 3 9-15,5-3-9 0,1 3-15 16,1-4-4-16,2-7 9 0,0 5-16 0,14 13-8 16,-6-11-12-16,2-4-1 0,2 0-6 0,2 1-23 15,2-6-27-15,1 0-29 0,1-3-40 0,2 2 10 16,2-4-86-16,-11 0-31 0,8 0-41 16,0 0 22-16,2 0-234 0,-2-6-55 0,20-6 4 15,-16 5 55-15,-6 3 43 0,4-3 34 16,-1 1 12-16,6-2 47 0,-7 1 16 0,5 2 15 15,-1-1 30-15</inkml:trace>
  <inkml:trace contextRef="#ctx0" brushRef="#br0" timeOffset="41773.74">18366 8664 543 0,'2'-3'373'16,"-1"3"-75"-16,0 0-46 0,0-1-64 0,-1 1-30 15,0-1-79-15,0 0-76 0,0 0 2 0,-2 0-323 16,-1 2 7-16,1-2 11 0,0 1-24 0,-2-2 49 16</inkml:trace>
  <inkml:trace contextRef="#ctx0" brushRef="#br0" timeOffset="42539.8">18553 8514 380 0,'-1'-3'399'0,"1"3"-59"16,-1-3-28-16,0 2-2 0,-1-2-41 0,0 1 49 15,1 1-48-15,-1-1-3 0,2 0-30 16,0-1-5-16,-1 0-30 0,1-1-6 0,0 2-14 16,2-1-22-16,0-1-24 0,0 1-16 15,2-1-8-15,1 1 0 0,11-5-14 0,-3 1 3 16,1 7-17-16,-2-2 2 0,-4 2-10 15,5 0-6-15,18 11-10 0,-15-3 11 0,-1 1-3 16,-4 3-24-16,-1 1 6 0,-5 2-1 0,-3-3-3 16,-1-3-6-16,-1-9 9 0,0 11-15 0,0 1 7 15,-12 16-11-15,7-16 5 0,-2 0 3 16,0-3-17-16,4-2 4 0,-1-2 8 0,-1 1-15 16,2-3 15-16,0-1-9 0,0 2 6 0,0-3-16 15,-1 0 4-15,2-1-4 0,0 1 10 16,-1-1-20-16,3 0 20 0,0 0-10 0,-1-2 2 15,2 0-18-15,2 1 6 0,0 1-5 16,2-2-2-16,1 1 1 0,2 1 6 0,1 0-1 16,1 0 5-16,4 0-16 0,19 11 12 0,-18-7 5 15,-1 6-1-15,-2-3-14 0,-3 2 4 16,-2 0 4-16,-3 2 11 0,-4-4-13 16,0-7 18-16,-14 20-14 0,1-7-2 0,-4-4 9 15,-6 2-27-15,-3-2-32 0,-1-2-31 0,-2-3-38 16,-3 0 12-16,14-4-139 0,-8 0-63 15,-3 0 28-15,-32-13-297 0,28 5 80 0,-2-3 19 16,2-3 29-16,-2-1 4 0,1-4 71 0,-4-2 51 16,2-4-46-16,2-2 50 0,0-2-3 15,0-3 31-15</inkml:trace>
  <inkml:trace contextRef="#ctx0" brushRef="#br0" timeOffset="44290">17091 4483 912 0,'-2'6'387'0,"1"1"-56"0,0 11 30 15,0 1-43-15,1-10-5 0,0 5-16 16,0 5-16-16,0 2-21 0,0 3-23 0,10 22-7 15,-10-19-34-15,5-3-20 0,2-5-15 16,-5-1-14-16,2 1-20 0,-2-3-6 0,1-5-17 16,-1-2 5-16,0-2-12 0,-2 0-16 0,0-3 21 15,0-4-31-15,0 0 13 0,0 0-28 16,-4 2 9-16,2-3-12 0,0-3-3 16,-3 1-19-16,-2-9-4 0,-2-1-24 0,3-1-15 15,-1 1 12-15,-1-3-10 0,0-1 7 16,3 2-20-16,1 3 1 0,2 1-2 0,2 1 10 0,-2 1 2 15,1 1-1-15,1 8-5 0,0-9 9 16,0 2-2-16,0-6-9 0,0-1 7 16,14-16 2-16,-8 16-2 0,6 0 4 0,-1 0 1 15,5 1 5-15,1 2-5 0,0 0 13 0,0 3 4 16,4 0-6-16,-3 3-11 0,-1 2 16 0,-2 3 2 16,-15 0-4-16,11 0 5 0,1 0-3 15,9 16-3-15,-12-5 11 0,-4-2-7 0,0-1-1 16,-5 1 7-16,1-2-8 0,-1-7 2 15,0 8 16-15,0-2-8 0,-12 15 5 0,4-10-6 16,0-1 1-16,1-1 1 0,-1-1-8 0,2-3-5 16,-1 0-1-16,1 0 8 0,-4 4-16 0,3-2 12 15,-1-2-2-15,4 0-3 0,-1 0-3 16,0 2 2-16,2-2-14 0,1-2 4 0,2 2 1 16,0-1 9-16,0-4 0 0,0 0-2 0,0 6-5 15,15 11 8-15,-5-8-5 0,5-4-6 16,2 1 8-16,-1 0-1 0,1-4 1 0,2 1-10 15,1-3-15-15,0 0 5 0,-9 0-12 16,3 0-4-16,2 0-4 0,-1 0 3 0,18-12-21 16,-24 8 2-16,6-2 18 0,-5-1-22 15,-3 2 22-15,-1-1-11 0,-2 0 6 0,0 1-4 16,-2 2 25-16,0-1-25 0,-1 2 22 0,-1-1-4 16,0 3-3-16,0 0 11 0,0 0 27 0,-5 0-10 15,3 1 19-15,0 3 0 0,0 0 16 16,-1 1-13-16,1 2 18 0,-1-2-13 0,3 0-9 15,0-1 0-15,3 2 9 0,-3-1-4 0,0 1-3 16,11 12-2-16,-4-12 6 0,-1 0-5 0,6 2-9 16,-2-2 6-16,1-3 3 0,-1-2-6 15,1 0-4-15,-3-1-1 0,5 0-14 0,14-14-15 16,-10 7 14-16,-1-1-34 0,-3 1 1 16,3 0 24-16,-4-1 3 0,-4 3-10 0,-2 1 15 15,-2 3-11-15,0-4 9 0,-1 3-7 0,-1-1-12 16,0 2 26-16,0 1-1 0,-2-3-6 15,0 3-5-15,0 0 19 0,0 0 16 0,0 0-14 16,8 13 9-16,-5-9-6 0,-3 0 10 16,1 1-10-16,-1-2 10 0,2 2 6 0,0 0 6 15,2 0-11-15,0 0 4 0,-1-2 6 16,11 6-3-16,-1 1 2 0,-4-9-8 0,1 2-3 0,-2-3 3 16,-8 0-3-16,9 0-8 0,1 0-18 15,3 0 2-15,11-18-21 0,-13 8 3 0,0-1 2 16,1-3 2-16,-3 0 3 0,0 0-39 15,-3-2 9-15,1 1 8 0,0 1-24 0,-5 2 19 16,-1 3 5-16,-1 9 24 0,0-10 0 0,0 2-11 16,0 1 1-16,0 0 19 0,0 7 1 15,0-7 0-15,-12-3 11 0,8 6-18 0,3 2 4 16,-1 0 6-16,-2 1-5 0,2 1 43 16,-1 0-9-16,1 2 3 0,1 1 7 0,0 1 25 15,0 0 8-15,0 2 3 0,1-1 3 0,0 1-7 16,4 12 16-16,-4-11-2 0,12 21-4 0,-7-14-18 15,5 1-1-15,1 3 3 0,2-5-3 0,1-1-7 16,6 0-5-16,-2-3-17 16,1 1 0-16,-1-2 0 0,3-3-4 0,0-2 7 15,0 0-13-15,-12-3 3 0,6 0-9 16,2 0-5-16,0 0-20 0,17-14 0 0,-20 4-14 16,0 0-1-16,-3-2 4 0,1 2-4 0,-5-1 1 15,-2 2 13-15,-1 1-6 0,-2 2 18 0,-2 0-5 16,0 1-8-16,0 5 8 0,0 0-2 15,0 0-5-15,0 0-2 0,0 0-8 0,-13-9 17 16,10 9 6-16,-2 2 4 0,1 0-2 0,0 3 18 16,1-1 5-16,0 1 6 0,0 0-7 15,1 2 6-15,1-2-7 0,1 3 5 0,0 1 12 16,0-1-15-16,0 1 9 0,11 8-8 0,-8-12 10 16,3 0-14-16,1-3-6 0,-2-1-29 15,11 3-26-15,-3-2-25 0,-1-2-19 0,-1 0 8 16,3 0-85-16,4 0-65 0,0 0-21 15,0 0-39-15,18-12 27 0,-15 12-226 0,-12 0-11 16,5 0 55-16,2 0 19 0,3 0 5 0,19 12 50 16,-14-7 13-16,-2-1 58 0,1-2 10 15,-1 4 5-15</inkml:trace>
  <inkml:trace contextRef="#ctx0" brushRef="#br0" timeOffset="44657.98">18800 4691 1069 0,'0'-2'353'0,"-2"1"-18"0,0 1-44 16,2 0-34-16,0 0 76 0,0 3-6 16,0 0-22-16,0 2 0 0,1 1-26 0,0 2-18 15,0 11-2-15,-1-11-29 0,0 7-47 16,9 25 7-16,-6-19-24 0,1 1-9 16,0-4-43-16,-2 0-31 0,-1-5-31 0,0-1-44 15,0-3-43-15,-1-1-63 0,1 0 9 0,0-2-99 16,-1-6-52-16,0 0 23 0,0 0-273 15,0 0 43-15,1 6 35 0,-2-8-47 0,1 1 35 16,0-2 29-16,-2 0 22 0,2-1 64 0,-1-1-25 16,1 1 22-16,-2 3 26 0</inkml:trace>
  <inkml:trace contextRef="#ctx0" brushRef="#br0" timeOffset="45344.33">18603 4712 323 0,'0'-1'427'16,"-3"-1"-34"-16,3 1-24 0,-1 0-44 15,1 0-42-15,-1 0 9 0,2 1-22 0,0-5-28 16,1 3-17-16,1-1-22 0,0-1-2 0,1-1-34 16,5-6 0-16,5 2-11 0,-3 2 0 15,2-2-24-15,-2 5 6 0,-3 0-14 0,1 2-8 16,-1 2-3-16,0-1-17 0,-1 1-6 0,-7 0-20 15,7 0 15-15,13 11-12 0,-5 0-6 16,-5 1-3-16,-1 3 1 0,1-3 6 0,-4 5-12 16,-1 0 6-16,1-1-25 0,-6 0 12 15,4 3-16-15,-3-6-2 0,0-1-6 0,-1-3 12 16,0-1-8-16,0 1 3 0,0 1 4 16,-11 7-13-16,4-6-7 0,-1-1 13 0,-2-4-5 15,3 0 1-15,1-3-4 0,1 1-14 0,-2-1 10 16,2 0-17-16,1 1 4 0,1-4-6 15,-1 3 18-15,2-3-13 0,-2 3 9 0,3-2-10 16,-2 1-5-16,1-1 8 0,-1 1 3 0,2 0-16 16,1-1 1-16,0 1 13 0,0-2 23 0,0 0-8 15,0 0 12-15,16 5-16 0,1-2 15 16,2-1-18-16,-8-2 12 0,8 0-20 0,5 0 1 16,3 0 9-16,3 0-10 0,2 0 8 15,0 0-8-15,0 0-11 0,0 0 14 0,31-15-24 16,-35 13-4-16,-3-2-5 0,-3 1-8 0,-4 0-21 15,-2-1-6-15,-6 2-24 0,-2 1-18 0,-2-1 0 16,1 2-16-16,-2-1 11 0,-2 1-69 16,-3 0-35-16,0 0 3 0,1 2-18 0,-3-1-26 15,-1-1-22-15,-3 2 27 0,-3-1-156 16,-12 1-66-16,-7 3 10 0,-1 0 23 0,-6 1 24 16,-6 2 53-16,-3-3 22 0,-4 4 16 15,-6-2 26-15,-1 7-7 0</inkml:trace>
  <inkml:trace contextRef="#ctx0" brushRef="#br0" timeOffset="45760.44">17306 5153 759 0,'-7'-1'366'0,"2"-1"-53"16,-2 2 13-16,5 0-51 0,0 0-33 0,-1-2 39 15,1 1-33-15,2 0-11 0,4 0 3 0,1 0-10 16,19-2-3-16,3 0-2 0,5-2-5 16,4 1-21-16,8 0 13 0,4-1-17 0,8 1-14 15,3 0-18-15,6 1-11 0,7 1-24 0,0 2-6 16,2-3-23-16,-36 3 2 0,17 0-19 0,10 0-9 15,4 0-12-15,1 0 16 0,0 0-25 16,-5 0-6-16,-4 0-18 0,-5 0 11 0,-7 0-21 16,-4 0 2-16,-7 0-25 0,-3 0-5 15,-3 0-4-15,-4 0-29 0,-3 0-14 0,-6 0-19 16,-4 0-33-16,-5 0-26 0,-2 0 14 16,-8 0-84-16,0 0-37 0,8 7-57 0,-9-7 26 15,-2 1-260-15,0-2 12 0,-3 2 56 0,2 0 35 16,-2 0-17-16,1 0 29 0,-3-1 52 15,-2 0 55-15,-4 0 14 0,-4 0-51 0</inkml:trace>
  <inkml:trace contextRef="#ctx0" brushRef="#br0" timeOffset="46643.41">16719 9382 610 0,'0'0'353'0,"0"0"-13"0,-16 0-41 15,16 0-5-15,0 0-36 0,0 0 48 16,0 0-9-16,0 0-16 0,25-28-7 0,8 23-17 16,9-1 2-16,8-1 4 0,7-3-14 15,10 2-22-15,4 0 2 0,2 0-21 0,4-1-36 16,3 3 3-16,4 0-4 0,-1 0-28 0,1 0 7 15,-2 1-45-15,-1 2 2 0,-3 1-12 0,-5-3-24 16,-4 2-12-16,-4 1 6 0,-10-3-8 16,-6 3-6-16,-6-5 7 0,-4 4-5 0,-5 1-12 15,0 0-5-15,-7-1-16 0,-4 1-14 16,-4-3-20-16,-9 2-35 0,-3-1-33 16,-6-1-49-16,-1 5-35 0,0 0 16 0,0 0-152 15,-21-15-66-15,2 8 35 0,4-1-244 0,-4 1 62 16,-3 0 40-16,4 0 37 0,-4-1 42 15,2 4-8-15,4-2 57 0,-1 4 17 16,5-2 25-16,3 4 19 0,3 0 8 0,4-2 10 0</inkml:trace>
  <inkml:trace contextRef="#ctx0" brushRef="#br0" timeOffset="46809.86">18285 9310 661 0,'5'0'530'0,"-2"1"-92"15,-1 0-98-15,0-1-32 0,0 3-50 0,-1-3-38 16,0 1-26-16,2 0-133 0,-3-1-82 16,0 1-61-16,0-1 8 0,-3 1-339 0,1-1 34 15,-2 0 29-15,-4 0 31 0,4 5-21 0,-16-3 47 16,1 4 8-16</inkml:trace>
  <inkml:trace contextRef="#ctx0" brushRef="#br0" timeOffset="85687.54">9557 9822 293 0,'0'0'184'0,"0"0"-3"15,0 0-38-15,13 0-16 0,-13 0-12 0,0 0-28 16,0 0 12-16,0 0-14 0,24-21-5 16,-22 21-17-16,-1-2 18 0,0 2-40 15,1 0 13-15,-1 0-13 0,1-1 3 0,-2 1 8 16,1-1-24-16,0 1-16 0,0 0 35 0,0 0-20 16,-1-1-3-16,3 1-19 0,-3 0 12 15,1 0 1-15,1 0-16 0,-2-2 23 0,1 2-3 16,-1 0-27-16,1-1 17 0,-1 1-5 0,1-2-16 15,0 2 18-15,-2 0 12 0,2 0-25 16,-1-1 19-16,0 0-15 0,0 2-14 0,0-1 11 16,0-1-15-16,1 1-12 0,-1 0 1 0,-1 0-55 15,2 0-44-15,-2 0-74 0,0 0-106 16,0 0 18-16,0 0-7 0</inkml:trace>
  <inkml:trace contextRef="#ctx0" brushRef="#br0" timeOffset="95424.51">18875 9457 565 0,'17'0'297'0,"-17"-14"-48"0,32-5 3 16,-26 13-25-16,-3 2-22 0,0-3-13 0,0 2-13 16,-1 2 27-16,-1-2-17 0,0 1-21 0,-1-1-13 15,0 5-15-15,0 0 13 0,0 0-7 16,-12-15-13-16,5 13-15 0,-1 2-8 0,-14 0-2 15,9 0-12-15,-29 10-18 0,13 2 14 16,0-3-5-16,1 3-13 0,0 1-13 16,3-1 3-16,1 4-6 0,4-3-7 0,1 4-6 0,1-1 9 15,4 1-19-15,5 0 4 0,2-2 1 16,6-4-17-16,-1-1-3 0,2-10 3 0,14 22-13 16,-5-12 16-16,2 0-4 0,4-4 5 15,0 2-22-15,3-2-4 0,2 0 15 0,0-1 3 16,3 3-14-16,-1-1 3 0,-2-2-8 0,-2 2 1 15,-6-3 15-15,5 5-14 0,-4-5 4 16,-2 3-6-16,-4-2 8 0,-2 0-13 0,-1 1 27 16,-1 0 11-16,-1-3-3 0,-2 3 15 0,0-6 5 15,0 8-13-15,-17 5 9 0,9-7-2 0,-9 1-15 16,2-4 5-16,-4 6-14 0,1-6 11 16,-2 1-17-16,-3-3 16 0,0-1-7 0,0 2-9 15,12-2-26-15,-7 0-15 0,0 0-13 0,-1 0-21 16,2 0 6-16,2 0-54 0,-8-10-40 15,16 6-9-15,1-1-48 0,3 2-25 0,1-3-38 16,2 2 24-16,1-3-188 0,-1-1-5 0,17-15 14 16,-2 15 28-16,3-4 46 0,0 4 0 15,3-1 33-15,1 2 31 0,5 1-13 0</inkml:trace>
  <inkml:trace contextRef="#ctx0" brushRef="#br0" timeOffset="96785.95">19212 9619 593 0,'5'0'312'0,"1"-2"-18"0,-1 2-27 0,1 0-9 16,-2-1-12-16,2 0-18 0,-3 0-9 15,1-3-21-15,-1 1-31 0,-1-2-1 16,0 1-13-16,-1-1-17 0,-1 2 1 0,0-2-21 16,-2 1-9-16,0 1-11 0,-2-2-9 0,-7-2-10 15,-3 5-28-15,-2-3-5 0,-3 4 22 0,4 0 4 16,3 1-13-16,-3 0-2 0,-23 16 2 16,17-8-25-16,1 4 9 0,2 1 19 0,1 0-10 15,2-1-12-15,2 1 10 0,2 1-5 0,5-2-10 16,2 0-1-16,4-5-7 0,0-7 1 15,0 0-2-15,12 17 0 0,-5-17 1 0,11 3-25 16,0-2-22-16,-7-1 15 0,4 0-13 16,22-13 12-16,-14 6 0 0,-3-1 1 0,-1-4 1 15,1-1-48-15,-1 0 13 0,-1 0 13 0,-3-4-33 16,-2 3 8-16,-4 1 16 0,5 2-20 0,-7-1 22 16,0 4 19-16,-3 1-21 0,-1 2 6 15,0 3-5-15,-3 2 12 0,-1 0 10 0,0 1 17 16,-1 0-8-16,0 2 12 0,-2-1 0 15,2 3-6-15,-1-1 0 0,1 2-1 0,1 0 17 16,0 0-3-16,0 1 16 0,1 0 2 0,0-7 25 16,0 7-32-16,0-7 14 0,15 22 11 0,-6-10-45 15,-2-7 22-15,7 2-21 0,-3-6 34 16,8 3-5-16,-10-4-2 0,-9 0-33 0,10 0 24 16,16-12-19-16,-13 2-5 0,0 1 0 15,-3-1-39-15,0 1 3 0,-2-3 4 0,2 4 6 16,-5-1-2-16,-1 4 29 0,0 0-30 0,-1 1 23 15,0-1 10-15,-2 4-31 0,-1-1-1 16,1 2 8-16,-1 0-9 0,1 2 31 0,-2-2-1 16,-1 2 1-16,2 3 11 0,-1 0-1 15,0-1-2-15,1 2-1 0,0 1 24 0,1-2-15 16,0 2 32-16,-1 2-23 0,0 2 4 0,0 1-15 16,11 9 28-16,-10-14-1 0,0-1-5 0,0-2 13 15,0 1 16-15,0-2 16 0,-1 0 8 16,2-1-6-16,-2-2-5 0,0 0-17 0,0 0 9 15,-3 1-16-15,1-3-10 0,1-2 5 0,0 1-22 16,-1-2 9-16,0 1 7 0,-2-13-20 16,3 2 0-16,1 5-12 0,0-2-9 0,0 12-12 15,0-9 11-15,0 2-6 0,0 0-9 16,15-8 12-16,-6 7-8 0,0 2 8 0,0 3-8 16,8-1 10-16,-2 1-1 0,-5 3-10 0,3 0 5 15,4 0 5-15,17 12-8 0,-16-3 10 0,-1 1-4 16,-2 0 9-16,2 3-3 0,-3 1 1 0,-2 0 4 15,0-2 3-15,-4-1-1 0,0 2-7 16,-4-6 14-16,0 1-3 0,-2-4 12 0,0 1 16 16,-2-2-5-16,0-3 19 0,0 0-9 15,0 0 9-15,0 0 7 0,-6 4-27 0,3-7 14 16,1 2-9-16,-1-2-10 0,-2-2-17 0,3 0 17 16,-3-8-14-16,1-2 14 0,2 2-8 0,2 1-12 15,0 12-10-15,0-14 2 0,0-1-1 16,13-14-9-16,-5 15-4 0,0 3 19 0,1 1-7 15,4-1-9-15,4 2 12 0,0 1-6 16,1 1-3-16,3 2-2 0,-1 3 2 0,-5 1 8 16,-9 1-5-16,7 0-2 0,1 0 1 15,16 16-3-15,-18-7-15 0,-1 2 2 0,-4 2 20 16,-1-2 0-16,1 3-7 0,-5-3-10 0,-1-3 6 16,-1 2 15-16,0-2-14 0,0 1 17 15,0-2-14-15,0-7-2 0,0 0 13 0,0 7 8 16,0 0-19-16,0-7 8 0,0 7-6 15,0-7 28-15,0 8-20 0,14-1-5 0,-7-5-10 16,13 1 21-16,1-1 5 0,3-2-16 0,0 0 1 16,-12 0 14-16,6 0-17 0,5 0-1 0,24-12 6 15,-24 10 6-15,0-3-8 0,2-2-3 16,-4-1 9-16,-4 2-10 0,-2-1 5 0,-2-4 8 16,-7 4-19-16,4-5-2 0,-4 5-7 0,-4-1 1 15,1 3 6-15,-3-2-4 0,0 7 18 16,0 0 3-16,0 0-14 0,-15-10-13 0,-1 6 8 15,3 2 12-15,7 2-14 0,-5 0 12 0,-15 11-9 16,14-11 3-16,-2 10 14 0,2 1-4 0,1 0 5 16,3 1-13-16,-1-1-4 0,4 4 20 15,1-5-5-15,3 0 4 0,1-10-20 16,0 10 31-16,20 14-22 0,-7-14 8 0,2-1-9 16,5-2 15-16,3 0-43 0,2-2-8 0,1-3-25 15,7-1-30-15,-19-1-52 0,11 0 12 16,3 0-132-16,2 0-64 0,1 0 29 0,30-9-261 15,-34 6 41-15,-1-5 23 0,4 4 82 0,-3 1 9 16,1-1 14-16,1 1 11 0,1 0 72 16,3-1-32-16,-1 1 74 0,0-1 2 15</inkml:trace>
  <inkml:trace contextRef="#ctx0" brushRef="#br0" timeOffset="97418.22">21288 9586 900 0,'6'-1'365'0,"0"1"43"15,2 0-17-15,11 5-30 0,0-1-36 16,2 9-30-16,1-1-2 0,-2 3-40 16,1 1-20-16,-3-1-26 0,-1 2-14 0,1 0-16 15,-5-1-25-15,-1 0-9 0,-4-4-20 0,-2-4 1 16,-1 1-17-16,-3 0 2 0,-1-2-16 0,-1-7 19 15,0 0-23-15,0 8-1 0,0-8-12 16,0 0 7-16,-12 10-20 0,8-10 8 16,0-1-16-16,-2-2 0 0,2 0-16 0,-1 0 20 15,-4-9-34-15,2 0 16 0,-1-1-8 16,3-3-19-16,4 1 9 0,1 15-18 0,0-15 2 0,0-1 6 16,19-18-22-16,-6 22 7 0,1-5 6 15,0 2 1-15,3 1-15 0,0 2 0 0,7 4 12 16,-1-1-1-16,-2 2-13 0,1 4 0 15,0 1 0-15,-13 2 17 0,4 0-15 0,2 0-4 16,1 0 10-16,11 12 6 0,-14-3-14 16,1-1 20-16,-1 4-10 0,-3-2 12 0,1 4-15 15,-4 0 8-15,1 1-10 0,0-5 22 0,-1 6-21 16,-1-3 24-16,2-1-22 0,2 1 15 0,-4-5-9 16,-2-1 23-16,2-1-19 0,-1-2-5 15,2 1 15-15,-2-5 5 0,-5 0-17 0,7 0-5 16,5 0 3-16,6 0 10 0,-2 0-15 15,18-14 12-15,-18 5 6 0,-4-2 0 0,5-6-9 16,-3 3 4-16,-1-1-16 0,-2 1 13 16,-4 2-2-16,2-3-2 0,-8 6-22 15,-1 9 15-15,0-9-2 0,-11-6-16 16,0 7 1-16,-5 1 9 0,-1 1-22 0,0 2 3 16,-1 1 2-16,2 3-17 0,16 0-6 0,-12 0-26 15,-1 0-19-15,3 0-14 0,1 0 12 0,1 0-84 16,8 0-24-16,-8 0-36 0,8 0 5 15,-8 8-42-15,12-6 30 0,11 3-198 0,5 0-17 16,0-2 17-16,0 1 38 0,5-3 18 0,0 0 27 16,-3 2 33-16,-2-3 31 0,-9 0 15 15,1 0-3-15</inkml:trace>
  <inkml:trace contextRef="#ctx0" brushRef="#br0" timeOffset="97914.05">22203 9542 692 0,'3'-1'326'0,"-3"1"-5"0,1 1 7 16,-2 0-44-16,-1 0 44 0,0 4-4 0,0-2-17 15,0 3-14-15,1 0-21 0,0 3-13 16,-1 6-21-16,2-1 0 0,0-6-33 16,0 4-10-16,15 15-23 0,-6-16 3 0,2 1-24 15,2-4-28-15,3 1-3 0,1-5-7 16,2-3-15-16,2-1-11 0,-12 0-12 16,7 0-4-16,20-12-25 0,-14 5 2 0,-1-1-20 15,-1-2-21-15,1 2-2 0,0-5-10 0,-3-1-2 16,-3 2 9-16,-1 1-13 0,-5 0 2 0,-1 4-2 15,-3 0 6-15,-2 2 8 0,-2 2-20 16,-1 3 5-16,0 0 10 0,0 0-5 0,-8-5-1 16,4 5 3-16,-2 3 12 0,2-2-4 0,-1 2 18 15,1 1 8-15,1 0-2 0,-5 7 5 16,3 0 7-16,3-1-1 0,1-3 1 0,1-7-14 16,12 20 19-16,-1-13-25 0,4 4 20 0,2-1-12 15,2-5 7-15,2 4-11 0,3-5 15 16,-1-3-34-16,-2 2 22 0,-1-3-19 0,-9 0 26 15,3 0-21-15,19-15-9 0,-16 6 3 16,-2 1 20-16,-1-6-24 0,-2 6 16 0,-2-7-24 16,0 2 1-16,-2 0 3 0,-6 4 12 15,-2 9-15-15,0-9 14 0,0 1 7 0,-11-6-21 16,-2 3-16-16,-1-1 6 0,-5 5-8 16,-1 1-17-16,0 0-26 0,-1 4-20 0,1-3-21 15,1 4-43-15,11 1 13 0,-5 0-84 0,2 0-41 16,0 0-56-16,0 0 29 0,-15 12-281 0,12-4 53 15,-5 1 51-15,1-2-1 0,-2 1 58 16,-1 5 28-16,0-1 25 0,-2 0 59 0,2 1 22 16,1 3 12-16,1-2-7 0</inkml:trace>
  <inkml:trace contextRef="#ctx0" brushRef="#br0" timeOffset="98345.71">21275 9951 455 0,'-16'2'355'0,"6"-1"-30"0,0 1-25 0,2-2 18 16,5 2-43-16,1-2 37 0,4 1-54 0,6-1-6 15,10 0 1-15,-4 0 3 0,7 0-25 16,7 0-9-16,40-10-12 0,-20 4-24 0,9 2-18 16,4-3-12-16,3-1-3 0,5-1-15 15,4 0-13-15,0-1-12 0,2 2-16 0,0 1-20 16,2-1 7-16,-2-1-21 0,-5 4 8 16,-2-3-25-16,-5 1 0 0,-7 1 8 0,-7 0-18 15,-3 2-2-15,-6-1-5 0,-5 0 2 16,-4 2-1-16,0-1-8 0,-6 2 2 0,-4-1-11 15,-2 1-32-15,1-1-2 0,-11 3-17 16,-1 0-4-16,-8 0-23 0,0 0-27 0,0 0 8 16,7 2-84-16,-10-2-57 0,-2 1-43 0,-2 1-41 15,-13 0 32-15,-1 3-234 0,-5 0 26 0,-3-1 68 16,2 2 0-16,0-2 41 0,-6 1 25 16,5 1 0-16,-5-2 42 0,1 3 19 15,-7-1 3-15</inkml:trace>
  <inkml:trace contextRef="#ctx0" brushRef="#br0" timeOffset="98722.71">21529 10069 536 0,'-9'3'393'0,"2"0"-62"0,2-1 6 0,1 0-42 16,3 1 19-16,3-2-14 0,3 0-12 0,3 0-23 15,20 3-24-15,6-3-6 0,1 1-22 16,5 1-13-16,4-2-14 0,9 2-12 16,0-3-21-16,-25 0 0 0,18 0-9 0,10 0-20 15,5 0-18-15,3 0-7 0,2 0-14 0,1 0-4 16,66 8-6-16,-73-5-4 0,-4 0-4 16,-7-2-6-16,-6 0 22 0,-4-1-15 15,-5 0 11-15,-1 0-4 0,-3 2 14 0,-6-1-32 16,-13-1 11-16,3 0-20 0,0 0 5 0,-3 0-10 15,-1 0-7-15,-2 0 12 0,-2 0-39 16,-6 0-20-16,7 0-20 0,-7 0-23 0,0 0-32 16,0 0-22-16,0 0 10 0,0 0-111 15,11-3-34-15,-12 3-43 0,0-1-48 0,-2 0 29 16,0 0-258-16,1-1 41 0,-1 2 68 0,0-1 30 16,0-1 55-16,-1 1 13 0,0 1 45 15,0-3-9-15,-2 1 3 0,0 0 37 0</inkml:trace>
  <inkml:trace contextRef="#ctx0" brushRef="#br0" timeOffset="102615.37">16737 10678 719 0,'0'0'321'16,"0"-13"-32"-16,0 13-19 0,0 0-42 0,0 0-52 15,0 0 28-15,0 0-8 0,0 0-7 0,-20 10-21 16,20 2 50-16,0 8-9 0,0 5-20 15,0 4-12-15,0 3-22 0,0-1-3 0,8 32-14 16,-8-30-19-16,0-18-10 0,0 5-6 16,0 2-30-16,0 0 3 0,0-2-18 0,0-2 10 15,0-4-37-15,0-3-42 0,0-1 0 0,0-3-51 16,0-7-35-16,0 0-45 0,0 0-39 0,1 11-43 16,-1-14 22-16,2-2-254 0,-2 1 13 15,0-2 28-15,0-2 31 0,4-6 33 0,-4 5 35 16,0-3 6-16,-13-18 10 0,11 13 43 15</inkml:trace>
  <inkml:trace contextRef="#ctx0" brushRef="#br0" timeOffset="102904.15">16579 10764 613 0,'-4'-17'324'0,"4"2"-19"0,2-2-49 16,-2 10 6-16,14-16-27 0,-5 7 2 0,4 2-15 15,3 2-13-15,3 0-22 0,0 4-20 0,4-1 6 16,2 4 12-16,-1 2-8 0,1 2-11 0,-11 1-14 15,3 0-11-15,26 15-18 0,-23-5-1 16,2 3-8-16,-6 4-21 0,-2-3 10 0,-3 2-29 16,-2 4-6-16,-4 0-10 0,-1-3 3 15,-2 0-6-15,-2-8-9 0,0 4 6 0,-11 16-6 16,2-13-5-16,-2-3-13 0,0-1 11 0,-3-1-8 16,-1-1-15-16,-1-2-41 0,0-1-34 15,-2-2 4-15,3-1-58 0,3-2-40 0,12-2-67 16,-9 0 21-16,2 0-273 0,-4-15-37 15,7 0 80-15,8-2 15 0,6 0 58 0,2 0 8 16,7 2 17-16,5 1 37 0,3 1-12 16,2 2 36-16</inkml:trace>
  <inkml:trace contextRef="#ctx0" brushRef="#br0" timeOffset="103174.92">17245 10701 981 0,'-2'0'383'0,"2"0"-40"0,0 0-45 15,0 0 22-15,1 0-23 0,1-2-40 0,1 1-30 16,3 1-18-16,10-4-5 0,0-1-31 0,5 3 1 16,-1-2-32-16,5 3-7 0,-2 0-15 15,-11 1-23-15,4 0 5 0,4 0-9 0,1 0-26 16,-1 0-35-16,19 11-23 0,-22-8-1 0,2 1-96 15,-7-2-32-15,-5 0-40 0,1 0-43 16,-4-1 19-16,-4-1-235 0,0 0-50 0,0 0 55 16,6 0-10-16,-6 0 57 0,-2 1 37 0,0 0 30 15,0 1-8-15,-2-1 28 0</inkml:trace>
  <inkml:trace contextRef="#ctx0" brushRef="#br0" timeOffset="103416.57">17476 10711 1020 0,'-7'0'307'0,"2"0"-25"15,-1 2 8-15,1 0-38 0,1 1 44 16,-8 9 24-16,3 1-9 0,1 1-17 0,1 3-12 16,2 2-33-16,1 3-16 0,2 0-25 0,0 2-14 15,0-3-37-15,1 1-11 0,-1 0-9 16,0-1-6-16,2 3-19 0,0-10-8 0,0-2-5 16,0-1-11-16,0-1-33 0,0-4-16 15,0-6-51-15,0 0-29 0,0 8-16 0,0-1-32 16,0-7 8-16,11 13-103 0,-3-11-61 15,-4-2-76-15,2 0 32 0,1-2-223 0,9-3 41 16,1 1 30-16,2-2 52 0,1-3 12 0,0 2 0 16,7-1 47-16,2 0 49 0,-1 0-40 15,5 5 67-15</inkml:trace>
  <inkml:trace contextRef="#ctx0" brushRef="#br0" timeOffset="103754.99">18249 10924 787 0,'0'1'398'0,"-1"0"-35"0,1 1-48 16,0-2 27-16,0 0-24 0,0 0-18 0,0 0-39 15,1 2 4-15,1-2-33 0,3 0-19 16,1 0-22-16,1-1-19 0,11 3-9 0,-8-2-15 16,4 0-11-16,3 0-26 0,3 0-7 0,1 0-4 15,1 0-21-15,-1 0-12 0,-3 0-32 16,-3 0-32-16,3 0-1 0,-3 0-101 0,-3 0-28 16,-4 0-64-16,-1 0-44 0,-7 0 24 15,0 0-281-15,9 0 18 0,-12 1 36 0,0 1 34 16,-1-1 43-16,-4 0 3 0,1 1 28 0,1-1 16 15,-13 3 18-15,2-1 16 0</inkml:trace>
  <inkml:trace contextRef="#ctx0" brushRef="#br0" timeOffset="103969.57">18208 11025 748 0,'-2'3'418'15,"2"-1"-66"-15,0 0 59 0,1 1-33 16,1-1-21-16,3 0-23 0,0 1-45 0,12 1-20 15,1 0-31-15,2 0-25 0,2-2-21 0,0 2-23 16,2-2-27-16,0-2-16 0,-3 2-39 16,1-2-36-16,-1 0-31 0,0 0-1 0,-11 0-132 15,3 0-41-15,-1 0-64 0,3 0 20 0,14-9-310 16,-18 6 42-16,-4 1 39 0,0-1 17 16,-3 3 29-16,1-3 38 0,-3 2 17 0,0-1 40 15,0 0 7-15,-1 1 0 0</inkml:trace>
  <inkml:trace contextRef="#ctx0" brushRef="#br0" timeOffset="104763.01">18514 10785 371 0,'0'-2'199'0,"0"0"-14"0,0 1-5 15,0 1-22-15,0 0-11 0,0 0-22 0,0 0-9 16,0 0 0-16,0 0 1 0,0 0 3 16,0 0-14-16,0 0-7 0,0 0 7 0,0 0-16 15,0 0-9-15,0 0-3 0,0 0-10 0,0 0-12 16,0 0 8-16,0 0-12 0,0 0 1 15,0 0-3-15,0 0-5 0,0 0-17 0,0 0 14 16,0 0-16-16,0 0-5 0,0 0 4 0,0 0 5 16,0 0 8-16,0 0-11 0,0 0-11 15,0 0 13-15,0 0-15 0,0 0 7 0,0 0-11 16,0 0 9-16,0 0 3 0,0 0-19 16,0 0 1-16,0 0-3 0,0 0-8 0,0 0-7 15,0 0-10-15,0 0-15 0,0 0-29 0,0 0-52 16,0 0 11-16,0 0-206 0,0 0-71 15,0 0 4-15,0 0 71 0,0 0 13 0,0 0 22 16,0 0-7-16</inkml:trace>
  <inkml:trace contextRef="#ctx0" brushRef="#br0" timeOffset="105418.27">19795 11028 602 0,'-1'1'286'0,"1"0"-20"16,0-1-15-16,-2 0-31 0,3 2-5 0,-2-2 0 16,1 3-19-16,2-3 16 0,0 2-24 0,0-1 23 15,3 0-23-15,1 1-22 0,0-1-34 16,2 0 33-16,13 0-17 0,-5-1-31 0,3 0-4 16,-9 0-15-16,6 0-16 0,1 0-10 0,3 0 6 15,19-9-14-15,-20 4-1 0,-2 2-11 0,-4 0-2 16,-3 1-9-16,-1 1-20 0,-2-2 30 15,-2 0-17-15,0 1 10 0,-1-1-35 0,0-1 5 16,-2 1 12-16,0 1-11 0,1-1-11 0,-2-1 6 16,-1 0-14-16,0 3 2 0,0 1-1 15,0 0 19-15,0 0 10 0,0-9-21 0,-16-2 8 16,4 4 8-16,0 2-12 0,-3 0-4 16,0 5 4-16,4-4-1 0,-6 2-8 0,2 2 1 15,2 0 13-15,3 0-20 0,-5 0-14 0,-21 9 37 16,18-1-12-16,-3 1 9 0,4 3 2 0,-3-2 14 15,2 6 6-15,3-4-12 0,2 1 19 16,1 2 9-16,2 0-3 0,3-1 6 0,3 5-3 16,1-7 14-16,3 0-11 0,0-5 14 0,0 3 2 15,19 15-14-15,-7-12 6 0,5-3-1 16,0-3-27-16,4 1 9 0,2-1-7 0,2-2-1 16,-2-2-20-16,3-2 17 0,-1 1-29 15,-1-2-36-15,0 1-33 0,-14-1-17 0,5 0-23 16,4 0 12-16,16-11-123 0,-17 7-54 15,-5-4-35-15,0 3 27 0,1-3-244 0,1 3 55 16,1-1 1-16,-3 5 32 0,2-4 58 0,2 1 17 16,-3 2 17-16,-14 2 32 0,11 0 32 15,0 0-33-15</inkml:trace>
  <inkml:trace contextRef="#ctx0" brushRef="#br0" timeOffset="105853.44">20559 11111 743 0,'2'-1'324'0,"1"1"-13"0,0-3-24 0,-1 1-28 16,0 0-1-16,0 0-33 0,-1-1-25 0,1 1 16 15,-2-1-13-15,0-2-6 0,0 2-10 16,0-1-15-16,-1 1-27 0,-1-2-10 0,-2 2-8 15,0-2-2-15,0 1-9 0,-6-3-5 16,-1-3-13-16,0 6 1 0,-2-1-18 0,1 0 7 16,2 2-20-16,-5-1-4 0,2 2-6 0,0 2-2 15,1 0-3-15,2 0-3 0,-2 0 10 0,-21 9 1 16,15-1-8-16,0 1 3 0,3-2 2 16,0 7 1-16,2 0 6 0,2 3-10 0,0-5 10 15,6 6-16-15,1-3 9 0,3-1-10 16,1-8 11-16,0 6-21 0,13 13-5 0,-3-12 18 15,1-4-7-15,5 2-4 0,-1-2-10 0,4-2-8 16,-1-2-10-16,1-5-38 0,1 2-17 16,-1-2-13-16,-10 0-26 0,5 0-19 0,18-13 11 15,-14 7-112-15,-4-4-27 0,1-4-39 16,-3-2-43-16,-1-3 29 0,0 0-241 0,-2-2 39 16,-1 1 16-16,-2 1 49 0,1-3 18 0,-4 1 39 15,-2-1 30-15,-1 1 23 0,1 0 12 0,-1 10 14 16</inkml:trace>
  <inkml:trace contextRef="#ctx0" brushRef="#br0" timeOffset="106100.1">20606 10826 707 0,'0'-11'328'16,"0"1"0"-16,0 2-35 0,0 1-37 0,0 7 34 15,0-9-30-15,0 3-29 0,0 6 1 0,-2-6 39 16,2 10 6-16,-1 1-6 0,1 3 1 16,1 13-18-16,-1-9-18 0,0 11-10 0,0 3 0 15,0 3-19-15,0 3-25 0,0 3-20 16,12 36-18-16,-9-37-25 0,1 1-5 0,3 0-18 15,-2-3 0-15,-1-3-21 0,1 2-29 16,-3-4-29-16,1-4-37 0,-1-3-30 0,0-3-36 16,0-5-28-16,1-3 11 0,-2-2-132 15,0-5-83-15,1 1 29 0,-1-2-298 0,-1-1 58 16,0 0 48-16,0 0 35 0,0-5 22 16,-2 2 38-16,0 2 30 0,-2-4 42 0,-6-3 2 0,0 3 28 15,-4-5 4-15</inkml:trace>
  <inkml:trace contextRef="#ctx0" brushRef="#br0" timeOffset="118910.34">20051 11018 740 0,'0'0'222'16,"0"0"-14"-16,0 0-11 0,0 0-11 0,0 0-6 16,0 0-12-16,0 0-10 0,14 0-5 15,-14 0-23-15,0 0 14 0,0 0-25 0,0 0-21 16,0 0 1-16,0 0-10 0,0 0 6 0,0 0-20 15,24-22-12-15,-23 21-2 0,-1 0 9 16,1 1 9-16,-1 0-8 0,-1-1-17 0,2 1-4 16,-2-1 8-16,0 1-5 0,-1-2-10 0,0 1 18 15,-1 1-7-15,0 0-8 0,-2 0-4 16,1 0-5-16,1 0-6 0,-1 0 11 0,-1 0-2 16,0-2-5-16,-1 2 15 0,1 0-5 15,5 0-12-15,0 0-4 0,-9 0 5 0,2 0 4 16,-1 0-14-16,2 0 0 0,6 0-2 0,-10 0-3 15,2 0 0-15,-7 11-5 0,11-8-2 16,-1-3 0-16,1 0-3 0,0 2 0 0,-1-1 3 16,2 0 0-16,-1-1-4 0,2 1 4 15,-1-1 1-15,1 1-6 0,1 2-1 0,-1-3-1 16,2 0-3-16,0 1 19 0,1-2-15 16,1 1 9-16,0 0-15 0,1 0 17 0,0-1-14 15,2 1-8-15,1-1-1 0,0-1 29 16,-1 2-25-16,1-1 9 0,1-1-15 0,0 2-1 15,9-4 2-15,-4 1 16 0,-2 0 8 16,-2 0-13-16,-3 2 14 0,2-1 3 0,-3 1-8 16,-1 0 14-16,0 0 3 0,-1-1 4 0,0 1-10 15,0-1-7-15,-2 2 10 0,0-2-3 0,-2 1-12 16,-1 1-10-16,-1 0 6 0,-2-1 11 16,-1 1-4-16,1 0-3 0,-2 0-12 15,1 1 16-15,-2 0-22 0,0-1 15 0,-3 0 2 16,-4 0 2-16,3 0-5 0,-12 8 8 0,17-7-12 15,0-1-15-15,2 1 6 0,1 1-2 0,1-2 0 16,1 0-5-16,0 0 5 0,1 0 1 16,0 0-5-16,2 0 0 0,0 0-2 0,0 0-2 15,0 0 5-15,0 0-14 0,-7 1 14 16,7-2 14-16,2 1-14 0,1 0 16 0,0 0-29 16,1-3 21-16,0 3 6 0,1-1 4 0,-1 0-12 15,0 0-21-15,1 1 17 0,0-1 6 16,-1 1-4-16,-1 0 12 0,1-1 5 0,-1 1-8 15,-1-1-6-15,1 1-5 0,-1 0 7 16,0-1 6-16,0 1-1 0,-1 0 18 0,-1-1-22 16,0 1 10-16,-2 0-13 0,0-1 7 15,0 1-4-15,-1 1 18 0,1 0-21 0,-1-1-10 0,-1 0-11 16,1 0 36-16,-1 1-13 0,0-1-6 16,1 1 0-16,-1-1 16 0,1 0-26 0,1 1 11 15,-1-1 5-15,1 1 11 0,0-1 9 16,0 0-18-16,2 0 2 0,0 0 14 0,0 0-8 15,0 0 1-15,0 0-31 0,0 0-8 0,0 0-1 16,-7 4 37-16,9-2-5 0,2-2-10 16,-1 0 25-16,2 0-16 0,1 0 1 0,-1 0-24 15,2 0 17-15,-2 0 0 0,1 0 11 16,-1-2-25-16,-5 2 23 0,0 0-20 0,8 0 15 16,-8 0 9-16,8 0 5 0,-8 0 17 0,6 0-4 15,-6 0-10-15,0 0-5 0,0 0 18 16,5-1-18-16,-8 2 0 0,-1 1-1 0,-2-2 17 15,-1 3-5-15,-9 1-12 0,-1-1-6 0,2 1 2 16,-2 0-13-16,2 2 25 0,2-4-16 16,4-2 5-16,1 3-2 0,0-3-21 15,3 3 17-15,0-3 16 0,1 2-19 0,1-2 0 16,0 1 9-16,2 0-22 0,0 0-2 0,1 0 0 16,1-2-18-16,1 0 27 0,2-1-12 0,1 1 5 15,1 0-13-15,10-2 27 0,0-1-6 0,-1 2-6 16,-3 0 12-16,-2 0-18 0,-1 0 18 15,-4 1 18-15,1-1-37 0,-2 2 5 0,0-2 12 16,0 2-13-16,-1 0 10 0,-1 0 20 16,-1 0-25-16,-2 0 25 0,0 0-4 0,-1 0-10 15,0 0 5-15,-2 0-10 0,-1 0 9 16,0 0 19-16,0 2-19 0,-1-2-16 0,1 0 18 16,-2 1-4-16,2 0 6 0,5-1-10 0,0 0 0 15,-9 0-36-15,9 0-29 0,-8 0-55 16,8 0-28-16,-9 0-29 0,9 0-52 0,-7 0 20 15,7 0-270-15,0 0 50 0,-9-2 17 16,8 0 24-16,3 2 37 0,-2-2 6 0,3 0 26 16,0 1 14-16,0-1 22 0</inkml:trace>
  <inkml:trace contextRef="#ctx0" brushRef="#br0" timeOffset="119945.14">5398 9765 299 0,'0'0'149'0,"0"0"-26"0,0 0-14 16,13 0 29-16,-13 0-17 0,0 0-72 16,0 0-6-16,0 0 28 0,0 0-7 0,0 0-21 15,14 0-7-15,2 12-75 0,-13-12-82 16,-1-3-120-16,0 1-47 0,3-1-6 0</inkml:trace>
  <inkml:trace contextRef="#ctx0" brushRef="#br0" timeOffset="120460.02">6989 9738 272 0,'2'1'338'15,"-2"-1"-65"-15,2 0-4 0,0 1-55 0,-1-1-8 16,1 0-15-16,-2 0-2 0,0-2-30 16,1 2-13-16,-1 0-9 0,2 1 0 0,-2 0-29 15,1-1-5-15,0-1-7 0,0 1-10 16,0 1 10-16,-1-1 1 0,1 0-31 0,-1 0 7 15,1 0-2-15,0 0 16 0,-1 0-36 0,1 0 9 16,-1 0-32-16,1 0 14 0,-1 0-15 0,1 0-13 16,-1 0-4-16,1 0-51 0,-1-2-45 15,0 0-29-15,-1 1-28 0,1-1 13 0,0 0-227 16,-1 0-69-16,0-1 48 0,-1 3 46 16,-1-1 15-16,-2 1 7 0,-1-1 15 0,-13 1 24 15</inkml:trace>
  <inkml:trace contextRef="#ctx0" brushRef="#br0" timeOffset="120875.67">5654 10121 462 0,'1'0'289'0,"-1"0"-50"16,1 0-13-16,0 0-14 0,-1 1-32 0,0-1-17 15,0 0-4-15,1 0-31 0,-1 1-4 0,0 0-28 16,0-1-10-16,0 1 4 0,1-1-33 16,0 0-17-16,1 0-41 0,-1 0-3 0,2-1-31 15,0 0-35-15,0 0 7 0,-1 1-137 16,1-1-91-16,2 1-46 0,1-3 19 0,9 0 17 15,-2 0 28-15,8-1 18 0</inkml:trace>
  <inkml:trace contextRef="#ctx0" brushRef="#br0" timeOffset="122788.34">6938 10042 310 0,'3'0'321'0,"-1"0"-58"0,1 0-25 16,-1 0-16-16,0 0-12 0,0 0-22 0,-1 1-23 15,1-1-16-15,-1 0-11 0,0 0-27 16,0 0-4-16,0 0-19 0,1 0-9 15,-1 0 2-15,1 0-16 0,-1 0 20 0,0 0 3 16,1 2-18-16,-2-2-16 0,1 0 2 0,0 0 6 16,0 0-15-16,-1 0-18 0,0 0 17 0,1 0-16 15,-1 0 17-15,1 2-10 0,-1-3-14 16,0 1-5-16,1 1 14 0,0-2-10 0,-1 1 1 16,-1 0-4-16,2 0-3 0,-1 0-19 0,0 1 10 15,1-1-12-15,0 1 13 0,-1-1 11 16,0 0-6-16,1-1-24 0,-1 1 9 15,0 0 25-15,0 0-19 0,0-1-4 0,0 2-5 16,0-2-1-16,0 2 5 0,1-1 3 0,-2 0 10 16,2 0 3-16,-2 0-1 0,2 0-2 15,0 0-9-15,-1-2 6 0,0 2 10 0,1 1-7 16,-1-2-11-16,0 1 2 0,1 0-20 0,-1 0 15 16,-2 0 4-16,2 0-10 0,0 0 28 0,1 0-37 15,-2 0 21-15,2 0-5 0,-1 1-5 16,1-1 0-16,-1 0 16 0,-1 1-14 15,1-2 5-15,0 2-8 0,0-3 13 0,1 2-13 16,-1 1 6-16,0-1-3 0,0 0-7 0,-1 0 6 16,2 0-1-16,-1-1 6 0,-1 1 21 15,1 0-14-15,1 0-9 0,-1 0 2 0,-1 0 11 16,1 0-7-16,0-2 27 0,1 4-33 16,-1-4 12-16,0 4 0 0,0-2-18 0,-1 0 12 15,2 0 5-15,-1 0-6 0,0 0 20 0,0 0-2 16,0 0-26-16,0-2 2 0,0 2 5 15,2 0 2-15,-2 0 1 0,0 0-11 0,0 2 1 16,0-2-3-16,1 0-6 0,-1 0-2 0,0 0 6 16,0 0 16-16,-1 0-12 0,0 0 7 15,2 0-4-15,-1 1 30 0,0-1-18 0,0 0-5 16,0 0-13-16,2 0 13 0,-3 0-9 16,1 1 3-16,1-1 3 0,-1 0-5 0,0 0 7 15,-1 0-4-15,2 0 1 0,-2 0 0 0,1 0-8 16,1 0 16-16,-2 0 4 0,0-1-14 0,1 2 2 15,-2-1-5-15,2-1 14 0,0 1 12 16,2 1-15-16,-2-2-14 0,0 2 20 0,2-2-12 16,-2 2 8-16,0-2-22 0,0 1 33 0,0 0-41 15,0 1 13-15,-1-1 1 0,1 0-3 16,0-1 14-16,0 1-14 0,0-1 4 0,0 1 21 16,0 1-17-16,0-1 3 0,-1 0 10 15,0 0-9-15,2 1 5 0,-1-1-21 0,0-1 23 16,-1 0-8-16,1-1-10 0,1 2 6 15,-1 2 21-15,0-4-15 0,1 2 7 0,0 0-8 16,-1 0-3-16,0 0 19 0,0 0-7 16,0 0 5-16,0 0-8 0,0 0 10 0,0 0-19 15,0 0-9-15,0 0 32 0,0 0-8 0,0 0-15 16,0 0-2-16,0 0 8 0,0 0 7 16,0 0-12-16,0 0-8 0,0 0-1 0,0 0 6 15,0 0 14-15,0 0-26 0,0 0 1 0,0 0 21 16,0 0-18-16,0 0 37 0,0 0-23 15,0 0 5-15,0 0-21 0,0 0 38 0,0 0-21 16,0 0-9-16,0 0 5 0,0 0-14 16,0 0 29-16,0 0-11 0,0 0-6 0,0 0-1 15,0 0 17-15,0 0-21 0,0 0 3 0,0 0 12 16,0 0-16-16,0 0 14 0,0 0-11 16,0 0 2-16,0 0-9 0,0 0 13 0,0 0 20 15,0 0-20-15,0 0 19 0,0 0-25 0,0 0 10 16,0 0 11-16,0 0-32 0,0 0 33 15,0 0-26-15,0 0 2 0,0 0 0 0,0 0 15 16,0 0-4-16,0 0 1 0,0 0-2 16,0 0-8-16,0 0-6 0,0 0 20 0,0 0-17 15,0 0 18-15,0 0-16 0,0 0-1 0,0 0 8 16,0 0 9-16,0 0 5 0,0 0-14 16,0 0 1-16,0 0-16 0,0 0 0 0,0 0 15 15,0 0-4-15,0 0 1 0,0 0 17 0,0 0-8 16,0 0-13-16,0 0 13 0,0 0-18 15,0 0 12-15,0 0 11 0,0 0-5 0,0 0-2 16,0 0-19-16,0 0 15 0,0 0-5 16,0 0-1-16,0 0 7 0,0 0 6 15,0 0-16-15,0 0 1 0,0 0 18 0,0 0-7 0,0 0 13 16,0 0 6-16,0 0-24 0,0 0 2 16,0 0 12-16,0 0-24 0,0 0 18 0,0 0 2 15,0 0 6-15,0 0-18 0,0 0-6 0,0 0 8 16,0 0 19-16,0 0-19 0,0 0 8 15,0 0-4-15,0 0 17 0,0 0 5 0,0 0-36 16,0 0 5-16,0 0 2 0,0 0 5 16,0 0-14-16,0 0 9 0,0 0 20 0,0 0-14 15,0 0 4-15,0 0-4 0,0 0-4 0,0 0 0 16,0 0-11-16,0 0 18 0,0 0 2 0,0 0 3 16,0 0 1-16,0 0-22 0,0 0 8 15,0 0 4-15,0 0 9 0,0 0-28 0,0 0 26 16,0 0-4-16,0 0 30 0,0 0-44 0,0 0 17 15,0 0-5-15,0 0 26 0,0 0-40 16,0 0 15-16,0 0-6 0,0 0 10 0,0 0-18 16,0 0 22-16,0 0-15 0,0 0-15 0,0 0 21 15,0 0 11-15,0 0-11 0,0 0 6 0,0 0-20 16,0 0 14-16,0 0-3 0,0 0 7 16,0 0-3-16,0 0-18 0,0 0 9 0,0 0 1 15,0 0 8-15,0 0 29 0,0 0-47 16,0 0 24-16,0 0 0 0,0 0-1 0,0 0-10 15,0 0-20-15,0 0 8 0,0 0 5 16,0 0 20-16,0 0-16 0,0 0 5 0,0 0 14 16,0 0-5-16,0 0 6 0,0 0 7 0,0 0-15 15,0 0 8-15,0 0-25 0,0 0 14 16,0 0-23-16,0 0 5 0,0 0 33 0,0 0-21 16,0 0 23-16,0 0-24 0,0 0 11 0,0 0-14 15,0 0-5-15,0 0-3 0,0 0 40 0,0 0-23 16,0 0-7-16,0 0 14 0,0 0 15 15,0 0-31-15,0 0 12 0,0 0-6 0,0 0 29 16,0 0-35-16,0 0 6 0,0 0-6 0,0 0-15 16,0 0 13-16,0 0 4 0,0 0-8 15,0 0 0-15,0 0 19 0,0 0 24 0,0 0-51 16,0 0 9-16,0 0-2 0,0 0 36 16,0 0-9-16,0 0-7 0,0 0-16 0,0 0 12 15,0 0-23-15,0 0 7 0,0 0-25 0,0 0 6 16,0 0-19-16,0 0-28 0,0 0-6 0,0 0-39 15,0 0-38-15,0 0 12 0,0 0-117 16,0 0-90-16,0 0-46 0,0 0 54 0,0 0 24 16,0 0-29-16,0 0 67 0,0-12 10 15</inkml:trace>
  <inkml:trace contextRef="#ctx0" brushRef="#br0" timeOffset="125119.31">17024 11854 787 0,'0'0'300'0,"0"0"-15"16,0 0-27-16,0 0 7 0,0 0-19 0,0 0 3 15,23-14-43-15,-26 11-11 0,-3 0-24 16,3 1-2-16,-1 0-17 0,-2 1-2 0,-1 1-8 16,-2 0 0-16,0 0-7 0,-21 11 0 0,8-2-16 15,0 2-9-15,1 1 10 0,-1 1-14 0,4 3 9 16,-2 1-7-16,4 2 6 0,3 3-8 15,4 1-19-15,1-2-1 0,2 1-1 0,6-12-20 16,0 6-3-16,0 1-1 0,20 17-5 16,-5-19-4-16,-1-1-6 0,2-2-14 0,2-2-8 15,1-2-17-15,0-1-28 0,4-3-27 0,2-1-49 16,0-1 10-16,-13-2-84 0,7 0-56 16,1 0-49-16,5 0 26 0,-1 0-193 0,1 0-45 15,22-15 50-15,-20 10 24 0,-4 0-8 0,2 1 50 16,-4-3 11-16,2 0 21 0,0-1 82 15,-1-1-21-15</inkml:trace>
  <inkml:trace contextRef="#ctx0" brushRef="#br0" timeOffset="125397.06">17368 11894 796 0,'-2'-1'350'0,"-1"-1"-32"0,1 0 4 16,-1 0-31-16,0 0-38 0,3 1-19 0,0 1-21 16,0 0-8-16,2-1 0 0,0 0-31 0,2 0-27 15,1 0-2-15,1 0-6 0,2 1-18 16,1 1-18-16,0-1-11 0,6 0-1 0,1 0-22 16,2 0-3-16,-1 0-41 0,0 0-1 15,1 0-89-15,-5 0-61 0,-4 0-42 16,1 0-46-16,-3 0 22 0,-7 0-226 0,8 0-6 15,-8 0 28-15,0 0 30 0,6 0 33 0,-6 0 19 16,5 4 3-16,-6-5 19 0,-2 0 30 0</inkml:trace>
  <inkml:trace contextRef="#ctx0" brushRef="#br0" timeOffset="125622.66">17485 11886 624 0,'-4'1'387'15,"0"1"-60"-15,-1 0-10 0,2 2-40 0,1-1 40 16,-5 12-4-16,3-2-9 0,-1 1-7 0,1 3-24 15,0-1-15-15,3 2-11 0,-4 1-40 16,3-2-15-16,0-3-8 0,2 4-19 0,-2-6-14 16,2 2-18-16,-2-5-24 0,2-1-30 15,0-1-23-15,0-1-37 0,0 0-21 0,-1-1-43 16,1-5 4-16,0 0-60 0,0 0-81 0,0 5-36 16,0-5-63-16,12 9 28 0,-7-10-243 15,0-1 39-15,1 0-5 0,10-4 58 0,2-1 23 16,4 0 38-16,3 2 8 0,2-3 40 0,3 6 19 15,-1-4-12-15</inkml:trace>
  <inkml:trace contextRef="#ctx0" brushRef="#br0" timeOffset="126083.9">18184 12030 251 0,'-2'0'430'0,"0"1"-68"0,0 1-22 0,1-2-29 15,0 1-10-15,-1-1-36 0,1 0 25 16,-1 1-28-16,2-1 0 0,0 1-34 0,0-1 1 16,0 1-12-16,2-1-28 0,-1-2-6 15,2 1-11-15,0 1-32 0,1 0 2 0,2 1-15 16,0-1-13-16,3 0-17 0,-3 0-12 0,2 0-8 15,-8 0-11-15,14 0 3 0,0 0-30 16,0 0-35-16,-3 0-57 0,-2 0-12 0,2 0 7 16,-3 0-132-16,0 0-55 0,-8 0-50 0,8 0 28 15,-8 0-236-15,9 0 60 0,-9 0-3 16,7 0 13-16,-7 0 51 0,0 0 38 0,9 1 45 16,-9 0 26-16,-3 1 9 0,-1 0 14 0</inkml:trace>
  <inkml:trace contextRef="#ctx0" brushRef="#br0" timeOffset="126295.97">18226 12101 232 0,'-4'1'504'0,"2"1"-62"16,-1 0-70-16,2 0 12 0,0 0-6 15,1 0-1-15,1 0-30 0,2 1-16 0,0-1-20 16,1 0-50-16,4 0-8 0,7 5-49 16,4-1 3-16,0-1-42 0,-2-2-13 0,2 1-18 15,-3-2-40-15,-2-2-52 0,-3 1-36 16,-1-1-40-16,1 0 4 0,-11 0-131 0,7 0-76 15,-7 0-49-15,8 0 30 0,-8 0-263 0,8 0 55 16,-8 0 49-16,13-10 8 0,-12 8 37 16,-1-2 28-16,-4 2 37 0,2-2 25 0,-10-4 17 15,-1-1 4-15</inkml:trace>
  <inkml:trace contextRef="#ctx0" brushRef="#br0" timeOffset="129030">5592 9964 734 0,'0'0'257'0,"0"0"-42"15,0 0-3-15,0 0 7 0,0 0-44 16,0 0-10-16,0 0-17 0,0 0-13 0,0 0-5 15,0 0-17-15,0 0-12 0,0 0-1 0,0 0 6 16,0 0-20-16,0 0 26 0,0 0-30 16,0 0-14-16,0 12-5 0,0-12 31 0,0 0-41 15,0 0 22-15,0 0-17 0,0 0-17 0,0 0 9 16,0 0-8-16,0 0-20 0,0 0 29 16,0 0-24-16,0 0 25 0,0 0-11 0,0 0-22 15,0 0 8-15,0 0 0 0,0 0-16 16,0 0 35-16,0 0-32 0,0 0 2 0,0 0-7 15,0 0-3-15,0 0-4 0,0 0 0 16,0 0 22-16,0 0-6 0,0 0-8 0,0 0-13 16,0 0 5-16,0 0 21 0,14 0-6 0,-14 0-30 15,0 0 40-15,0 0-24 0,0 0 15 16,0 0-20-16,0 0 28 0,0 0-4 0,0 0-22 16,0 0-23-16,0 0 27 0,0 0-11 0,0 0 9 15,0 0 3-15,0 0-20 0,0 0 23 0,0 0-8 16,0 0 3-16,0 0-9 0,0 0 3 0,0 0-3 15,0 0-2-15,0 0 1 0,0 0 27 16,0 0-5-16,0 0-6 0,0 0-4 0,0 0-20 16,0 0-4-16,0 0 30 0,0 0 0 15,0 0 14-15,0 0-7 0,0 0-13 0,0 0-20 16,0 0 20-16,0 0-9 0,0 0 31 0,0 0-30 16,0 0-9-16,0 0-7 0,0 0 4 15,0 0 20-15,0 0 23 0,0 0-40 0,0 0 21 16,0 0 6-16,0 0-37 0,0 0 13 0,0 0-3 15,0 0 16-15,0 0 21 0,0 0-14 16,0 0-20-16,0 0-12 0,0 0 30 16,0 0 10-16,0 0-4 0,0 0-13 0,0 0 2 15,0 0-8-15,0 0-12 0,0 0 20 0,0 0 4 16,0 0 4-16,0 0 9 0,0 0-20 0,0 0-27 16,0 0 42-16,0 0-5 0,0 0-30 15,0 0 25-15,0 0-18 0,0 0 1 0,0 0 14 16,0 0-25-16,0 0 26 0,0 0-10 0,0 0 10 15,0 0 8-15,0 0-9 0,0 0 0 0,0 0 1 16,0 0 0-16,0 0 5 0,0 0 0 16,0 0-14-16,0 0 3 0,0 0 11 0,0 0-2 15,0 0 2-15,0 0-19 0,0 0 3 16,0 0 1-16,0 0 0 0,0 0 2 0,0 0-1 16,0 0-2-16,0 0 18 0,0 0-1 0,0 0-1 15,0 0 1-15,0 0-8 0,0 0 4 16,0 0 6-16,0 0 0 0,0 0-3 0,0 0-1 15,0 0 1-15,0 0-13 0,0 0-13 0,0 0-2 16,0 0 0-16,0 0 3 0,0 0 13 16,0 0-2-16,0 0-9 0,0 0 25 0,0 0-7 15,0 0 9-15,0 0-13 0,0 0 1 0,0 0 21 16,0 0-1-16,0 0-21 0,0 0 5 16,0 0-1-16,0 0 2 0,0 0-27 0,0 0 18 15,0 0 2-15,0 0 8 0,0 0 2 0,0 0-23 16,0 0 1-16,0 0 3 0,0 0 12 15,0 0-18-15,0 0-1 0,0 0 3 0,0 0 30 16,0 0-8-16,0 0-3 0,0 0-1 16,0 0 1-16,0 0-1 0,0 0 0 0,0 0-1 15,0 0 8-15,0 0-2 0,0 0-1 16,0 0 6-16,0 0-6 0,0 0-25 0,0 0 20 16,0 0-5-16,0 0-16 0,0 0 28 0,0 0-19 15,0 0 7-15,0 0 13 0,0 0-1 16,0 0-2-16,0 0-4 0,0 0-20 0,0 0 22 15,0 0-15-15,0 0 23 0,0 0-20 0,0 0 17 16,0 0-5-16,0 0 1 0,0 0 0 0,0 0-1 16,0 0-9-16,0 0-9 0,0 0 9 15,0 0 4-15,0 0 2 0,0 0 0 16,0 0-7-16,0 0 2 0,0 0 0 0,0 0 2 16,0 0 5-16,0 0 3 0,0 0-2 0,0 0 8 15,0 0-1-15,0 0-18 0,0 0 1 16,0 0 0-16,0 0 12 0,0 0-1 0,0 0 21 15,0 0-3-15,0 0-2 0,0 0-18 0,0 0-2 16,0 0 10-16,0 0-1 0,0 0-22 16,0 0 0-16,0 0 12 0,0 0-1 0,0 0 0 15,0 0-1-15,0 0 1 0,0 0 0 16,0 0-23-16,0 0 2 0,0 0 4 0,0 0 14 16,0 0 4-16,0 0-19 0,0 0 14 15,0 0 8-15,0 0 0 0,0 0 0 0,0 0 1 16,0 0-17-16,0 0 5 0,0 0 4 15,0 0 1-15,0 0 18 0,0 0 9 0,0 0-2 16,0 0-3-16,0 0-18 0,0 0 7 0,0 0-3 16,0 0-1-16,0 0-21 0,0 0 2 15,0 0 1-15,0 0-1 0,0 0 5 0,0 0 8 16,0 0-3-16,0 0-3 0,0 0 0 0,0 0 19 16,0 0-5-16,0 0-4 0,0 0 0 0,0 0-14 15,0 0 2-15,0 0 0 0,0 0 2 16,0 0 0-16,0 0 24 0,0 0 5 0,0 0-20 15,0 0-1-15,0 0-30 0,0 0 2 16,0 0 43-16,0 0-2 0,0 0-13 16,0 0 0-16,0 0 15 0,0 0-4 0,0 0 0 15,0 0-9-15,0 0-1 0,0 0-12 0,0 0 2 16,0 0-7-16,0 0 12 0,0 0 0 0,0 0-1 16,0 0 2-16,0 0-21 0,0 0 22 15,0 0-22-15,0 0 2 0,0 0 2 0,0 0 26 16,0 0-1-16,0 0 0 0,0 0-7 15,0 0 6-15,0 0-8 0,0 0-5 0,0 0 12 16,0 0-2-16,0 0-5 0,0 0 0 0,0 0 21 16,0 0 2-16,0 0-2 0,0 0-42 15,0 0 26-15,0 0-3 0,0 0 1 0,0 0 8 16,0 0-3-16,0 0 2 0,0 0-3 16,0 0-9-16,0 0-1 0,0 0 12 0,0 0 0 15,0 0-1-15,0 0 2 0,0 0 2 0,0 0 0 16,0 0-46-16,0 0 11 0,0 0 3 0,0 0 3 15,0 0 0-15,0 0 31 0,0 0-1 0,0 0-24 16,0 0 20-16,0 0-15 0,0 0-3 16,0 0 2-16,0 0 1 0,0 0 0 15,0 0 1-15,0 0-6 0,0 0-1 0,0 0 2 16,0 0 28-16,0 0-14 0,0 0-19 0,0 0 21 16,0 0 11-16,0 0-22 0,0 0 3 0,0 0 0 15,0 0 12-15,0 0 2 0,0 0-8 16,0 0 5-16,0 0 2 0,0 0-5 0,0 0-16 15,0 0 16-15,0 0-1 0,0 0 0 16,0 0-1-16,0 0 15 0,0 0-3 0,0 0-12 16,0 0-1-16,0 0 24 0,0 0-3 0,0 0 0 15,0 0-4-15,0 0-23 0,0 0-26 16,0 0 16-16,0 0-10 0,0 0 25 16,0 0 0-16,13 0 0 0,-13 0-25 0,0 0 2 15,0 0 4-15,0 0-12 0,0 0-20 0,0 0-42 16,0 0-37-16,0 0-34 0,0 0 15 15,0 0-188-15,0 0-100 0,0 0 16 0,6-6 28 16,-6 1 36-16,0 2 5 0,0-1 50 0,0 0-7 16,-1 1 19-16</inkml:trace>
  <inkml:trace contextRef="#ctx0" brushRef="#br0" timeOffset="129906.35">7174 10022 529 0,'0'0'105'0,"0"0"12"0,0 0 5 0,0 0-42 16,0 0-7-16,0 0-132 0,0 0-51 16,0 0-58-16,0 0-88 0</inkml:trace>
  <inkml:trace contextRef="#ctx0" brushRef="#br0" timeOffset="132068.41">19623 11895 389 0,'14'0'279'16,"-14"0"-22"-16,0 0-7 0,0 0-33 0,0 0-14 15,0 0-8-15,0 0 2 0,0 0-15 0,12 0-9 16,-12 0 7-16,0 0-28 0,0 0-16 16,0 0-10-16,22 24 3 0,-21-24 8 0,0 0-14 15,0 0-14-15,-1 0-26 0,2-1-8 0,0 1-8 16,-4 3-7-16,2-3 28 0,1 0-11 16,0 0-7-16,-1 0 12 0,0 0-31 0,0 0 38 15,0-2 1-15,0 1-14 0,0 1-12 0,-2 0-10 16,0-2-6-16,1 1 12 0,0-1-15 15,-1 0-8-15,-1 0 0 0,1 1 11 16,-1-1-12-16,-1 0 5 0,0-1-9 0,-1 2 12 16,0-2-8-16,-8-5 1 0,3 4 1 0,-1 1-12 15,4 0-1-15,0 0 7 0,-9-1-7 0,7 0 6 16,9 4-6-16,-11 0 5 0,2 0-1 0,1 0-3 16,0 0-3-16,0 0 4 0,-4 0 0 15,0 0-5-15,1 0 15 0,-13 11-2 0,10-5 20 16,0 0-2-16,1 4 4 0,1 0-17 15,0 2 24-15,0-2-5 0,2 0 0 0,2 3-23 16,2 0 18-16,1 1-7 0,1-3 3 0,1 0-20 16,3-2 1-16,0-1 17 0,0-8-19 0,0 6 4 15,17 12 2-15,-6-8-17 0,-1-5 12 16,6 2-20-16,1-1 11 0,2-2-13 16,1-2 5-16,0 1-9 0,-10-3 3 0,6 0-7 15,0 0-11-15,2 0-10 0,12-12 5 0,-14 9-24 16,-3-2-28-16,-3 1 9 0,-3 0-37 0,0 0-31 15,-2 1-5-15,0 1 14 0,-1-1-91 16,-1 1-27-16,0-2-37 0,-2 1-8 16,3 0 28-16,-1-1-183 0,-2 2-79 0,0-2 36 0,-1 0 37 15,1 1 70-15,-1-1 27 0,0 4 23 16,0 0 6-16,0 0 16 0,0-9 13 0</inkml:trace>
  <inkml:trace contextRef="#ctx0" brushRef="#br0" timeOffset="132912.68">19633 11711 764 0,'0'-3'353'0,"0"0"-42"0,0 2-14 0,-1-2-11 16,2 2-41-16,0-1-29 0,-1 1 22 16,1 0-15-16,-1-2-10 0,1 3-12 0,-1-3-16 15,1 1-5-15,-1 0-26 0,0 1 3 16,0 0-6-16,1 0-4 0,-1 1-20 0,0-1 15 16,1 0-17-16,-1 0-3 0,0 1-14 0,0-1-14 15,1 0 11-15,0 1-22 0,-1-2 8 0,-1 2-7 16,2 0-5-16,0 0-14 0,-1 0 4 15,0-3-10-15,1 3-20 0,-1-1 16 16,0 1-6-16,0 0-22 0,1 0 9 0,-1 0 3 16,0 0-19-16,0-1-7 0,0 1 9 15,0-2 1-15,1 1-14 0,0 0 8 0,1-2 9 16,-2 3-12-16,0 0-11 0,0 0 11 0,6-13-5 16,-3 9 2-16,-1 1-10 0,-1 1-7 15,0-2 25-15,1 3-21 0,-2-1 2 0,2 0-3 16,-2-1 19-16,2 1-8 0,-1 0-9 0,0 2-1 15,0-2 13-15,-1 0-9 0,0 1 4 16,1-2-6-16,-1 3 11 0,1-3-3 16,-1 2 1-16,0 1-5 0,1 0 9 0,-1 1-13 15,1 2 11-15,-1-2-10 0,0 2 19 0,0 1-2 16,0 0 18-16,2 1-12 0,-2 2 17 0,0-2-11 16,0 2 12-16,0 1-12 0,0 3 0 0,0 5 16 15,0-1-6-15,0 2-3 0,0-1 10 16,0-2-15-16,0-1 9 0,0 2-6 0,0 0-3 15,0 0-3-15,-14 15-3 0,13-16 3 16,-1-2-3-16,1-2 3 0,1-1-2 0,0 0-3 16,0-1-14-16,-1 12-3 0,-3-5 16 0,4-8 1 15,0 4-4-15,0 2-2 0,0-1-4 16,0-2 0-16,0 0-4 0,0 2 1 0,12 12-3 16,-10-14 1-16,0-1-3 0,1-2 2 15,-1 0 5-15,1-1-10 0,-1 0 5 0,2-1 11 16,0-1-2-16,-1 0-2 0,6 6-1 0,-1-2-2 15,0-5-15-15,4 4 9 0,-3-2-4 0,0 0-6 16,1-5 0-16,-2 2 1 0,1 0 1 16,1-1-2-16,-10-1 2 0,7 0-11 0,7 0 5 15,3 0 0-15,-4 0 7 0,0 0 1 0,-3 0-11 16,-2 0-20-16,0 0-3 0,-8 0-19 16,7 0-19-16,-7 0-30 0,7 0-24 0,4-14-30 15,-6 11-38-15,-2 1 17 0,0-1-122 16,-2 1-29-16,3-1 29 0,-2-1-291 0,-2 1 28 15,2 1 56-15,-1-1 51 0,1-1 18 16,0 2 21-16,-1-2 46 0,2 2 34 0,-3 2 28 16,0-2 21-16,1-1-4 0,-1 3-4 0</inkml:trace>
  <inkml:trace contextRef="#ctx0" brushRef="#br0" timeOffset="134345.57">6759 9847 602 0,'0'0'256'0,"0"0"-12"15,0 0-13-15,0 0-21 0,0 0-17 16,0 0-17-16,0 0-23 0,0 0 14 0,0 0-41 16,0 0-4-16,13 0-9 0,-13 0-3 0,0 0-11 15,0 0-7-15,0 0-17 0,0 0-11 0,0 0-18 16,0 0 15-16,0 0-17 0,0 0 5 15,22 22-13-15,-21-22 8 0,-1-2-29 0,2 3 22 16,1-2-26-16,-3 1 2 0,3 0-3 0,-1-1-19 16,2 1-9-16,0-2-17 0,-1 2-25 15,2 0-19-15,-5 0-9 0,0 0-32 0,7 0-11 16,18-7 12-16,-13 5-132 0,6-2-97 0,1 4-14 16,1 0 31-16,0-2 21 0,3 2 33 15,3-5-16-15</inkml:trace>
  <inkml:trace contextRef="#ctx0" brushRef="#br0" timeOffset="134913.64">8086 9849 621 0,'1'0'249'0,"1"0"-29"0,2 0-24 0,-3 2-18 16,1-2 8-16,-1 0-28 0,-1 0-14 15,2 0 6-15,0 1-18 0,-1-1-10 0,1 2-6 16,-2-2-18-16,0 0-10 0,1 0 3 16,0 0-3-16,-1 1-6 0,1-1-12 0,0 0 4 15,-1 0-7-15,0 1 5 0,0-1-6 0,0 0 6 16,1 0-19-16,-1 0-17 0,-1 1 11 0,1-1-5 15,1 0 9-15,-1 0 3 0,0 0-16 16,1 0 8-16,-1 0-4 0,1 0-15 0,-1 0 7 16,0 0-11-16,0 0-4 0,0 0-5 15,0 0 15-15,0 0-21 0,1 0 11 0,0 0 13 16,-1 0 1-16,0 0-8 0,-1 0 6 16,1 0-21-16,0 0-1 0,1 0 11 0,-1 0-15 15,0 0 3-15,0-1-34 0,0 1-18 16,0 1-22-16,2-2-23 0,-3 1-36 0,0-1-44 15,1 1 15-15,-2 0-233 0,0-1-13 0,0-1 26 16,1 2 14-16,-1 0 15 0,4 0 39 0,2 0 13 16,4 0 12-16,19 5 13 0</inkml:trace>
  <inkml:trace contextRef="#ctx0" brushRef="#br0" timeOffset="136499.76">20457 11844 234 0,'0'0'373'0,"0"0"-51"0,13 14-29 16,-13-14-17-16,0 0-22 0,0 0-12 15,0 0-37-15,0 0 13 0,0 0-17 0,0 0-20 16,0 0-20-16,0 0 2 0,0 0-13 15,0 0 27-15,0 0-31 0,0 0 5 0,22-7-16 16,-21 3 2-16,-1 0-10 0,0-1-8 0,-1 0-25 16,0 0 5-16,1 5-17 0,0-9-13 15,-14-10-1-15,8 9 12 0,-4 0-22 0,1 5-3 16,-1-1-15-16,3 2 0 0,-9 2-1 16,-2 0 4-16,7 2-9 0,-22 12 6 0,11 0 11 15,0 0-13-15,3 3 4 0,-1 3-1 0,3 0-4 16,4-3 12-16,2 4 7 0,1 0-7 0,5-2-3 15,5-3 1-15,0-14 6 0,0 12-10 16,13 12 17-16,-2-16-16 0,0 0-6 0,6-2-6 16,-2-5 8-16,5-1-11 0,-10 0 1 15,5 0-4-15,23-15 7 0,-17 4-20 0,0 2 16 16,0-1-17-16,0-1-7 0,-3-2 3 16,-4 2 16-16,1-2-26 0,-1 4 12 0,-3-1-6 15,-6 3 16-15,1 2-11 0,0 0-12 0,-1 1 13 16,-3 3 0-16,1-1-11 0,0 0-8 15,-3 0 8-15,1 0 6 0,0-1-9 0,0 3-4 16,-1 0-3-16,0 0 18 0,0 0-2 16,0 0-5-16,-1 2 5 0,0 0-9 0,1 1 2 15,-1 1 19-15,0-1-17 0,1 3 13 16,-1 0-1-16,2-1 8 0,0 3-21 0,-1 1 18 16,0 4-13-16,10 15 1 0,-5-9 4 0,1 2-2 15,-1 0-13-15,-1-2 9 0,-1 3-7 16,1 4 21-16,-3 3-8 0,1-1 4 0,-1 0-19 15,-1-14 26-15,0 6-18 0,0 2 3 16,-13 24 13-16,6-27 0 0,1 0-14 0,-2-2 28 16,1-3-2-16,-3-1-2 0,-1-3 20 15,1 2-22-15,3-7 5 0,-5 0-4 0,2-4 28 16,2 0-16-16,-2-1-13 0,10 0-7 0,-13 0 12 16,-1 0 15-16,-14-13-23 0,13 7 9 15,8-2-5-15,0 2-1 0,-6-5 3 16,5-1-1-16,3 3-5 0,2 1-15 0,2-2-2 15,0 0 0-15,1 10 13 0,0-11-5 0,14-14-10 16,1 10-8-16,3-1-6 0,2 2-9 16,1 1 7-16,1-1-35 0,3 0-4 0,1 1-13 15,2 0-20-15,-3 0-9 0,-1 1-36 16,1 0-36-16,-1 4 14 0,-5 0-96 0,-2 1-48 0,-3-1-57 16,-1 2 32-16,-2 0-262 0,-3 2 38 15,-2-1 29-15,-1-1 65 0,-1 1 34 0,1 2-1 16,-2 0 55-16,0 2 63 0,0 0 4 15,1-2 22-15,-1 1-11 0</inkml:trace>
  <inkml:trace contextRef="#ctx0" brushRef="#br0" timeOffset="139907.12">23435 10868 730 0,'14'0'334'0,"-14"-15"-4"0,25-7-6 0,-22 17-31 16,1 1-28-16,-1 1-32 0,-1 0-4 15,1 2-24-15,0 1 0 0,1 4-3 0,3 9-4 16,0 3-16-16,1 5-6 0,-1 0-12 16,0 6 0-16,-3-5-13 0,3 3-18 0,-3 0-20 15,2-3-2-15,-2 2-11 0,1-5-19 0,-1 0-4 16,0-2-4-16,2-2-21 0,-2 2 4 16,-1-8-6-16,-2-3-21 0,2-1-20 0,-3-2-57 15,2-2 6-15,-2-1-111 0,0 0-24 0,0 0-39 16,0 0-33-16,8-10 24 0,-8 4-167 15,1-12-98-15,1 2 36 0,-2 6 38 0,0-4 51 16,0-1 14-16,0-2 5 0,-11-13 42 0,7 14-33 16,-4 3 36-16</inkml:trace>
  <inkml:trace contextRef="#ctx0" brushRef="#br0" timeOffset="140203.41">23457 10887 541 0,'-6'-5'333'0,"1"1"-10"15,1-1-7-15,1 3-33 0,1-2-9 0,0 0-20 16,2-1-29-16,-1 2-13 0,2-1-13 15,1-1 0-15,10-5-6 0,2 2-20 0,1-1 3 16,4 2-7-16,4 0-23 0,2 0-6 0,5 2-16 16,0 0-6-16,0 3-22 0,-15 2-4 15,8 0-1-15,2 0-10 0,24 17-18 16,-28-12 4-16,-4 2-8 0,-2 2-13 0,-3-1 5 16,-2 2-18-16,-4-3 15 0,-1 0-20 0,-3 1 12 15,-2-1-7-15,0-2-9 0,0-5 3 16,0 0-10-16,-13 18 5 0,0-8-6 0,-1-3-3 15,-1-3-42-15,-3 2-7 0,1-1-16 0,-1-1 5 16,3 0-86-16,-2-1-42 0,3-2-25 16,5-1-32-16,-3 0 24 0,1 0-188 0,1 0-105 15,1 0 24-15,-3-10 73 0,10 8 28 0,2-3 25 16,1 2 15-16,3-1 31 0,13-3-32 16,3-1 43-16</inkml:trace>
  <inkml:trace contextRef="#ctx0" brushRef="#br0" timeOffset="140509.73">24214 10905 328 0,'-3'-1'403'0,"-1"-1"-72"15,3 2 11-15,0-1-62 0,1 1 17 16,-1 0-37-16,-1 0-32 0,1 0 32 0,2-2-38 15,-1 2-22-15,0 0-15 0,2 0-17 0,1-2-39 16,2 2 14-16,2-1-12 0,9-1-28 16,-5 2 11-16,4 0-13 0,26-5-18 0,-18 4-8 15,-1-2-26-15,2 3 21 0,-2 0-12 16,-3 0 3-16,0 0-33 0,0 0-16 0,-7 0-2 16,-2-3-109-16,2 3-37 0,-5-2-32 0,-1 2-28 15,-2 0-36-15,-1-2 22 0,0 1-168 16,-3 1-63-16,-1 0 32 0,1 0 20 0,-3 0 46 15,-1-1 15-15,-1 1-3 0,-1 0 0 0,1 0 40 16</inkml:trace>
  <inkml:trace contextRef="#ctx0" brushRef="#br0" timeOffset="140720.29">24424 10873 502 0,'-7'0'311'0,"1"0"-29"0,1 0-6 16,0 0-4-16,1 0-20 0,0 1-23 0,-1 2 22 16,2-1-34-16,0-1-23 0,1 4 57 15,-1 0-16-15,1 2 4 0,-1 10-2 0,0 2-21 16,0 1-26-16,3-9-18 0,0 4-5 15,0 3-14-15,0 0-17 0,0 2-22 0,0-2-1 16,-12 18-15-16,9-21-26 0,0-4-21 0,1-1-37 16,1-4-51-16,-1-1-14 0,2 1 6 15,-1-2-117-15,1-4-44 0,0 0 19 0,0 0-253 16,10 5-74-16,-4-8 51 0,2 3 34 16,10-3-8-16,4-3 27 0,-2-3 63 0,4 1 7 15,3-3 35-15,-1 4 25 0</inkml:trace>
  <inkml:trace contextRef="#ctx0" brushRef="#br0" timeOffset="140952.92">24873 11021 970 0,'3'-3'401'0,"2"0"-6"0,0 1-40 0,7-5-40 15,-1 2-26-15,4 0-27 0,-4 2-36 16,6-1-13-16,1-2-22 0,1 2-31 15,0 0-5-15,0 1-33 0,1 2 3 0,1-1-29 16,-4-2-23-16,-1 3-57 0,-4 1 0 0,0 0-110 16,-3-1-61-16,-2 0-40 0,-7 1 19 0,6 0-253 15,-6 0-20-15,0 0 31 0,8 0 51 16,-8 0-11-16,8 10 54 0,-9-7-21 0,-2-1 37 16,-1 2 27-16</inkml:trace>
  <inkml:trace contextRef="#ctx0" brushRef="#br0" timeOffset="141174.01">24881 11110 702 0,'-5'2'408'15,"2"2"-28"-15,1-2-50 0,0-1 18 16,3-1-25-16,0 2-23 0,3-1-30 0,2-1-32 16,10 5-25-16,2-3-16 0,0-1-17 0,5 0-33 15,-12-1-7-15,6 0-18 0,4 0-7 16,-1 0-24-16,1 0-50 0,0 0-3 0,-5 0-109 15,0 0-58-15,-4 0-39 0,-1 0-52 0,-2 0 21 16,-2-8-248-16,8-1-8 0,-9 7 41 16,-2 0 49-16,1 0 0 0,-1-1 37 0,0 3 8 15,2-4 37-15,-3 1 7 0</inkml:trace>
  <inkml:trace contextRef="#ctx0" brushRef="#br0" timeOffset="142863.08">26315 11030 795 0,'0'0'269'0,"0"0"-26"16,14 0-1-16,12-21-20 0,-18 11 11 0,-2 4-45 15,0 0-8-15,-6 0-14 0,2 0-1 16,0 2-31-16,-2-1 3 0,0 5-27 0,0 0-21 15,0 0-9-15,0 0 9 0,-16-11 2 16,9 11-7-16,-10 5-4 0,7-5-7 0,-17 9-9 16,8-1-6-16,1 1 4 0,1 1-14 0,1 0 2 15,2 2 0-15,3-1-4 0,4-1 21 16,1-2 10-16,5 1-15 0,0-1-4 0,1-8-13 16,0 0 20-16,0 5-28 0,13 4-6 0,-7-7 4 15,11 3 14-15,-1-4-30 0,-3-1 24 16,-4 0-25-16,7 0 0 0,1 0-2 0,17-14 3 15,-17 9-26-15,-1-2 22 0,-2-1-22 0,2 0 22 16,-5-1 0-16,0 1 2 0,0-1-15 16,-5 1 13-16,0 2-6 0,-3 3 8 0,1-1-24 15,-1 2 15-15,-1 0-12 0,1 2-8 16,-3 0 34-16,0 0-17 0,0 0 12 0,0 0-17 16,0 0 4-16,6 11 3 0,-6-5 4 0,1-1-21 15,0 2 28-15,3 11 10 0,-1 0-16 16,2 0-3-16,0 0 0 0,2 0 4 0,-2 5 2 15,-1-5-5-15,2 1 1 0,-5 1 9 0,3-2-9 16,1-2 22-16,-3 1-3 0,-2-5-4 16,0-12 0-16,0 10 6 0,0 0-7 0,-12 11 11 15,6-12-11-15,-1-3-3 0,-1-3 5 0,-5 5 10 16,-2-2-16-16,3-4-5 0,1 3-5 16,-1-5 9-16,-6 0 2 0,10 0-7 0,-2 0-6 15,-3 0 4-15,-1 0 0 0,-9-9 0 16,13 5-11-16,3 3 10 0,2-2-3 0,2-2 3 15,-1 1-1-15,0 0-16 0,2 0 6 0,2-3 4 16,2 2 2-16,-2-1-5 0,18-13-7 0,-7 6-2 16,5 0-19-16,0-2-31 0,3 1 1 15,4-1 5-15,0 1-108 0,1-1-42 0,0-3-39 16,2 2 19-16,1-5-177 0,0 4-105 16,-1-4 22-16,0 3 35 0,-1-1 32 15,0-1 57-15,-3 2 31 0,-1-1-9 0,-3 3 35 16,-2 0 14-16,-1-4 3 0</inkml:trace>
  <inkml:trace contextRef="#ctx0" brushRef="#br0" timeOffset="143401.07">26779 10779 512 0,'-4'-3'372'0,"2"0"-38"15,0 1-9-15,0-1-50 0,1 0-24 0,0 2-5 16,0 1-61-16,0 0-22 0,0 0 36 0,1 3 10 15,0 1-7-15,1 3 4 0,5 11-13 0,-2-2 7 16,2 4-9-16,-1 1-19 0,2 4-8 16,1-1-4-16,0 0-17 0,1 3-11 0,1-3 2 15,-1 0-31-15,1-3-6 0,0-3 5 16,-3-2-21-16,1 1-10 0,-2-4 10 0,-1-3-20 16,-2-4 4-16,0-1-14 0,-1 0 30 15,-1-2-8-15,1 1-12 0,-1-1 0 0,-1-3 15 16,0 0-17-16,-1 0-8 0,1 0-15 0,-1-1 15 15,0-2-12-15,1-1-4 0,0 0-13 16,-1-1-5-16,2-2 3 0,-1 2 4 0,2 0-9 16,-1-1-3-16,0 0-6 0,-1 6 17 0,12-17-12 15,-3 5-18-15,-2 4-1 0,-1 1 24 16,0 3-20-16,2-1 19 0,-2 1-4 16,0 3-19-16,1-2 10 0,0 3 9 0,-7 0-3 15,8 0-6-15,3 0-5 0,16 13 14 16,-13-4-2-16,-1 0-3 0,-3-4 15 0,2 4-10 15,-5-2-6-15,-3 2 10 0,1-4 14 0,1 1-23 16,-3 1 17-16,3-2-13 0,4 3-1 16,-1 3 7-16,-3-4-5 0,2-4 4 0,-2 0-2 15,1 0 4-15,-1-1 11 0,9 4-3 0,-1-2-27 16,0-3 3-16,-5 0-32 0,-9-1-25 16,9 0-41-16,0 0-42 0,13-12-46 0,-7 7 19 15,-6-1-130-15,-2-1-60 0,0 1 31 16,-2-1-240-16,0 3 32 0,-1 0 32 0,0 0 40 15,-1 0 39-15,9-5 38 0,-3 2 18 16,-1 3 12-16,2-1 38 0,-3 5 35 0,1-2 6 16</inkml:trace>
  <inkml:trace contextRef="#ctx0" brushRef="#br0" timeOffset="144243.95">23771 11938 595 0,'0'0'328'0,"0"0"-17"0,0-12-41 16,0 12-8-16,-12-25-24 0,0 22-32 0,-7-2-1 16,8 5-21-16,-3 0-10 0,-4 0-29 15,1 0 10-15,-21 17-18 0,24-9-25 0,-6 4-10 16,7 5 42-16,0 3-9 0,2 2-9 15,5-1 2-15,3 3-4 0,1-2 2 0,2-12-7 16,10 21-15-16,0-11 2 0,5-1-23 0,2-3-9 16,4-1-2-16,4-3-5 0,1-1-20 15,2-3-12-15,4-5-24 0,0 1-2 16,1-1-108-16,0-3-47 0,-17 0-45 0,8 0-44 0,29-10 22 16,-26 3-263-16,1 0-20 0,-2-2 61 15,-1-1 19-15,0-1 62 0,-2 0 2 0,-1-3 39 16,-1-1 10-16,-5 1 14 0</inkml:trace>
  <inkml:trace contextRef="#ctx0" brushRef="#br0" timeOffset="144504.15">24164 11924 943 0,'-1'-3'328'0,"1"0"8"15,0-1-21-15,-1 1-40 0,1 0-13 0,1-1-28 16,0 1-33-16,3 0-9 0,1 1-18 0,11-5-14 16,0 1-6-16,2-1-30 0,2 3 1 0,-1-3-10 15,2 2-13-15,2 0-4 0,-4 1-14 16,1 1-43-16,-3-1-2 0,1 3-3 0,-4-1-86 16,-5 1-68-16,0-1-22 0,-3 1-59 15,2 0 17-15,-4 1-272 0,-1 0 10 0,-1 0 44 16,-1 0-4-16,-2 1 66 0,1 0-6 0,-3-1 42 15,1 2 19-15,-2-1-21 0</inkml:trace>
  <inkml:trace contextRef="#ctx0" brushRef="#br0" timeOffset="144728.87">24322 11887 318 0,'-2'3'400'0,"-1"1"-40"15,1 0-3-15,1 2-44 0,0-1 22 0,1 4-47 16,0-2 9-16,0 3-39 0,0 6-13 15,0 2-40-15,0 3-17 0,0-1-14 0,0 1-27 16,0-1-9-16,0-3-12 0,0 0-15 16,0-4-45-16,0-1-35 0,0-3-2 0,0 0-81 15,0-3-45-15,0-6-28 0,0 9-32 0,7-9-56 16,-7 5 21-16,14 2-252 0,-10-7 21 16,1 0 27-16,2-2 31 0,12-3 20 0,0 0 15 15,5-4 6-15,5 0 44 0,-2-1 0 0</inkml:trace>
  <inkml:trace contextRef="#ctx0" brushRef="#br0" timeOffset="145010.63">25027 11985 651 0,'-1'-1'371'0,"0"0"-46"15,-1 1 16-15,2-1-46 0,-1 1 8 16,0 0-52-16,1-1 1 0,0 1-9 16,1-1-26-16,0 0-43 0,2 2 6 0,2-2-21 15,1 1-8-15,1 0-21 0,12 3-14 0,-11-3-20 16,3 0-10-16,4 0-7 0,-2 0-43 16,-1 0-2-16,-1 0-105 0,-1 0-45 0,0 0-45 15,-2 0-85-15,-1 0 22 0,-1 0-239 0,-6 0 24 16,8 0 49-16,-8 0-21 0,0 0 65 15,7 0 24-15,-1 6 21 0,-8-3 21 0,0 0-7 16</inkml:trace>
  <inkml:trace contextRef="#ctx0" brushRef="#br0" timeOffset="145212.27">25012 12119 244 0,'-8'4'445'16,"1"2"-41"-16,2-3-66 0,2 0 55 15,1-1-40-15,0 0-11 0,1 0-20 0,3 0-1 16,0-1-29-16,1 1-39 0,3-1-31 15,2 0-19-15,10-2-15 0,-8 1-32 0,5 0-16 16,3 0-25-16,-1 0-41 0,0 0-33 16,-3 0-62-16,4 0 2 0,-2 0-116 0,2 0-64 15,1 0-38-15,0 0 21 0,-1 0-277 16,-2 0 25-16,-1 0 29 0,-3 0 47 0,-1 0 26 16,-2 0 24-16,-3 0 39 0,-6 0-4 0,8 0 32 15</inkml:trace>
  <inkml:trace contextRef="#ctx0" brushRef="#br0" timeOffset="147766.18">8040 9937 480 0,'0'0'222'0,"0"0"-23"0,0 0-16 15,0 13-16-15,0-13-15 0,0 0-5 0,0 0-18 16,0 0-14-16,0 0-9 0,0 0-1 15,0 0-10-15,0 0 2 0,0 0-15 0,0 0-4 16,0 0-5-16,0 0 3 0,0 0 2 0,0 0-9 16,0 0-11-16,0 0 9 0,0 0-22 15,0 0 6-15,0 0-7 0,0 0 4 0,0 0 12 16,0 0-13-16,0 0 3 0,0 0-2 16,0 0-14-16,0 0 3 0,0 12 13 0,0-12-11 15,0 0 2-15,0 0-7 0,0 0-10 0,0 0-7 16,0 0 23-16,0 0-12 0,0 0-9 0,0 0-15 15,0 0 11-15,0 0 10 0,0 0-11 0,0 0 5 16,0 0-10-16,0 0 0 0,0 0 4 16,0 0 4-16,0 0-2 0,0 0 1 0,0 0 1 15,0 0-20-15,0 0 7 0,0 0 2 16,0 0-17-16,0 0 27 0,0 0-22 0,0 0 14 16,0 0-1-16,0 0-14 0,0 0 20 0,0 0-20 15,0 0 1-15,0 0 17 0,0 0-1 16,0 0-5-16,0 0-1 0,0 0-17 0,0 0 28 15,0 0-4-15,0 0-18 0,0 0-6 16,0 0 31-16,0 0-15 0,0 0-5 0,0 0 0 16,0 0 8-16,0 0-1 0,0 0-24 0,0 0 23 15,0 0-4-15,0 0-6 0,0 0 3 16,0 0 7-16,0 0 5 0,0 0-15 0,0 0-21 16,0 0 7-16,0 0-16 0,0 0-6 0,0 0-9 15,0 0-26-15,0 0-13 0,0 0-22 16,0 0-44-16,0 0 14 0,0 0-226 0,0 0-16 15,0 0-5-15,0 0 46 0,0 0 29 0,0 0-7 16,0 0 24-16</inkml:trace>
  <inkml:trace contextRef="#ctx0" brushRef="#br0" timeOffset="149123.95">8278 9917 494 0,'0'0'204'0,"13"0"-41"0,-13 0-13 16,0 0-20-16,0 0-49 0,0 0 21 0,0 0-13 16,0 0-4-16,0 0-6 0,0 0-25 0,0 0-28 15,0 0-25-15,0 0 1 0,0 0-109 0,0 0-73 16,14 0-89-16,-14 0-4 0,0 0-5 15,0 0 15-15</inkml:trace>
  <inkml:trace contextRef="#ctx0" brushRef="#br0" timeOffset="150385.42">9416 9904 224 0,'0'0'207'0,"0"0"-28"15,0 0-25-15,0 0-36 0,0 0 18 16,0 0-23-16,0 0-8 0,0 0-23 0,0 0-10 16,0 0-8-16,0 0 10 0,0 0-22 0,0 0-1 15,0 0-12-15,0 0 1 0,0 0-15 16,0 0-42-16,0 0 5 0,0 0 0 0,0 0-114 15,0 0-54-15,0 0-106 0,0 0-42 0,0 0 47 16</inkml:trace>
  <inkml:trace contextRef="#ctx0" brushRef="#br0" timeOffset="152558.83">26066 12111 400 0,'0'14'322'0,"0"-14"-24"0,0 0-29 0,0 0-13 16,0 0-11-16,0 0-10 0,0 0-10 0,0 0-30 16,0 0-8-16,0 0-47 0,0 0-1 15,0 0 1-15,0 0-46 0,0 0-20 0,0 0-4 16,22 4-5-16,-8-16 22 0,1 0-34 15,0-1 2-15,-2-2 25 0,2-2-39 0,0-3-16 16,-3-1 20-16,0 0-15 0,0-1-14 0,1 3 12 16,-5-3 20-16,1 5-19 0,-5 0 14 15,-3 2-20-15,-1 4-7 0,0 11-4 0,0-10 16 16,0 3-11-16,-11-7-5 0,2 5 2 16,-2 0-14-16,1 3 11 0,2 1 0 0,-5-1-25 15,2 2 33-15,4 0 5 0,1 3-23 0,0-2-16 16,1 0 23-16,0 3-2 0,2 0 2 0,0-1-19 15,0 1 1-15,1 0 3 0,0-1 10 16,0 1-3-16,2 0-11 0,0 0 16 16,0 0 1-16,0 0 1 0,0 0-3 0,-12 10 1 15,11-5-14-15,0-2-2 0,3 4 33 0,-3-3-12 16,5 12-8-16,-4-10 26 0,0 3-33 16,0 4 30-16,0 1-2 0,8 18-4 0,-6-11-2 15,-1-3 30-15,2 0 10 0,1 1-32 16,-4 2 25-16,0-7-8 0,2 4-6 0,-1-3-4 15,0-4 11-15,-1 1 11 0,1-3-14 16,0 1-7-16,4 3 10 0,-4-2-27 0,-1-3 13 16,0-2-7-16,0 0-5 0,1-1 6 0,-1-2 12 15,0-3-5-15,0 0 0 0,0 0 17 0,0 0 10 16,0 0-5-16,0 0-5 0,0 6-15 16,-1-1 11-16,2-5-23 0,1 0 15 0,0-2-9 15,0-1 2-15,2 0-7 0,-1-1 2 16,0 2-1-16,1-1 1 0,6-7-19 0,0 3-4 15,-3 4 13-15,0-3 7 0,6-1-9 0,0-1-7 16,1 2 5-16,-4 3-1 0,0-2-4 16,-1 2 5-16,-3 1 6 0,1-3-5 0,-2 3 0 15,0 1-7-15,2 1 10 0,-2 0-10 16,-5 0-5-16,0 0 12 0,8 0-7 0,11 12 1 16,-13-6 5-16,0 1-4 0,-2-3 15 0,-1 2-4 15,-1 0-7-15,0-1 13 0,-1 0-8 16,1 0-4-16,-1-1 11 0,1 1 2 0,-1-1 3 15,1 1 9-15,-1-1-12 0,-1 1 9 0,2-3 26 16,0 2-19-16,0-1 16 0,1 1-12 16,-1-3 16-16,3 2-10 0,0-2-4 0,4-1-12 15,-1 1 4-15,-1-1-13 0,3 0-11 16,5 0 11-16,3 0 6 0,22-12 0 0,-22 7-21 16,3 0 5-16,-5 0-5 0,-1 1 4 15,-2 1-13-15,-5-1-20 0,0 1 1 0,-3 0-35 16,0-1-16-16,-1 1-48 0,-2 3 11 0,0-3-93 15,0 1-42-15,-2 0-30 0,0 2-57 16,0 0 30-16,0 0-243 0,0 0 37 0,-12-16 36 16,4 7 32-16,-4 0 55 0,-1 0 35 0,-3-1-25 15,-5 2 45-15,-1-3 36 0,0 0-8 16,-5 0-4-16</inkml:trace>
  <inkml:trace contextRef="#ctx0" brushRef="#br0" timeOffset="153455.81">10126 9755 234 0,'0'0'182'16,"0"0"-47"-16,0 0-20 0,0 0-14 15,0 0-13-15,0 0-10 0,0 0-9 0,0 0-41 16,0 0-47-16,0 0-39 0,0 0-78 16,0 0-76-16,0 0-94 0</inkml:trace>
  <inkml:trace contextRef="#ctx0" brushRef="#br0" timeOffset="154345.23">12094 9830 315 0,'0'0'229'0,"0"0"-10"16,0 0-23-16,0 0-12 0,0 0-13 0,0 0-13 15,0 0-16-15,0 0 10 0,0 0-27 0,0 0 3 16,0 0-10-16,0 0-23 0,0 0 11 16,0 0-31-16,0 0-8 0,0 0 14 0,14 0-15 15,-14 0 1-15,0 0-22 0,0 0-4 16,0 0-4-16,0 0 0 0,0 0-5 0,0 0 1 15,0 0-9-15,0 0-1 0,0 0 0 0,0 0 6 16,0 0-17-16,0 0 12 0,0 0 2 0,0 0-12 16,0 0-19-16,0 0-2 0,0 0-19 15,0 0-7-15,0 0-43 0,0 0 3 16,0 0-29-16,0 0 10 0,0 0-71 0,0 0-89 16,0 0-108-16,0 0 22 0,0 0-17 15,0 0 52-15,0 0 0 0</inkml:trace>
  <inkml:trace contextRef="#ctx0" brushRef="#br0" timeOffset="156928.42">9420 9774 551 0,'0'0'148'15,"0"0"-21"-15,0 0-13 0,0 0-4 16,0 0-25-16,0 0-19 0,0 0-17 0,0 0-9 16,0 0-4-16,0 0-85 0,0 0-57 0,0 0-148 15,0 0-47-15,0 0 14 0</inkml:trace>
  <inkml:trace contextRef="#ctx0" brushRef="#br0" timeOffset="163105.95">26919 11650 322 0,'13'0'306'16,"-13"0"-45"-16,0 0-15 0,0 0-5 0,0 0-20 16,0 0 9-16,0 0-21 0,0 0-2 15,0 0-11-15,0 0-13 0,16 9 0 0,-18 10-20 16,2-9-1-16,-8 21 35 0,6-8-19 16,0-2-7-16,-2 6-6 0,1-3-7 0,1 1-24 15,-1-1-10-15,1 2 1 0,2-1-21 0,-2-4-1 16,1 2-25-16,1-2 17 0,0-10-19 0,0 2-9 15,0 0-2-15,0-2-4 0,0-1-7 16,0-1-9-16,0-2 5 0,0-1-3 16,0-6 9-16,0 7 0 0,0-7 21 0,0 6-7 15,0-6-4-15,0 0-14 0,7 8 1 0,-7-8-11 16,2 0 0-16,-2-3-1 0,1 0-6 0,0 1-7 16,1-2-1-16,0 0-12 0,0-1 1 0,0 0-2 15,1-1 5-15,5-5-7 0,-1 0-8 16,-3 2 7-16,1 2-1 0,0 2-6 15,1-2-6-15,2-4 2 0,-1 3-7 0,-1 1 9 16,2 1 6-16,-4 1-9 0,7-4-5 16,-2 3 7-16,1 2 5 0,6-2 1 0,-4 3 2 15,-1 0-10-15,-2 3 15 0,10-2-15 0,-2-1 14 16,-9 3-7-16,1 0 2 0,4 0-10 0,13 11 23 16,-18-4-19-16,3 2 8 0,-2 3-4 15,-1 0 27-15,-4 3-7 0,-2-3-7 0,-2-12 3 16,0 14 17-16,-12 13-17 0,5-14 10 15,-2 1-5-15,-5-2-19 0,-1-1 10 0,-4-1 8 16,2 0-21-16,-4-2 5 0,-2-1-12 16,0-2-34-16,1 0-22 0,-4-3-53 0,2 3 10 15,0-4-121-15,12-1-64 0,-4 0 26 0,-3 0-346 16,-3 0 67-16,2 0 40 0,-15-11 49 16,19 7 27-16,-2 1-2 0,5 2 58 0,1-1 19 15,3-1 40-15,1 1 14 0,-1 2 40 16,9 0 10-16</inkml:trace>
  <inkml:trace contextRef="#ctx0" brushRef="#br0" timeOffset="170684.4">16615 12791 589 0,'0'-14'284'0,"0"14"-36"0,-15 0-29 16,15-12-11-16,0 12-18 0,-14-19-3 0,12 14-7 15,2 3-2-15,0 0-37 0,0 1 10 0,0-1-25 16,-1 0-14-16,0 1 11 0,0 1-14 16,-1 2 16-16,0 1 1 0,0 2-13 0,0 11 24 15,-5 2 1-15,5 3-12 0,0 4 12 0,-3-1-13 16,3 4-2-16,1 0-5 0,-1 3-4 15,2-3-18-15,0 1-1 0,0-1 2 0,0-14-10 16,0 6-20-16,0 1 8 0,0 3-18 0,0-2 3 16,0-2-11-16,0 0-2 0,0-5-6 15,0-2-4-15,10 6-7 0,-8-13 4 0,-2-1-6 16,0 0 4-16,0-1-9 0,0-2 1 16,0-2 6-16,0 0-8 0,-4 1-9 0,1-4 5 15,0 0-5-15,1 0-15 0,-6-11-13 0,-1 0 5 16,4-3 0-16,-2-4-10 0,1-2-7 0,1-1 13 15,-1 1-5-15,4-5-6 0,-3 3 5 16,0-1 4-16,3 1-11 0,-1 1 14 0,1 1 0 16,0 0 15-16,2 4-6 0,0 9-7 15,0-3 8-15,0-1-8 0,16-16-6 0,-5 15-7 16,2 3 12-16,1 0 8 0,7 0-5 16,1 0-4-16,0 7 19 0,8 0 3 0,-5 3-6 15,-13 2-10-15,7 0 20 0,19 17 1 16,-20-6-13-16,0 2 16 0,-7 2-11 0,-4-1 1 15,0 3 6-15,-1 1 7 0,-6-12-11 0,0 6 14 16,0 1-8-16,-11 15 2 0,3-11-3 16,-2-1-15-16,-1-2 13 0,-2 2-1 0,1-4-2 15,-1 1-3-15,-3-1-4 0,3 0 5 0,1-2-6 16,-1 2 13-16,2-1-7 0,-1 2-6 16,7-4-7-16,-5 3 10 0,0 0 1 0,4-4-6 15,3 2 3-15,1-3-1 0,0-2 0 16,2 2 5-16,0-7-12 0,0 0 11 0,0 8 1 15,21 9 0-15,-8-8 0 0,3-4 1 0,-1-1-11 16,4-1 16-16,-5-3-20 0,-5 0 13 0,5 0 0 16,18-10-5-16,-14 3-8 0,-5-3-6 15,4 1-12-15,-2-4 12 0,1 0-8 0,-6-2-17 16,2 2 17-16,0 1-1 0,-6 1 14 16,3 4 2-16,-5 0-20 0,3 3 16 0,-5 2-2 15,-1 0 3-15,-1 2-2 0,0 0 12 0,0 0 0 16,0 11 11-16,-1-3 9 0,-1 9 3 15,2-9-14-15,0 3 7 0,0 4-2 0,0 1 5 16,0 1-9-16,9 15 1 0,0-19 1 0,-5 1 9 16,1-5-4-16,5 1 1 0,-4-5-4 15,4-3 1-15,-2 0 2 0,1-2-1 0,0 0 0 16,-3 0-21-16,17-10 2 0,-9-2-2 0,-1 0-12 16,0 1 4-16,1-4-4 0,-1 4-4 15,-3-1 6-15,1 1 3 0,-5 3 2 0,0 2-2 16,0 1 2-16,-2 0-3 0,-2 3-1 15,1 2 6-15,-3 0-4 0,0 0 3 0,0 0-3 16,2 11 7-16,-4-6 0 0,2 1-6 0,0 1 8 16,0 0-3-16,0 2-3 0,0 3 16 15,0 0 3-15,13 17 7 0,-6-20-10 0,-1-1 9 16,4-2-1-16,-2 0 5 0,4-3-5 16,-1-1 4-16,-1-2-9 0,1 0 2 0,3 0-4 15,18-12 7-15,-11 5 2 0,-1-5-15 16,0-2-2-16,-2-1-5 0,1-2-4 0,-4-4-6 15,1 3-10-15,-5-1 2 0,2-2-9 0,6-1 0 16,-9-2-17-16,-1 2 22 0,-2 2-7 0,-3-2 12 16,-3 1-12-16,-1 11 11 0,0-2-20 15,0 0-1-15,-12-15 26 0,5 18 7 0,1 1-8 16,3 0-12-16,-1 4 15 0,-2 0 20 0,4 1-15 16,-2 1 13-16,0 2-15 0,1 0 7 15,3 0-3-15,0 0 15 0,-13 17 6 0,5-3 19 16,3 2 3-16,3 2 18 0,-2 4 9 15,4 0 2-15,0 2 5 0,0-10-5 0,0 5-9 16,11 23 17-16,-3-18-16 0,1-2-2 0,4 1 9 16,-3-3-1-16,3-4-23 0,2-2 6 15,-2 0 10-15,3-4-8 0,-1-1-8 0,3 1 3 16,2-8-23-16,-2 0-3 0,-9-2 11 16,7 0 2-16,2 0-6 0,20-18-9 0,-22 8-20 15,4-3-4-15,-1-4 8 0,-2 1-9 16,-1 0-8-16,1-2-1 0,-3 3-1 0,-2 0-3 15,-2 1 6-15,0 3 0 0,-5 3-3 16,-2 3 1-16,-2 2 6 0,-1 3 0 0,-4 1-2 16,-1 3 4-16,-3 8-1 0,1-1 0 15,0 3 8-15,1 3 8 0,-1 0 13 0,0 2-13 16,3 0 7-16,0-2-4 0,4-6 3 0,0 2 3 16,12 16 1-16,-4-17-5 0,1 1 7 0,5-4 1 15,1-1-2-15,4-1-1 0,2-2-8 16,2-5-16-16,1 0-40 0,-14 0-24 15,10 0 9-15,18-12-118 0,-19 7-39 0,-6-2-75 16,-1 0 25-16,0 4-283 0,-2-1 65 0,1 3 23 16,6-4 40-16,0 2 5 0,2-1 44 15,4 1 49-15,2 1 24 0,2-5 19 0,3 7-5 16,1-3 22-16</inkml:trace>
  <inkml:trace contextRef="#ctx0" brushRef="#br0" timeOffset="170995.74">18646 13003 668 0,'0'-3'353'0,"-2"3"-33"0,2 0 21 0,-1 3-40 16,0 2-38-16,-1 1 8 0,-1 11 7 15,-2 2-11-15,1 2-27 0,-2 0-9 0,-2 2-22 16,2-1-17-16,1-3-13 0,5 1-19 15,-4-2-13-15,1-4-7 0,2 0-15 0,1-4-5 16,0-10-7-16,0 7-12 0,0 0-1 0,20 8-21 16,-6-10-11-16,4 0 5 0,4-5-28 15,0 1-22-15,-11-1-38 0,6 0-32 0,2 0 4 16,2 0-125-16,18-14-37 0,-24 7-45 0,2 0 24 16,2-3-229-16,-10 1-40 0,-2 2 50 15,0-2 28-15,-5 3 42 0,-2-1-11 0,1-1 36 16,-1 8 34-16,0 0-18 0,0-9 67 15</inkml:trace>
  <inkml:trace contextRef="#ctx0" brushRef="#br0" timeOffset="171180.25">18826 13108 1061 0,'-3'0'320'0,"2"1"46"16,-2 3 8-16,1-3-19 0,-1 4-6 0,2 2-9 16,-4 13-33-16,0-1-5 0,2 5-23 0,1 0-31 15,-2 2-32-15,3-2-29 0,1-12-15 0,0 7-47 16,0-1-42-16,0 3-55 0,0-1-79 15,0-1 5-15,0-4-117 0,0-2-54 16,-11 8-57-16,8-14 28 0,0-2-260 0,-3-2 17 16,2-1 55-16,-2 1 47 0,-10 3 7 0,-4-3 9 15,-4-1 47-15,-4 1 7 0,-4 1 28 0</inkml:trace>
  <inkml:trace contextRef="#ctx0" brushRef="#br0" timeOffset="171528.74">16608 13724 730 0,'-39'9'391'0,"7"0"-36"0,5-4-45 16,4 7 27-16,12-5-6 0,9-1-36 0,2-6-20 15,32 9-14-15,1-6-14 0,11-3-18 0,11 2-13 16,-24-2-22-16,25 0-23 0,14 0-17 15,15 0-18-15,109-14-23 0,-74 9 4 0,9-3-26 16,6 3-13-16,7-1-10 0,5 2-9 16,4 0 1-16,1 3-11 0,-1-1-13 0,-7-3 8 0,-75 5-11 15,28 0-12-15,9 0-15 0,0 0-14 16,-8 0-9-16,79-11-4 0,-107 11-6 0,-13-5-16 16,-5 0-31-16,-9-1 7 0,-10 2-38 15,-5-3-19-15,-5 0-12 0,-9 0-32 0,-2-2 4 16,-9 3-46-16,-3 6-15 0,0 0 19 0,0-10-268 15,-18-6 6-15,7 8 33 0,-3-1 30 16,0 1 45-16,-2 1 27 0,3 5 38 0,0-3-7 16,-2-1 7-16</inkml:trace>
  <inkml:trace contextRef="#ctx0" brushRef="#br0" timeOffset="172016.55">20123 13684 265 0,'9'-4'420'0,"-4"1"-92"0,-2 1-21 0,-3-1-19 16,-2 2-10-16,-4-1-7 0,1 3-69 0,-16 0 3 15,10-1-24-15,-7 0-39 0,-26 16 6 16,14-9-10-16,5 1-14 0,-1 4-14 0,1-3-5 16,1 1-21-16,-1 3-6 0,3-2 6 15,3 0-9-15,5-2-28 0,1 2-7 0,3-2-6 16,4-1-3-16,6-3-3 0,0-5-3 0,0 0-3 16,22 16 27-16,-5-11-6 0,6 1-36 0,2-3-7 15,3 2 30-15,1-1-6 0,0 1-10 16,1 0-14-16,-1 0 0 0,1 0 0 0,-2 2 24 15,-5-1-28-15,-2-5 1 0,0 6 0 16,-9 0 17-16,4 1-7 0,-9-4-1 0,-4 3 36 16,-1-2-5-16,-1 0-25 0,-1-5-7 0,0 0-5 15,-27 17-1-15,9-13 43 0,-4 4-5 16,-4-4-2-16,-4 0-9 0,0 0-12 0,-2-1-2 16,0-1-43-16,2 1-19 0,1-1-36 15,0 0-11-15,4-2-50 0,5 0-26 0,4 1 16 16,16-1-186-16,-9 0-113 0,0 0 22 0,9 0 39 15,-10-11 28-15,13 9 20 0,1-1 55 16,14-3 8-16,4 1 10 0</inkml:trace>
  <inkml:trace contextRef="#ctx0" brushRef="#br0" timeOffset="173100.98">20539 13837 696 0,'0'-7'330'16,"0"2"-40"-16,-1-2-1 0,-3 1-8 0,1 2-34 16,-1 1-12-16,-9-4-17 0,-2 5-31 15,6 2-15-15,-2 0-20 0,-6 0 27 0,-24 13-22 16,18-4-11-16,5 1 0 0,-2 1-30 16,2 1-5-16,3-1-20 0,1 0-4 0,4 0-4 15,1 1-5-15,5-3-12 0,2-2-9 0,1-2-8 16,1-5 9-16,0 0-5 0,0 7-1 0,12 0-31 15,-6-5-3-15,1-1-5 0,1-2-18 16,4 1-9-16,4 0 2 0,23-9 1 0,-20 2 2 16,1-1-16-16,1-1-18 0,-2-2-6 15,0 2 27-15,-3-3 6 0,-1 4-16 0,-3-1 31 16,-2 4-20-16,-2 1 2 0,-2-1-5 16,-1 5 24-16,-3-1-6 0,0 1 0 0,-2 0 27 15,0 0 12-15,2 4-5 0,-1 0-6 16,-2-1 33-16,3 1-5 0,0 0-18 0,0 1 3 15,0 0-17-15,2 1 20 0,-1-3-2 0,1 2-19 16,7 4 17-16,-1-4-4 0,-1-1-15 0,0-1 4 16,0-1-12-16,-1-2 6 0,-8 0-20 15,11 0 11-15,3 0 2 0,14-15-31 0,-15 8 0 16,-2 0 3-16,3-1 1 0,-2-1 3 16,0 1-33-16,2-1 9 0,-4-1 0 0,-2 3 7 15,-2 3 7-15,-3 0-34 0,1 2 40 0,0 0-7 16,0 2-2-16,-4 0 13 0,0 0-10 0,0 0 27 15,0 0 10-15,14 12-1 0,-12-8 13 0,0 0-2 16,4 10 19-16,-2-4-6 0,4 2 4 16,-4 0-3-16,0-4 6 0,-1 0 2 15,-2-2-11-15,1-2 2 0,0 1 23 0,0-2 5 16,-1-1 10-16,0 1-6 0,0-1 1 0,-1 0-9 16,1-2-10-16,-1 0-3 0,0 0-1 15,0 0-9-15,0 0-8 0,0 0 8 0,4-14-17 16,0 9-7-16,5-9 0 0,-1 3-5 0,2 2-8 15,-1 0 9-15,0 4-10 0,-1 2 1 16,0-1 0-16,0 2-4 0,-1 1 1 0,0 1 3 16,-7 0 8-16,11 0-9 0,15 10-1 15,-11-3 12-15,-3 0-11 0,2 3 5 0,-3-1 12 16,-1 1-8-16,0 0 10 0,-3-3-7 16,-2 0 2-16,-1-2-2 0,0-1 8 0,-2 0-4 15,2-2 7-15,-3 1-1 0,1-1 14 0,-1-2-4 16,0 2-4-16,1-2-6 0,-2 0 8 0,0 0-19 15,0 0 15-15,0 0 2 0,0 0-11 16,8-14-4-16,-5 9 10 0,7-7-14 0,-4 0-6 16,6 1-4-16,0 1-10 0,-4 3 2 15,1 3 9-15,-2-1 3 0,1 3-1 0,-1-1-10 16,0 3 7-16,-2-1-9 0,2 1 7 0,-7 0-4 16,11 0 12-16,2 0 0 0,12 12-1 0,-10-5 2 15,-1 0-1-15,1 0 2 0,-1 0 11 0,2-1-1 16,-2 0 4-16,3 2-4 0,0-5-5 15,0 0 21-15,1 0-8 0,1-3 6 0,2 0-4 16,-10 0 2-16,5 0-5 0,22-12 0 16,-20 5-11-16,4-2 3 0,-3 1 2 0,-3-2 8 15,-1 2-13-15,-5 2 7 0,-4-1-8 16,-2-1 13-16,-3 3-11 0,-1 5-2 0,0 0-2 16,0 0 3-16,-11-12-5 0,5 12 4 0,0 0-2 15,-11 3 7-15,17-3-10 0,-29 8-2 16,16-1 3-16,-1 4 7 0,2-3-7 0,2 1 9 15,2-1-2-15,3-1-6 0,0-1 0 0,3 0-12 16,0-1-9-16,2-2 2 0,0-3-20 0,0 0-10 16,0 0-13-16,0 0-60 0,16 9 12 15,7-7-87-15,-12-2-48 0,5 0-37 16,6 0 24-16,22-14-288 0,-19 11 14 0,2-2 40 16,2 1 34-16,2-1 31 0,-1-2 24 0,-2 1 14 15,1 0 23-15,-1 1 61 0,0-2 1 16</inkml:trace>
  <inkml:trace contextRef="#ctx0" brushRef="#br0" timeOffset="174755.01">22382 13672 600 0,'4'-3'397'0,"-4"1"-9"0,0 1-50 0,-2 2 23 15,-2 2-28-15,1 0-16 0,-7 11-9 0,-3 0-23 16,1 3-21-16,1 1-18 0,-1 0-26 0,3 4-4 15,-1-1-21-15,2 2-30 0,4-1 3 16,1-1-10-16,1-2-31 0,2-11-13 0,0 6-12 16,0 1 7-16,14 14-26 0,-8-17-7 0,4-2-13 15,-1-5 7-15,7 0-30 0,-1-1-22 16,1-4-18-16,-7 0-5 0,7 0-20 0,23-12-20 16,-16 4-16-16,-1-3 12 0,-1-1-3 15,2 0 13-15,1 3-2 0,-8-2-3 0,0 4 19 16,-5-1-15-16,-4 2-4 0,1 3 13 0,-5 1 9 15,-3 2 15-15,-1 0-8 0,-1 1-3 16,0 2 19-16,-3 0 4 0,3 1 5 0,-1-1 2 16,0 2 7-16,0-1-8 0,1-1 7 0,0 2 16 15,0 0 0-15,2-1-6 0,2 0 18 16,-2-4-9-16,0 0 4 0,19 19 4 16,-3-15-14-16,1 1 1 0,0-2 1 0,-2-2-17 15,4 0 2-15,-1 1 3 0,-9-2-13 0,6 0-3 16,0 0-3-16,18-12-4 0,-21 8-3 0,-3-1 0 15,-2 0 0-15,-1-1-5 0,-2 2 3 0,0-2-9 16,-4 0 3-16,0 6 2 0,0-9-3 16,-17-12-2-16,9 8-8 0,-6 1-3 0,-1 0 1 15,-1-1-2-15,2 4 0 0,1-2-6 16,1 2 20-16,1 0 1 0,-2 2 0 0,6 3-4 16,2-1 13-16,0 4 1 0,3-2-5 0,0 1-5 15,-1 0 9-15,3 2-7 0,0 0 1 16,0 0-4-16,18-4 2 0,0 2-2 0,-1 0-5 15,2 0 5-15,0-1 9 0,1-3-6 0,0 0 11 16,0-3-19-16,2-2-2 0,-2 0-9 0,2-1-19 16,-3 0-5-16,-2-2 5 0,1-1 5 15,-1-1-1-15,-4-2 5 0,-1 1 3 0,-1 2-9 16,-5 3 2-16,-3 1 7 0,-3 11 5 16,0-8 5-16,0 0 10 0,0 1 18 0,-11-3 13 15,8 6 1-15,-1 3-5 0,0-1-1 0,0 2 3 16,-1 0 12-16,1 0 15 0,-1 3 5 15,1 1-1-15,-5 6 6 0,0 5 17 0,2-1 1 16,3 6 7-16,0-2 7 0,1 2 0 0,3-7-4 16,0 6-8-16,0 2 6 0,0 3-15 15,0-1 1-15,13 25-6 0,-5-26-7 16,0-3 0-16,0 1-19 0,0-3 8 16,1-2-10-16,-1-2-9 0,2-4-33 0,-4-1-24 15,3-5 9-15,-2-1-28 0,1 0-18 0,-2-2-29 16,-6 0 12-16,7 0-23 0,3 0-12 15,17-16 22-15,-12 8-14 0,-1-2 9 0,-2-1-4 16,2-2 17-16,-3 2 22 0,-1 1-11 0,-2 2 35 16,-2 1-15-16,-4 1 24 0,2 3 16 15,-2-2 4-15,-2 2 16 0,0 3 16 0,-1 0-4 16,0 0 52-16,-1 3-7 0,-1-2 24 16,1 2 8-16,0 1-3 0,-3 1 13 0,-1 6-15 15,1 1 9-15,1-2-1 0,1 1 1 16,1-3 0-16,1-1-9 0,0 0 5 0,1-1 1 15,0-6 0-15,0 0-17 0,0 7 1 0,0-7-14 16,10 12 10-16,-5-10-12 0,1-1-24 16,2 0 2-16,-2 0-21 0,1-2-21 0,1 1-5 15,5 0-14-15,16-13-15 0,-12 6-21 16,-2-4 13-16,2 0 6 0,-4 1-8 0,-1 2-11 16,-2 3 20-16,-3-2 4 0,-2 2-1 0,-1 0 10 15,-2 3-10-15,-2 0 14 0,0 2 6 16,0 0-1-16,-3 0 8 0,1 0 28 0,0 4 2 15,0-1 10-15,0 1 2 0,0 1 11 16,0 0 5-16,-1-2-4 0,1 3 9 0,1-1 5 16,1 1 11-16,1-2-3 0,-1-4 3 0,0 0-2 15,0 8-3-15,18 6-11 0,-4-6-1 0,-1-1-11 16,3-4-3-16,-2-1-10 0,-1-2-20 16,-3 0-19-16,4 0-12 0,3 0-8 15,19-13-11-15,-17 6-10 0,-2-3-10 0,1 1 8 16,-4-1 8-16,-1 2-13 0,-1 0 9 0,-4 2 7 15,-2 2 14-15,0 1 1 0,-3 1-14 0,0-1 28 16,0 3-8-16,-1-3 0 0,-2 3 5 0,1-1 14 16,-2 2-4-16,2 0 6 0,-2 3 0 15,0-1 23-15,0 2 0 0,0-1 9 16,0 2 13-16,1-2 8 0,0 1-4 0,0 0 2 16,0 0 2-16,0 0 8 0,0-5-2 0,0 0-10 15,0 0-2-15,0 7 19 0,0-7-4 16,0 7-17-16,0-7 7 0,0 0-15 0,13 10-8 15,-12-10 16-15,3-2-20 0,-1 2-3 16,1-4-5-16,-1 1-18 0,8-7-22 0,1-2 8 16,-2 3 12-16,0-1-3 0,-2 4 0 0,0 0 2 15,-3 3-9-15,0 0 4 0,-1 0 2 16,-1 2-1-16,0 0-4 0,-3 1 0 0,0 0 13 16,0 0-7-16,8 0 9 0,2 10 11 15,0 0 4-15,-2-2 8 0,-2-1 5 0,-2 0-1 16,0 0-3-16,0-2-3 0,0 0 9 15,-2-1 3-15,0 0 8 0,1-2 4 0,-1 1 14 0,0 0-10 16,0-2 26-16,0 1-5 0,0 0-25 0,-2-2 1 16,0 0 4-16,0 0-3 0,0 0-5 15,0 0-10-15,9-12 1 0,-7 10-19 16,1-4 1-16,4-7-24 0,-1 3-2 0,1-2-11 16,2 0-1-16,-1 2-13 0,3 0 0 0,-4 4 1 15,2 1 4-15,0 2-3 0,-2 2 17 16,-1-1-2-16,0 2-8 0,-6 0 4 0,11 0 5 15,15 15 21-15,-12-7-12 0,-2 1 15 16,0 1 1-16,-3-6 2 0,-1 7 8 0,-1-4-5 16,-3-2 8-16,1 1-6 0,-3-2 5 15,0 0-4-15,0 1-7 0,-1-2-21 0,-1-3-12 16,0 0-36-16,0 0-40 0,0 0 8 0,-3 4-104 16,3-6-36-16,-2 1-61 0,3-2 27 15,-1-1-252-15,1 0-4 0,1 0 66 0,0-2 50 16,5-7-3-16,3 1 63 0,-1 0-5 15,3 3 36-15,-1-1 4 0,0 0 8 0</inkml:trace>
  <inkml:trace contextRef="#ctx0" brushRef="#br0" timeOffset="175271.42">24084 13774 516 0,'2'-1'329'0,"2"0"1"0,-3 2-12 16,1 2-38-16,0-2 58 0,1 2 5 0,-1 3-3 16,4 8-11-16,-1-1-14 0,0-1-22 15,-1-3-17-15,-2 1-42 0,4 2 1 0,-2-2-40 16,0-2 2-16,-1-2-27 0,0-1-8 0,-1 0-23 15,-1 0 1-15,0-3-17 0,0-1 3 16,1 1-37-16,-1-2-2 0,0 0-11 0,-1 0-3 16,0 0-20-16,0 0 2 0,0 0-34 0,0 0-2 15,4-12-5-15,-2 8-9 0,0 0-7 16,6-10-11-16,-1 2-13 0,3 1 4 0,-1-1-13 16,0 2 6-16,-1 2-4 0,1 3-2 0,-3 2 5 15,-1 0 10-15,0-1-3 0,-5 4-5 16,0 0 10-16,9 0 8 0,-3 0-3 0,-6 0 4 15,16 12 15-15,-5-2 9 0,-2 0 7 16,-3-1 11-16,0-1-5 0,0-1 8 0,-3-1-3 16,0-2 15-16,0 0-4 0,-1-1-13 15,0 1 8-15,-1-1 14 0,1-1 14 0,0 0-13 16,0-1-10-16,-2-1 0 0,0 0-1 0,0 0 0 16,0 0-17-16,0 0 9 0,0 0 2 0,0 0-16 15,12-12-17-15,-9 9-15 0,8-4-1 0,2-5-13 16,3 3-6-16,5 1-2 0,-3 1-1 15,3 1-6-15,-1 1-5 0,-2 3 14 16,-2 2-5-16,-16 0 16 0,10 0-1 0,14 13-6 16,-12-1 14-16,0 2 23 0,0 1-7 0,-1 2 10 15,0-3 7-15,-3 3-10 0,-5-2 2 16,1-4 8-16,-3-1-7 0,2-2 3 0,-3-8-43 16,0 0-28-16,0 7-57 0,0-7-35 15,-15 13 11-15,10-12-197 0,-1-1 30 0,0 0-321 16,-1-2 44-16,-2 2 81 0,-2 0 27 0,-17-12 37 15,12 5 43-15,-2-1 18 0,0-1 12 16,6-2 3-16,-5 5 66 0,1-2 6 0</inkml:trace>
  <inkml:trace contextRef="#ctx0" brushRef="#br0" timeOffset="176721.87">24184 13784 754 0,'13'0'315'0,"-13"0"-23"0,38-10-20 0,-27 9-10 16,-1 4-28-16,-10-3-17 0,12 8-23 0,-6-3 63 15,2 7-14-15,-2 2-21 0,-2 1 1 16,-2 2-9-16,0 2-9 0,-2-12-8 0,0 3-14 16,0 4-25-16,0 3-5 0,0-2-15 0,0-1-13 15,0-2-10-15,0-3 8 0,0-1-10 16,0 0 2-16,0-8-16 0,0 7 5 0,0-7 13 16,0 8 7-16,0-8-9 0,0 0-15 15,0 0-18-15,-5 9-2 0,7-12-8 0,0 1 2 16,0-3-23-16,2 0-1 0,3-11 0 15,0 3-24-15,2-3-17 0,0-1 3 0,1-1-11 16,3-1 5-16,-1 0-18 0,1-1 10 16,5 1-15-16,-2 3 16 0,0-1-1 15,1 4-3-15,-1 1-11 0,0 0 12 0,0 4-2 0,2 1-4 16,-3 3 10-16,3 1 11 0,-11 3-12 16,5 0 2-16,4 0 4 0,17 16 9 0,-18-7 13 15,1 3-10-15,-2 4 21 0,1-1-4 0,-2 6 13 16,-1-1 3-16,-3 0-6 0,0 1-4 15,-4 1-9-15,-1-3-1 0,-1 0 5 0,1-4-34 16,-4-2-18-16,0-13-16 0,0 9-57 16,0-2-42-16,-12 5-47 0,9-6 15 0,-3-4-177 15,1 0-61-15,-2 0 38 0,-1-2-249 0,0 0 60 16,-10 0 46-16,8 0 37 0,-3 0 36 16,-4 0 68-16,-3 0-4 0,-26-13 13 0,19 12 57 15,3-2-36-15,-3 2 13 0</inkml:trace>
  <inkml:trace contextRef="#ctx0" brushRef="#br0" timeOffset="177521.5">17119 14780 915 0,'0'0'332'0,"0"0"9"16,0 0-45-16,-5 13 45 0,10 6-37 16,2 3-1-16,-3-1-29 0,3 5-24 0,0 0-16 15,-1 0-21-15,-1 0-27 0,-1-1-11 0,0-4-25 16,1-1-13-16,0-5-19 0,-3 2-18 16,1-4-31-16,-2-3-31 0,2-1-4 0,-3-4-92 15,2-1-54-15,-2-2-60 0,0-2-67 0,0 0 20 16,0 0-261-16,0 0 36 0,5-14 33 0,-6 8-2 15,-1 0 29-15,0-11 24 0,2 9 30 16,-9-16 17-16,5 14 12 0</inkml:trace>
  <inkml:trace contextRef="#ctx0" brushRef="#br0" timeOffset="177821.38">17089 14766 764 0,'3'-15'401'0,"1"1"30"0,1-1-32 0,2 1-46 16,4 2-23-16,2 2-32 0,7-1-23 16,1 3-29-16,0 3-3 0,5 1-26 0,0 3-31 15,-12 1-5-15,4 0-21 0,28 10-13 16,-23-2-18-16,-4 3 3 0,-1 1-18 0,-5 1-10 16,-4 3-22-16,0-4 4 0,-6 0-9 15,-3 2-3-15,0-14-9 0,0 13-5 0,0 1-5 16,-18 11-1-16,8-12-9 0,-3 0-30 15,2-5-27-15,-4-1-37 0,3-4-34 0,1 0 8 16,4-2-102-16,7-1-46 0,-9 0-57 16,2 0 25-16,7 0-276 0,-18-12 20 0,16 8 46 15,0 0 29-15,1 0 44 0,0 0 21 0,1 0 28 16,1-2 41-16,2 3-20 0,9-9 36 16</inkml:trace>
  <inkml:trace contextRef="#ctx0" brushRef="#br0" timeOffset="178126.2">17642 14804 1010 0,'-2'-2'438'0,"0"0"-23"0,1 0-19 16,0-1-10-16,0 1-31 0,1 1-29 0,-1 0-22 15,0-1-23-15,1 0-30 0,0 1-28 0,0-2-2 16,2 2-31-16,-1-2-12 0,1 2-28 15,3-1 4-15,1 2-4 0,1-1-35 0,13-3-5 16,4 3-1-16,1-1-24 0,-2 2-17 0,6 0 14 16,1 0-25-16,1-2-3 0,-17 2-11 15,6 0-13-15,2 0-47 0,0 0-39 0,-1 0-37 16,-1 0 9-16,-4 0-130 0,-2 0-53 16,-5 0-59-16,3-12 27 0,-11 12-293 0,-1 0 72 15,-2-3 38-15,-1 3 33 0,0-2 47 16,-4 2 28-16,2-1 26 0,-3 0 9 0,1 0 43 15,-1 0 13-15,0 0-51 0</inkml:trace>
  <inkml:trace contextRef="#ctx0" brushRef="#br0" timeOffset="178335.25">17856 14741 241 0,'-3'1'514'0,"-1"3"-110"0,-5 4 93 0,5 4-12 16,-2 0-30-16,1 3-17 0,4 3-30 15,1 3-29-15,0-12-45 0,0 7 4 0,0 2-30 16,0 4-51-16,15 20-11 0,-10-19-45 0,1-2-17 15,-1-3-20-15,-2-1-71 0,4-3-56 16,-6-4-52-16,0-1-57 0,1-3-33 0,-1-1 9 16,0-2-188-16,0-2 24 0,1-1-308 15,-2 0 13-15,2-1 59 0,-1-1 27 0,-1 2 27 16,0 0 51-16,0-6 3 0,0 3 24 16,0 0-4-16,0 1 14 0,-1-3 6 15</inkml:trace>
  <inkml:trace contextRef="#ctx0" brushRef="#br0" timeOffset="182011.01">18938 14855 226 0,'0'0'438'0,"0"0"-62"0,0 0-10 0,0 0-46 16,13 0-41-16,-13 0-2 0,0 0 5 16,31 22-4-16,-10-19-25 0,0-1-32 0,1-2-21 15,2 2-19-15,-2 1-32 0,0-3-12 0,-1 3-19 16,-1-2 4-16,-2 1-31 0,-4-2-69 16,-3 2-1-16,-1 0-72 0,-3 0-47 0,-2-2-54 15,0 1-50-15,-5-1 17 0,0 0-282 16,0 0 20-16,0 0 32 0,6 0 24 0,-9-1 42 15,0 1 20-15,-1 1 5 0,0-1 43 0,-2 1-37 16</inkml:trace>
  <inkml:trace contextRef="#ctx0" brushRef="#br0" timeOffset="182224.58">18984 15037 357 0,'-4'3'456'0,"2"1"-35"16,2 1-66-16,1 0-47 0,0-1 22 15,1 1-17-15,8 5-21 0,0 0-25 16,4-5-17-16,3 0-54 0,1 2-9 0,0-1-41 16,1-4-31-16,-1 2-52 0,2 1-6 15,-2-3-112-15,-10-2-49 0,2 0-47 0,4 0-58 16,0 0 20-16,2 0 16 0,18-12 16 0,-21 10-257 16,6-2-2-16,-3 0 29 0,5-2 42 15,-1 3 21-15,4-2 17 0,-6 2 17 0</inkml:trace>
  <inkml:trace contextRef="#ctx0" brushRef="#br0" timeOffset="182848.75">19846 14829 547 0,'5'-3'293'16,"-1"2"-25"-16,-1-1-29 0,1-1-5 15,-1 0-11-15,3 1-11 0,-3-1-19 16,0 0-30-16,-1 1-6 0,0-3 17 0,-3 3-9 15,2-3-17-15,-2 3-17 0,-2-2-14 0,1 1 29 16,-1 0-24-16,-2-1-11 0,0 3 5 0,-8-6 5 16,0 5-12-16,2 2 5 0,3 0-8 15,-6 0 0-15,-18 14-3 0,16-4-9 0,-1 1 15 16,1 4 1-16,0 2 5 0,3 0-8 16,0 2-6-16,4 2 0 0,2-1 5 0,1 1-3 15,4 1 11-15,-1-2-22 0,3-10-5 0,0 5-13 16,16 18 15-16,-6-17-8 0,6-5-14 15,0-1-2-15,4-2-17 0,2-4 18 0,0 1-20 16,5-3-35-16,-16-2-25 0,6 0-33 0,5 0-11 16,25-10-26-16,-26 5-52 0,2 3 12 15,-2-5-106-15,1 3-35 0,-5 0-46 0,2-3 28 16,-1 1-250-16,-1-2 18 0,0 1 19 0,6 2 41 16,-4-2 32-16,-3 0 30 0,4 1 54 0,-2 3-4 15,-3-4 23-15,8 3 45 0</inkml:trace>
  <inkml:trace contextRef="#ctx0" brushRef="#br0" timeOffset="183472.01">20441 14867 796 0,'-1'0'345'0,"0"0"-4"0,-1 1-42 0,0 3 11 16,2-1-26-16,-2 4 4 0,-1 7-10 15,-1 5-14-15,2-2-20 0,0-2-12 0,1-1-4 16,0-1-10-16,1-5-28 0,0 3-1 0,0-1-21 16,0-2-9-16,0 1-25 0,0-3-2 0,0-6-12 15,0 8-6-15,0-8-9 0,0 7-8 16,0-7 1-16,0 6 17 0,0-6-33 0,0 0-15 15,-3 7 11-15,1-7 1 0,0-3-27 16,1 1-3-16,-1-3-18 0,2-1 29 0,-2-10-29 16,0 3 11-16,1-3-18 0,-1-1 3 0,2 0-3 15,0 8-11-15,0-5-4 0,0-2 10 16,0 4 6-16,13-13-20 0,-8 11-13 16,1-1 21-16,2 4-18 0,0 0 26 0,2 0-31 15,0 6 4-15,1-4 2 0,3 2 16 0,1 2-22 16,-2 3 1-16,-4 0 18 0,3 1-7 15,-4 1 5-15,16 12 15 0,-8-2 12 16,-2 3-2-16,-1 3 20 0,-2 1-5 0,3 2 23 16,-6 2-11-16,0-1 5 0,-3 2-14 0,-2-3 16 15,1 1-5-15,0 0-6 0,-2 1 1 16,1-9-4-16,-1-1-2 0,0-3-7 0,-2 1-5 16,2 0 1-16,0-6-12 0,0 2 17 0,1-2-11 15,1 0 8-15,2 0-18 0,10 2 11 0,0-5-16 16,-8 0-13-16,6 0 6 0,18-11-34 15,-13 6 3-15,0 2-64 0,-7 1-28 0,0 1-20 16,1-7-48-16,-3 2-38 0,-1 2 21 16,-3 2-124-16,-2-2-23 0,-1 2 31 0,-2-1-194 15,0 0-84-15,-1 3 41 0,0 0 44 0,0 0 37 16,0 0 42-16,-14-9 37 0,10 8 25 16,-4-1 25-16,-8 0 35 0,-2-1-13 15,-1 1 11-15</inkml:trace>
  <inkml:trace contextRef="#ctx0" brushRef="#br0" timeOffset="194773.67">17328 15709 716 0,'0'-12'314'0,"0"12"-39"16,13 0-20-16,7-28-3 0,-19 24 1 15,1-1-11-15,0 0-26 0,-2 1-5 0,0 0-23 16,0 2-42-16,-2-1-2 0,-3 2-14 15,-1 1-14-15,-11 4-13 0,-3 1-11 0,2 3 27 16,-4 4-17-16,2 5 1 0,0-2-2 0,0 3 0 16,2 2-26-16,0 1-1 0,-3 0-8 15,8 1-19-15,1 0 6 0,3 2 17 0,3-2-34 16,6 1 6-16,0-12-20 0,10 16 0 16,3-13 13-16,4-3-11 0,3-4-26 0,6-3 0 15,3-2-120-15,5 1-35 0,-17-3-54 0,8 0-35 16,33-11 24-16,-23 5-252 0,0-1 30 15,4-1 21-15,-6 0 40 0,1-1-4 0,-5 0 22 16,4 4 51-16,-4-3 24 0,-2-4-27 16</inkml:trace>
  <inkml:trace contextRef="#ctx0" brushRef="#br0" timeOffset="195021.83">17774 15690 520 0,'-4'-7'423'0,"0"0"-73"0,1 3 45 16,2 0-51-16,-1-1-52 0,1 4-13 0,-1-3-32 16,0 1-22-16,2 0-30 0,2 1-22 15,11-4-13-15,3 0-24 0,3 0-21 0,0 1-6 16,4 1-5-16,2 0-18 0,-1 0-9 16,-2 1-11-16,3-1-7 0,-2 1-18 0,0 2-4 15,-2 1-126-15,-2-3-35 0,-4-1-27 0,-3 2-32 16,-2-2 18-16,-4 1-193 0,-2 2-100 0,1 0 31 15,-5-1 30-15,2 2 25 0,-2 0 24 16,0 0 38-16,0 0 1 0,0 0 19 0</inkml:trace>
  <inkml:trace contextRef="#ctx0" brushRef="#br0" timeOffset="195210.66">17999 15588 359 0,'-5'0'426'0,"0"3"-25"0,0 0-61 15,1 0 26-15,-5 8-17 0,2 6-12 0,1-1-24 16,-2 2-20-16,5 3-18 0,-3 3-40 15,4-1-19-15,-2 1-35 0,1-2-7 16,-1-2-23-16,4 0-10 0,-2 0-41 0,2-5-37 0,0-9-41 16,0 5-2-16,0 1-148 0,10 7-39 15,-7-12-76-15,0-4 22 0,2 2-294 0,-2-4 44 16,5 0 34-16,-2-1 38 0,1-1 31 16,2 1 22-16,8 0 25 0,22-8 18 0,-9 7 10 15</inkml:trace>
  <inkml:trace contextRef="#ctx0" brushRef="#br0" timeOffset="195516.98">18911 15703 840 0,'0'-1'313'15,"0"1"-28"-15,0 0-23 0,2 1-5 16,-1 1-3-16,1-2-30 0,2 2-26 0,0-1-24 16,2 0 47-16,8 6-14 0,1-5-20 0,-4-1-16 15,9 2-12-15,-1-1-18 0,2-2-16 16,1 3-7-16,0-3-22 0,-10 0-11 16,5 0 0-16,3 0-39 0,2 0-34 0,0 0-2 15,2 0-98-15,17-12-39 0,-24 9-54 0,4 0 17 16,-11 1-217-16,-2 0-70 0,-1 0-9 0,-2 1 32 15,-1-1 29-15,-2 2 71 0,-2 0 17 0,-2 0-7 16,1 2 0-16</inkml:trace>
  <inkml:trace contextRef="#ctx0" brushRef="#br0" timeOffset="197453.27">19042 15862 280 0,'0'0'269'0,"-13"0"-38"16,13 0-20-16,0 0-22 0,0 0-19 0,-14 0-13 15,-3 19-14-15,14-17 0 0,-1 1 5 0,2-2-24 16,-2 0 2-16,1 1-12 0,1-1-12 16,0-1 17-16,0 3-13 0,-1-3 0 0,1 2-1 15,1-2-6-15,1 2 15 0,-1-1-20 16,1-1-11-16,1 2-8 0,2 0-8 0,0-2 75 16,3 2-2-16,2-1-36 0,9 1-8 0,3-2-1 15,3 5-23-15,-2-5 9 0,-8 0-32 16,4 0 17-16,4 0-27 0,0 0 5 0,-1 0 12 15,-1 0-16-15,2 0-4 0,-5 0-59 16,-1 0-13-16,-3 0-39 0,-3 0-7 0,-1 0-36 16,-8 0-25-16,8 0-31 0,-8 0 16 0,6 0-152 15,-6 0-124-15,0 0-10 0,8 0 40 16,-8 0 46-16,0 0 22 0,9-8 26 0,-10 6 12 16,-2-1 9-16</inkml:trace>
  <inkml:trace contextRef="#ctx0" brushRef="#br0" timeOffset="198739.18">5220 11228 261 0,'14'0'359'0,"-14"0"-67"0,0 0-30 0,0 0-39 15,0 12 9-15,0-12-32 0,0 0-14 0,13 0-12 16,-13 0-28-16,0 0-15 0,0 0-1 16,0 0-18-16,21 15-20 0,-20-13-1 0,0-2 4 15,0 0-21-15,0 1-4 0,-1 1-13 16,1-2 7-16,0 0-12 0,-1 0-15 0,1-2-2 15,0 1 2-15,-1 1-10 0,0-2 9 0,1 2-7 16,-1-1-1-16,0 0-10 0,1-1 8 0,0 1-16 16,-1-1 5-16,0 1-2 0,0 0-18 15,1-1-16-15,-2 1 2 0,2 0-8 0,0-1-16 16,-2 2-22-16,1-1-17 0,-1 1-13 0,1-1-30 16,0 2-1-16,0-2 9 0,0 0-165 15,1 1-102-15,-2-1 6 0,3 1 31 0,-1 0 38 16,0 0 13-16,-1 0 23 0</inkml:trace>
  <inkml:trace contextRef="#ctx0" brushRef="#br0" timeOffset="199200.45">5711 11400 577 0,'1'0'199'0,"-1"-1"-46"0,-1-1-5 0,2 1-21 15,-1 1-30-15,-1 0 17 0,1 0-16 0,0 0-21 16,0 0-13-16,0-2 3 0,1 1-12 16,-1 1-2-16,-1 0-10 0,1 0-8 0,-1 1-12 15,0-1-17-15,2 2-40 0,-3-1 3 16,1 0-141-16,0 1-119 0,-1 0 24 0,2 0 14 16,-1-1-71-16</inkml:trace>
  <inkml:trace contextRef="#ctx0" brushRef="#br0" timeOffset="199618.07">5581 12550 716 0,'0'0'256'15,"0"0"-35"-15,0 0-21 0,0 0-18 0,0 0-32 16,0 14-16-16,0-14-13 0,0 0-5 0,0 0-38 16,0 0-32-16,0 0-37 0,0 0-45 15,0 0 4-15,0 0-191 0,0 0-113 0,0 0 3 16,0 0 30-16,0 0 1 0,0 0 0 15</inkml:trace>
  <inkml:trace contextRef="#ctx0" brushRef="#br0" timeOffset="201498.72">19685 15643 323 0,'0'0'237'16,"0"0"-45"-16,0 0-2 0,0-12-23 15,0 12-18-15,0 0-17 0,0 0 6 0,0 0 11 16,0 0-13-16,0 0 0 0,0 0 4 0,0 0-8 15,-23 12 9-15,26 7 1 0,-3-11 5 0,0 6-22 16,7 22 1-16,-6-15-16 0,0 0 1 16,0-1 1-16,0 0-11 0,0-6 6 15,0-2-29-15,-1-2-7 0,1-1-1 0,-1-1 3 16,0-1-39-16,0-3 30 0,2 2-11 0,-2-3-11 16,0 1-2-16,0-2 58 0,0 1-12 0,0 0 9 15,0-2-14-15,0-1-7 0,0 0-9 16,-2 0 10-16,2-2-25 0,-1 0-11 0,1-1 5 15,-1-1-1-15,1-1-22 0,-1-1 8 16,1 2-1-16,-1-3 12 0,0 0-30 0,1 0 22 16,0 7-19-16,0-8-2 0,0 3 10 0,-4-19-6 15,3 11 6-15,1 2-20 0,0 11 8 16,0-10-5-16,0 1 0 0,0-5-7 0,0-1 3 16,12-10 2-16,-6 11-15 0,1 0 22 15,0 3-3-15,2-1-6 0,0 2-11 0,-1 1 17 16,3-1-9-16,-2 3 16 0,2-1-14 0,-1 3-12 15,-2 2 13-15,2 0-16 0,-2 1 13 16,0 2-3-16,-8 0 15 0,8 0-7 0,3 0-9 16,12 17 19-16,-11-8-4 0,-2 0-4 15,1 6-4-15,-2-4 16 0,0 3-8 16,0-1-3-16,-6-2-3 0,2 3 16 0,-1-2 2 16,-2-2 3-16,6 4 0 0,-7-4-11 0,-1-10 3 15,0 10 0-15,0-1 11 0,0-2 4 16,0 1-16-16,0-1 13 0,0-7-13 0,0 7 4 15,0 0-8-15,0-7 3 0,0 8 1 0,0-8 2 16,0 8 3-16,11 1-16 0,-7-7 5 16,0-1 5-16,1 1-16 0,0 0 15 0,1-2-10 15,-2 2-4-15,1-2-33 0,0-2-28 16,-5 2 6-16,0 0-70 0,8 0-30 0,-1 0-19 16,-7 0-36-16,15-8-54 0,-3 0 26 0,-4 1-236 15,-1 3 10-15,4-5 19 0,-2 2 27 16,-1 2 26-16,-2-1 57 0,4-1 13 15,3 0 10-15,-1 3 25 0</inkml:trace>
  <inkml:trace contextRef="#ctx0" brushRef="#br0" timeOffset="202041.17">20526 15620 830 0,'1'-2'280'0,"-3"-1"-38"0,3 2-21 15,-1 0 24-15,1 3-28 0,-1-1 17 0,-2 3-16 16,1 1-29-16,0 2-22 0,-1 8 40 16,2-6-3-16,-5 22-4 0,1-13-18 0,3 2-13 15,-3 0 1-15,1-2-24 0,3 1-19 16,0-5-15-16,0-8-6 0,0 3-17 0,0 0 5 15,0 0-3-15,0-2-8 0,11 15-8 0,-6-15-3 16,0-2-7-16,0-3-8 0,2-1-9 16,-1 0-9-16,2-3-9 0,-1 2 10 0,15-16-9 15,-7 5-2-15,-2-1-1 0,-2 0-3 0,1-3-13 16,-2-1-2-16,-2-1 1 0,2-1 0 16,-2 0-1-16,-1 1-6 0,-2 2-9 0,-1 3 19 15,-2 2-5-15,0 1-2 0,-2 1-8 0,2 3-2 16,-2 5 7-16,0 0-2 0,0-7-8 0,0 7 10 15,0 0-13-15,0-7 14 0,0 7 3 16,0 0 0-16,-8-5 5 0,8 9 11 0,-1 0-8 16,0 2 13-16,1 0 28 0,0 2-9 0,3 11 18 15,-3-10-18-15,9 20 2 0,-5-10-6 16,1 1 12-16,1-2-28 0,5 2 11 0,-1-4 6 16,-1 1-9-16,1-4-5 0,2 0-9 15,-4-1-23-15,-1-1-26 0,2-6-50 0,-4 0-43 16,1-2 12-16,1-1-171 0,-2-2-74 15,-5 0 29-15,0 0-265 0,8 0 50 0,-8 0 41 16,8 0 48-16,2-10 39 0,-8 6 15 0,2 1 26 16,1 0 51-16,0 1 11 0,0-2 11 0,11-1 31 15</inkml:trace>
  <inkml:trace contextRef="#ctx0" brushRef="#br0" timeOffset="204407.71">22982 14727 222 0,'0'0'417'16,"0"0"-78"-16,0 0-53 0,0 0-9 0,0 0-25 15,0 0 1-15,0 0-24 0,0 0 4 0,0 0-28 16,0 0-22-16,-19 2-23 0,24 2 24 0,5 9-21 16,-1 0-16-16,7 3-12 0,0 0-8 15,4 1-15-15,-5 0-17 0,0 1-3 0,-1 1-8 16,2 1-16-16,-2-1 12 0,2 3-14 16,-3-1-12-16,2 0 1 0,-2-4-13 0,-1 1-19 15,-2-2-1-15,-1-1-73 0,-2-1-51 0,-3-2-23 16,-1-6-32-16,-1 0-25 0,-2-6-33 15,0 0 19-15,0 0-269 0,0 0 1 0,-7 4 60 16,3-8 3-16,2 1 41 0,-7-9 27 16,1 1 2-16,-1-4 34 0</inkml:trace>
  <inkml:trace contextRef="#ctx0" brushRef="#br0" timeOffset="204717.04">22945 14731 905 0,'-2'-6'293'0,"2"-1"-32"16,1 0-22-16,1 3 11 0,6-8-35 0,-1 5-17 16,9-2 6-16,4 1-22 0,1-1 15 15,5 1-8-15,-1 2-30 0,0 3 7 0,7-1-21 16,-1-1-3-16,-2 5-15 0,-15 0-15 16,7 0-22-16,1 0-5 0,19 14-9 15,-26-5 3-15,-2 3-17 0,-5-1 2 0,-2 0-14 16,-2 1 12-16,-4-1-18 0,0-11 3 0,0 12-2 0,-17 14-10 15,3-12-1-15,-2 1-1 0,0-4-11 16,-2-1 7-16,-4-2-39 0,-1 3 2 0,3-2-87 16,2-4-20-16,2-2-32 0,-2-2-49 15,11-1-39-15,-3 0 21 0,3 0-267 0,-5-9 20 16,11 6 29-16,0-2 31 0,1 2 36 0,1-1 25 16,3 2 44-16,7-5 13 0,8-1 10 15</inkml:trace>
  <inkml:trace contextRef="#ctx0" brushRef="#br0" timeOffset="205332.18">23625 14701 456 0,'-2'2'318'0,"0"-1"-31"15,0-1-23-15,0 1-17 0,1-1-16 0,-1 0-49 16,2 0 11-16,0 3 23 0,2-3-26 0,1 1-1 16,2 1-22-16,12 1 22 0,-2-2 11 15,8 1-25-15,1-2 0 0,3 0-15 0,0 1-16 16,-1-1-24-16,0 0-10 0,0 1 0 0,-1 0-21 15,0 1-1-15,-2 1-14 0,-3-3-9 16,0 1-29-16,-13-1-33 0,3 0 0 0,0 0-89 16,-2 0-54-16,-1 0-31 0,-7 0-32 15,9 0 20-15,-9 0-202 0,0 0-69 0,0 0 6 16,6 0 32-16,-6 0 28 0,4-8 13 0,-7 7 33 16,-1-3 4-16,0 2 20 0</inkml:trace>
  <inkml:trace contextRef="#ctx0" brushRef="#br0" timeOffset="205551.77">23941 14679 376 0,'-4'0'344'0,"0"0"-51"0,2 0 2 16,0 0-2-16,0 4 9 0,1-1-39 0,1 4 21 15,-2 11-10-15,2 1-6 0,0-9-30 0,0 7-6 16,0 4-17-16,0 4-31 0,0 1-13 16,0-1-22-16,13 28-17 0,-11-30-15 15,-2-3-5-15,2-2-21 0,-1 0-4 16,1-4-43-16,-2-14-40 0,0 9-18 0,0 0 1 15,0-2-124-15,0-7-59 0,0 0-56 0,9 9 23 16,-5-10-290-16,0-2 51 0,10-5 29 16,3-2 33-16,1-2 48 0,0 3 9 15,0-3 49-15,3-1 25 0,3 1-18 0</inkml:trace>
  <inkml:trace contextRef="#ctx0" brushRef="#br0" timeOffset="205877.71">24467 14837 439 0,'0'0'356'0,"0"2"-26"0,0-2-44 16,0 0-3-16,2 2-5 0,-2-2-34 15,-1 0-30-15,2 0 17 0,1 0-26 0,-1 0-23 16,1 0 27-16,2 0-29 0,2 0-22 0,2 0-2 16,-1 0-6-16,4 0-25 0,5 0-16 15,3 0-15-15,-1 0 3 0,1 0-14 0,20-9-12 16,-19 6-31-16,-3 0-21 0,3 2-2 0,-14 1-113 16,3 0-44-16,1 0-41 0,-1 0 16 15,-1 0-255-15,-8 0-67 0,9 0 33 16,-9 0 48-16,0 0 33 0,0 0-2 0,0 0 59 15,11-1-5-15,-14 2 11 0</inkml:trace>
  <inkml:trace contextRef="#ctx0" brushRef="#br0" timeOffset="206099.31">24516 14930 539 0,'-3'6'390'15,"-2"-5"-36"-15,3 3-16 0,-1-1-42 0,2 0 22 16,0 0-22-16,1 0-17 0,2 1-38 0,2-2-10 15,2 4-35-15,8-1-6 0,4 1-40 16,0 0-14-16,1-2-1 0,0 1-16 0,1-3-29 16,-2 1-34-16,-3-1-23 0,4 1-4 0,-12-3-97 15,3 0-27-15,1 0-59 0,-1 0-30 16,2 0 17-16,11-13-252 0,-15 11-40 16,0-2 39-16,-2 1 35 0,0-1 8 0,-1-1 31 0,7-2 46 15,-2 2 14-15,6 1-40 0</inkml:trace>
  <inkml:trace contextRef="#ctx0" brushRef="#br0" timeOffset="209393.4">25276 14890 265 0,'0'0'175'15,"0"0"-23"-15,0 0-17 0,0 0-32 16,0 0-19-16,0 0-10 0,0-13-7 0,-14 13 19 15,14 0-32-15,0 0 4 0,0 0-27 0,0 0 18 16,0 0-6-16,0 0 0 0,0 0 4 16,0 0-7-16,0 0 2 0,0 0 11 0,0 0-18 15,0 0-7-15,0 0-12 0,0 0 18 0,0 0 5 16,0-12-4-16,0 12-6 0,0 0 1 16,0 0 1-16,0 0-8 0,0 0 1 0,0 0-1 15,0 0-14-15,0 0-6 0,0 0 30 16,0 0-15-16,0 0 11 0,0 0-15 0,0 0 6 15,0 0-11-15,0 0 1 0,0 0 7 0,0 0 4 16,0 0-19-16,0 0 23 0,0 0-6 16,0 0-18-16,0 0 20 0,0 0-11 0,0 0-8 15,0 0 9-15,0 0-5 0,0 0-7 16,0 0 9-16,0 0-6 0,0 0-7 0,0 0 14 16,0 0-7-16,0 0 10 0,0 0-1 0,0 0-10 15,0 0 6-15,0 0-8 0,0 0 23 16,0 0-9-16,0 0-6 0,0 0 4 0,0 0-9 15,0 0-4-15,0 0 6 0,0 0 1 0,0 0 6 16,0 0-11-16,0 0 0 0,0 0 2 16,0 0 4-16,0 0 0 0,0 0-5 0,0 0-2 15,0 0 1-15,0 0 10 0,0 0-2 16,0 0-9-16,0 0 4 0,0 0 11 0,0 0-6 16,0 0-18-16,0 0 14 0,0 0 2 15,0 0-6-15,0 0 2 0,0 0-3 0,0 0 12 16,0 0-8-16,0 0-10 0,0 0 1 0,0 0 12 15,0 0-6-15,0 0-16 0,0 0 15 16,0 0-2-16,0 0 5 0,0 0 4 0,0 0-10 16,0 0 6-16,0 0 0 0,0 0-13 15,0 0 9-15,0 0 8 0,0 0-3 0,0 0-11 16,0 0 12-16,0 0 1 0,0 0-6 0,0 0 7 16,0 0 4-16,0 0-10 0,0 0 11 15,0 0-22-15,0 0 11 0,0 0 3 0,0 0-2 16,0 0-10-16,0 0 16 0,0 0 2 0,0 0-16 15,0 0 9-15,0 0-13 0,0 0 9 16,0 0 9-16,0 0-23 0,0 0 24 0,0 0 0 16,0 0-12-16,0 0 8 0,0 0 6 15,0 0-9-15,0 0 1 0,0 0-5 0,0 0 6 16,0 0 9-16,0 0-6 0,0 0-8 16,0 0-2-16,0 0 1 0,0 0 2 0,0 0 7 15,0 0-2-15,0 0-6 0,0 0 10 0,0 0-22 16,0 0 25-16,0 0-1 0,0 0-2 0,0 0-4 15,0 0 6-15,0 0 9 0,0 0-6 16,0 0-13-16,0 0 6 0,0 0 3 0,0 0-9 16,0 0 1-16,0 0 4 0,0 0 2 0,0 0 1 15,0 0 1-15,0 0-8 0,0 0 2 16,0 0-1-16,0 0-1 0,0 0 0 0,0 0 16 16,0 0-14-16,0 0-4 0,0 0 1 15,0 0-16-15,0 0 14 0,0 0 0 0,0 0 5 16,0 0-4-16,0 0 1 0,0 0 0 15,0 0-2-15,0 0 8 0,0 0-9 0,0 0 2 16,0 0 1-16,0 0 14 0,0 0-16 0,0 0 8 16,0 0-1-16,0 0-10 0,0 0 8 0,0 0 3 15,0 0-4-15,0 0-4 0,0 0-3 16,0 0 10-16,0 0-14 0,0 0 7 0,0 0-2 16,0 0 6-16,0 0 9 0,0 0-4 15,0 0-10-15,0 0 8 0,0 0-7 0,0 0 3 16,0 0 2-16,0 0-4 0,0 0 0 0,0 0 1 15,0 0 7-15,0 0-7 0,0 0 7 16,0 0-10-16,0 0 3 0,0 0-11 0,0 0 19 16,0 0-14-16,0 0 6 0,0 0 8 15,0 0-11-15,0 0-1 0,0 0 3 0,0 0 6 16,0 0 2-16,0 0-7 0,0 0-3 0,0 0 20 16,0 0-23-16,0 0 15 0,0 0 0 15,0 0-5-15,0 0-9 0,0 0 13 0,0 0-8 16,0 0 0-16,0 0 15 0,0 0-30 15,0 0 17-15,0 0 3 0,0 0-10 0,0 0 4 16,0 0 4-16,0 0-3 0,0 0-1 0,0 0 2 16,0 0 5-16,0 0-1 0,0 0 4 15,0 0-13-15,0 0 13 0,0 0 8 0,0 0-17 16,0 0 14-16,0 0-12 0,0 0-8 16,0 0 14-16,0 0 1 0,0 0-6 15,0 0-2-15,0 0-1 0,0 0-8 0,0 0 14 16,0 0-2-16,0 0-2 0,0 0 7 0,0 0 2 15,0 0-12-15,0 0 5 0,0 0 10 0,0 0-7 16,0 0-11-16,0 0 6 0,0 0-5 16,0 0-9-16,0 0 25 0,0 0-18 15,0 0 7-15,0 0-8 0,0 0 4 0,0 0-1 16,0 0 17-16,0 0-5 0,0 0 1 0,0 0-7 16,0 0 6-16,0 0-23 0,0 0 7 0,0 0 3 15,0 0 7-15,0 0-15 0,0 0-23 16,0 0-20-16,0 0-60 0,0 0 12 0,0 0-175 15,0 0-79-15,0 0 24 0,0 0-32 16,0 0 15-16,0 0 28 0</inkml:trace>
  <inkml:trace contextRef="#ctx0" brushRef="#br0" timeOffset="209858.66">25308 14769 382 0,'0'-12'322'15,"12"12"-33"-15,-12 0-53 0,0 0-19 0,0-13-13 16,0 13-40-16,0 0-19 0,0 0-22 0,0 0 7 16,0 0-19-16,-6-5-9 0,-12 15-19 15,3 1-10-15,-2-1-2 0,0 6-3 0,2-2-13 16,0 2 11-16,2 0-13 0,2-4-21 15,2 2 15-15,-2 1-14 0,6-4 0 0,1-3-7 16,4 0 22-16,0-8-17 0,0 7 10 0,0-7-13 16,11 13-4-16,4-5 13 0,-5-3-1 0,5 0 3 15,2 0-12-15,2-1-2 0,0-1 7 16,3-3-11-16,-5 2-10 0,5 1 3 0,0 0 14 16,-2 2-15-16,3-2 3 0,-7 2-2 0,-1 0 10 15,-1 1-13-15,-6-1 20 0,-1-1-11 16,-2 3 15-16,-3-1 12 0,0-1-25 0,-1 1-1 15,-1-6 18-15,0 0 2 0,-12 23 0 0,2-11-21 16,5-4 36-16,-8 3-25 0,0-5-24 16,2 5 20-16,-5-4-7 0,-1 2 3 0,0-4-12 15,-2-1-8-15,1 1-27 0,-2-4-36 16,1-1-36-16,8 0-21 0,-2 0-38 0,0 0 16 16,-11-14-167-16,14 8-148 0,7 1 32 0,1-1 32 15,2-1 16-15,2 1 16 0,-2 6 56 16,10-15-27-16</inkml:trace>
  <inkml:trace contextRef="#ctx0" brushRef="#br0" timeOffset="210537.97">25851 14819 629 0,'-4'-4'343'0,"1"1"-33"0,1-2-15 0,1 1-11 15,-1 1-61-15,2-2-5 0,1 0-20 0,2 1-54 16,-2-2 4-16,11-3-31 0,1 1 9 0,0 4 11 16,3-1-30-16,-1 5-17 0,-8 0-11 15,4 0-6-15,17 14 20 0,-9-3-30 0,-9 2 8 16,-1 2-7-16,-1 2 13 0,-4-2-2 0,-3-1-2 15,-1-1-7-15,0-4-8 0,0 2-10 16,-12 16 11-16,7-12-14 0,1 0-5 0,-4-3-5 16,2-2-15-16,-2 1-3 0,2 0-2 15,1-7-1-15,-1 1 14 0,1-2-12 16,-2-1 16-16,2 0 2 0,1-1-7 0,0 0-11 0,0-1-8 16,1 0 8-16,0 2-12 0,1-2 22 15,-1 1-4-15,0-1-14 0,2 0 0 0,1 0-26 16,1-1 25-16,3 1-7 0,0 0-1 15,2-2 4-15,1 2 15 0,12 3-19 0,-11-3-1 16,5 0-12-16,22 9-3 0,-17-6 16 16,3 8 12-16,-6-2-14 0,4 1 19 0,-2-1-27 0,-1 3 27 15,0 3-16-15,-3 1-22 0,0 1 29 16,-3 2 8-16,1 1 4 0,-4-3-26 16,1 3 18-16,-4-4 4 0,0-1-11 0,-3-1 18 15,-1-14-6-15,0 12 17 0,0 1-4 0,-17 10 6 16,6-13 4-16,0 0 3 0,-3-4-10 15,-1 2 3-15,-4-3 2 0,2-2-5 0,0 0-6 16,3-2 0-16,0-1 12 0,14 0 2 0,-9 0 1 16,0 0 4-16,-6-18-3 0,11 10-8 15,4-3-1-15,2 2-3 0,-2 0-10 0,20-19 8 16,-4 10-16-16,3 3 4 0,0-2 1 16,5 0-6-16,-3-1-6 0,2 3-8 0,-2-1-28 15,0 3-60-15,2-2 7 0,-3 5-87 0,-1 0-49 16,-3 3-52-16,-5 5 26 0,-4 0-270 15,-2 2 2-15,-5 0 31 0,0 0 42 0,0 0 32 16,3 10 24-16,-6-6 46 0,0-1 52 0,0 1-7 16,-9 8 14-16</inkml:trace>
  <inkml:trace contextRef="#ctx0" brushRef="#br0" timeOffset="211239.6">23516 15766 871 0,'6'-15'303'15,"-1"1"-2"-15,0-1-35 0,-3 5-14 16,-2 2-33-16,0 8-40 0,0 0 10 0,0-9-18 16,-15 0-7-16,8 9-33 0,-1 1-3 0,-12 5 2 15,-1 3-14-15,-1 4 5 0,2 1-2 0,0 0-1 16,0 5-13-16,3-1 10 0,1 4-13 15,5 1-3-15,-1 2-2 0,5 2-5 0,2 2-12 16,5-15 0-16,0 6-8 0,14 26-4 0,0-25-10 16,3-4-9-16,1 0-5 0,4-3 1 15,2-4-15-15,5-2-34 0,1-1 0 0,3-4-112 16,-14-3-41-16,9 0-44 0,5 0 20 16,34-16-214-16,-30 7-90 0,-6-6 36 0,2 1 33 15,-2-3 15-15,-1 0 39 0,-2 3 22 0,-5-4 24 16,0 1-17-16,-6 0 10 0</inkml:trace>
  <inkml:trace contextRef="#ctx0" brushRef="#br0" timeOffset="211454.24">23873 15775 649 0,'-3'0'353'0,"1"-2"-20"0,0-1-2 15,1 3-44-15,0-2-33 0,4 1-24 16,2 1-26-16,2-1 5 0,1 1-25 0,14-1-22 15,-2 1-17-15,1-1-1 0,2 1-27 16,-14 0-20-16,7 0-10 0,0 0-93 0,-1 0-63 16,-2 0-50-16,-3 0-45 0,10 11 14 15,-15-11-169-15,-1 0-103 0,0 0 17 0,0 1 27 16,-2 1 24-16,-1-1 15 0,0 0 14 16,-1 1 5-16</inkml:trace>
  <inkml:trace contextRef="#ctx0" brushRef="#br0" timeOffset="211627.2">24069 15793 543 0,'-4'3'287'0,"0"1"21"0,-5 11-12 0,1-4 4 16,2 1-39-16,1 2-32 0,1 4-28 0,-1 0 69 16,0 3-34-16,2 2-10 0,1-1-43 15,1-1-33-15,-1 2 1 0,2-13-26 0,0 5 1 16,0-1-18-16,0 0-50 0,0-3-3 16,0-1-107-16,0-3-34 0,0-7-68 0,0 8 15 15,0-8-227-15,12 7-109 0,-5-7 32 0,9-3 30 16,3-6 49-16,1 2 19 0,6-3 35 15,0 1-22-15,7-3-3 0</inkml:trace>
  <inkml:trace contextRef="#ctx0" brushRef="#br0" timeOffset="211878.87">24778 15862 617 0,'1'-3'429'0,"0"1"-72"0,0 0 31 16,2 0-33-16,1-1-52 0,0 3-26 16,12-5-9-16,0 2-37 0,7-1-21 0,-1 2-29 15,4-1-11-15,1 1-21 0,5 1-13 16,-3 0-9-16,0-2-25 0,-1 1-30 0,-1 2-6 16,-1-1-138-16,-4 0-57 0,-3 0-77 15,-1-1 19-15,-6-1-310 0,-1 3 48 0,-2 0 26 16,-5 0 5-16,-4 0 33 0,0 0 39 15,0 0 41-15,8 5-29 0,-9-3 56 0</inkml:trace>
  <inkml:trace contextRef="#ctx0" brushRef="#br0" timeOffset="212086.93">24879 15974 354 0,'-6'5'455'0,"1"-1"-48"16,2-1-43-16,2-2-48 0,0 1 18 0,2 0-31 15,3 2-34-15,2-2-32 0,12 4-31 0,2 0-18 16,-1-3-18-16,5 0-31 0,1-2-2 16,0 3-58-16,1-4-9 0,-15 0-105 0,5 0-58 15,3 0-65-15,0 0 14 0,17-13-247 0,-24 11 30 16,5-5 29-16,-7 1 25 0,-2 1 24 0,-2 1-73 16,0-1-1-16,0 0 20 0,7-2 16 15</inkml:trace>
  <inkml:trace contextRef="#ctx0" brushRef="#br0" timeOffset="212984.35">25445 15802 643 0,'0'-3'273'16,"0"0"-29"-16,3 0-14 0,0 0-15 0,11-3-10 16,-5 2 0-16,9 0-7 0,-4-2-13 0,0 6-4 15,-2-2-2-15,-12 2-10 0,15 0-29 16,-1 0-7-16,11 15-17 0,-16-6-11 0,-5 1-9 16,1-1-10-16,-1 6-9 0,-4-2-6 15,0-2 22-15,0-11 11 0,0 15-35 0,-11 14 11 16,7-17-15-16,-1-4-4 0,1 0-18 0,0-1 4 15,0 0-5-15,-1-3-9 0,1 1 7 16,1-1-2-16,1 1 0 0,-2-4-28 0,1 1 20 16,-2 0-2-16,2-2-5 0,1 2-18 15,-3-1 18-15,5-1-5 0,0 0-4 0,0 0-19 16,0 0-1-16,0 0 31 0,0 0-35 0,-5-4 32 16,7 3-15-16,3 1-1 0,0 0-26 15,0 0 30-15,1 0-2 0,1 1 0 0,0 0-3 16,3-1 11-16,2 0-9 0,17 12-23 15,-10-4 19-15,-3 3-3 0,1-1-3 0,0 2 27 16,1 2-25-16,-4 1 5 0,2 5 2 0,0-2-5 16,-1 2 17-16,-2 1 4 0,0 3-22 0,-3-2 10 15,-1 0 7-15,1 3 3 0,-3-1-4 0,-1-2 2 16,-3 0-6-16,0-2 1 0,-2-1-4 16,2-2-14-16,-3-10 10 0,0 2 8 0,0 0 2 15,0-1-6-15,0 2 1 0,-13 4 12 16,10-9-1-16,0 0 4 0,-5 5-3 0,-2-3 19 15,3-1 12-15,-1-2-10 0,-7 1-6 0,0-1 2 16,2-2-5-16,1-1 0 0,0-1-4 16,2 0-4-16,-3 0 3 0,-2 0-1 0,-17-12-3 15,18 8 3-15,-4-4 5 0,6 0-4 0,0-1 8 16,2-3-17-16,5-2 8 0,1-1-13 16,3 0 11-16,1 6-8 0,0-5 2 0,17-20 1 15,-5 14-13-15,2 0 8 0,1-1-8 16,0 4 6-16,3 1-5 0,1 1 1 0,3 1-1 15,1 0-12-15,-1 0 4 0,-2 4 6 16,2 1 3-16,-2 1-12 0,-2-1-15 0,-1 2-17 16,-2-1-32-16,-2 1-23 0,-3 2 8 0,-1 3-79 15,-1-2-24-15,-1 1-35 0,-2 1-26 0,-1 0-33 16,1-2 27-16,-2 1-183 0,2 0 37 16,-2-2 31-16,0-1-72 0,-1 2 32 0,1-1 27 15,0 0 24-15,0 0 28 0,9-5 13 16,-4 3 9-16</inkml:trace>
  <inkml:trace contextRef="#ctx0" brushRef="#br0" timeOffset="213433.55">26401 15830 454 0,'2'-5'395'0,"-1"1"-69"15,-1-1-24-15,-1 1-36 0,1-2-18 0,-7-4-23 16,0 1-8-16,2 2-32 0,1 2 7 16,1 0-26-16,-2 1-15 0,-1 1-29 0,-1 1-7 15,2-1-12-15,-1 3 12 0,6 0 5 16,-10 0-30-16,-15 17 36 0,12-5-12 0,3 3-17 15,-1 1-3-15,3 0 3 0,1 4-12 16,5 1-2-16,-1 2-3 0,2-1-12 0,1-9 12 16,0 4-12-16,0 4-6 0,14 27 4 0,-5-23-16 15,0-1 9-15,-2 0-12 0,4-1-5 16,-2 0 7-16,1 1-12 0,-1-3 7 0,1 4-12 16,-4-3-11-16,0 0 10 0,-5-4-4 15,3-1 1-15,-1-1-3 0,-3-3-9 0,0-13 8 16,0 9-23-16,-16 10-27 0,5-9-51 0,-5-2 5 15,-1-4-100-15,-6 0-40 0,0-4-60 16,12 0 26-16,-8 0-283 0,-3 0 45 0,-20-16 35 16,22 6 33-16,1-3-1 0,3 1 42 0,6-4 37 15,-3 2 20-15,3-2 3 0,2 4-3 16</inkml:trace>
  <inkml:trace contextRef="#ctx0" brushRef="#br0" timeOffset="213605.01">26099 16148 424 0,'14'-7'450'0,"4"2"-83"16,0-5 30-16,3 4-31 0,3 2-61 0,3 1-2 16,0-1-54-16,1 1-26 0,1 1-16 15,1-1-44-15,1 1-14 0,1 0-16 0,2 2-126 16,-1 0-64-16,0-2-84 0,-2 0 10 16,3 0-316-16,-3 1 21 0,0-4 30 0,-2-2 23 15,-2 2 27-15,2-3 7 0,1 1 45 16,-1 2 4-16</inkml:trace>
  <inkml:trace contextRef="#ctx0" brushRef="#br0" timeOffset="-207978.46">16707 16424 827 0,'-13'0'309'0,"13"0"-31"16,0-13-32-16,0 13-26 0,0 0-15 0,0 0-21 16,-22-24 6-16,19 24-6 0,3 3-13 0,-2 1-1 15,0 1-16-15,2 2 29 0,-3 13-21 0,2 2-13 16,1-8 1-16,0 6-12 0,0 4 0 16,0 4-10-16,0 1-15 0,11 27-8 0,-7-27 3 15,-2-1-28-15,3 0 2 0,2-3-18 16,-5-9 3-16,0 6-9 0,0-6-9 0,1-4-2 15,-1-3 0-15,0-2-15 0,-2 0 1 16,0-7-3-16,0 0 9 0,0 0-4 0,0 0-11 16,0 0 5-16,2 10-1 0,0-13-14 0,-4 1-1 15,2-4 6-15,0 0-4 0,5-11-4 16,-5 3 3-16,0 4-4 0,0-5 3 0,0-4-16 16,0-2 16-16,0-1-20 0,-11-25 7 0,8 25 3 15,-1-4-1-15,0 6-5 0,-1-2 5 16,0 3-11-16,1 0 15 0,-1 0-8 0,3 1 5 0,0 2 0 15,2 2-12-15,0 2 7 0,0 12 3 16,0-15 4-16,13-12-11 0,-5 14 2 0,0-1 5 16,1 3-3-16,5 1-15 0,-1 2 11 15,1 3 7-15,3-2-1 0,2 5-2 0,-6 2 4 16,-13 0-1-16,18 0-10 0,15 14 4 0,-19-8 1 16,0 5 2-16,-3 1-4 0,-5 3 10 15,1-1-10-15,-2 0 11 0,0 1 0 0,-5-2-5 16,0-5 6-16,0 4-2 0,0 1-13 0,-17 12 10 15,10-11-5-15,-3-2 9 0,-2 0-1 16,1 0 1-16,0-1-10 0,-3 4-1 0,1-4 12 16,-1-2-6-16,-1-2-6 0,3 3 18 15,3-5-10-15,1 1 6 0,3-2-7 0,-1 0-1 16,2-1-6-16,0 1 3 0,2 1 7 0,0-2-1 16,0 1-11-16,2 0 9 0,0-4 8 0,0 0-6 15,0 7-9-15,18 11 2 0,-5-9-6 16,1 1 10-16,2-3-6 0,2 3 12 0,5-3-6 15,-4 0 5-15,2-2-3 0,-4 0 1 16,3-4-1-16,-1 2-6 0,-2-1 3 0,2-2 11 16,-13 0-15-16,3 0 10 0,1 0-8 0,-1 0-17 15,11-14 5-15,-9 7 1 0,0-5-3 16,-1 1-6-16,-4-3-11 0,2-1-18 0,-3-1 27 16,1 0 4-16,0 2-13 0,-4 3 15 0,0 0-21 15,0 2 23-15,-2 4-17 0,1 1 26 16,1-1-14-16,-2 5 13 0,0 0-17 0,0 0 21 15,-3-3-11-15,1 6 30 0,0 4-9 0,-2 8 6 16,-2 2-17-16,4 0 7 0,-2-1 10 16,2 1 2-16,2-1 3 0,0-11-2 0,0 5-17 15,0 1 9-15,11 15-5 0,-6-16-5 0,-1-3 15 16,3-2 0-16,-1-3-4 0,1-1 4 16,3 1-9-16,-2-2 15 0,5 0-13 0,20-13 0 15,-16 6-1-15,2-4-11 0,-3-1 22 0,1 2 7 16,-2-1-25-16,1-2 1 0,-5 3 6 0,-2-2-5 15,1 2 2-15,-4 3 7 0,0 1-12 16,-3 0 4-16,-1 4-2 0,0-2-3 0,1 2 8 16,-3 2-6-16,0-2-10 0,0 2 13 0,-3 2-9 15,1 0-10-15,2 2 16 0,0 0 6 16,0 1-7-16,0-1 10 0,0 1-7 16,0 1 11-16,0 1-8 0,0 0-16 0,0-7 9 15,0 10 4-15,12 11 2 0,-4-9-7 0,4-4 3 16,-3-2 23-16,0-3-10 0,0 0-19 15,0-2 11-15,-9-1 8 0,13 0-3 0,4 0-9 16,16-13 4-16,-15 10 1 0,-2-5 1 16,-3-1-25-16,2-3 8 0,-7-1-8 0,0-2 9 15,2-3-26-15,-1 1 3 0,-5-4 5 0,2-1 2 16,-6-1-39-16,2 0 7 0,-2 1 6 0,0-2 6 16,0 12 18-16,0-2-14 0,-11-16 14 15,5 16 27-15,-4 2-20 0,-1 2 24 0,2 3-25 16,0-1 10-16,3 6-1 0,-1-1 4 0,3 1-17 15,-1 0 22-15,1 2 1 0,-1 0 1 16,5 0 0-16,0 0-17 0,0 0 22 0,-13 9-2 16,11-2 2-16,-3 8 0 0,0 2 40 15,3 2 11-15,2 1 18 0,0-9-13 0,0 7 4 16,11 25-11-16,-6-14-3 0,4-2-5 16,2-3 7-16,-2 3-15 0,2-3-5 0,3-4 13 15,-3 2-7-15,1-2-3 0,1-5-16 0,-2-1 9 16,2-4-13-16,-1-2 16 0,2-3 1 15,-3-1-7-15,-1-4 8 0,-10 0 1 0,14 0-2 16,17-13-9-16,-17 5 2 0,2-2-11 0,3-4 14 16,-2-1-22-16,1-3-4 0,-3 0 2 15,2-2 21-15,-3 1-16 0,0 0 2 0,-1 0-8 16,-2 1 9-16,1 2 6 0,-5 1-13 0,-1 2-3 16,-1 3 9-16,0 3 6 0,-3 1-24 15,-1 3 11-15,0 0 4 0,-1 1-16 0,0 2 3 16,-4 3 10-16,-1 1-2 0,3 0-1 15,-3 10 5-15,-1 3 10 0,-1-1-7 0,3 4 0 16,0-3 6-16,2 3-8 0,2-6 1 16,0-5 1-16,0 3 7 0,0-1-3 0,15 10 2 15,-7-11-10-15,1-3 14 0,1-4-13 16,5 3 2-16,-1-6-4 0,-6 0-9 16,5 0-29-16,4 0 3 0,2 0-106 0,-2 0-48 15,22-12-25-15,-18 10-55 0,2 1 27 0,-2-1-189 16,-10 2-48-16,4 0 36 0,7 0 34 0,-1 0 11 15,1 0 11-15,-3 0 35 0,-1 0 11 16,-3 0 71-16,1 0-47 0</inkml:trace>
  <inkml:trace contextRef="#ctx0" brushRef="#br0" timeOffset="-207496.16">18633 16443 502 0,'-1'1'371'0,"0"0"-14"16,-2 3-45-16,2 1-25 0,0 2-30 15,-1-3-47-15,-3 10-17 0,3 0-22 0,1-3-20 16,-1-3-15-16,1 0 24 0,1-8-17 16,0 12 15-16,18 11-12 0,-7-10-16 0,4-2-28 15,0-2 8-15,3-2-3 0,1 1 8 0,2 1-26 16,0-2 3-16,-4 1-11 0,3-1-8 15,1-1-12-15,-7-1-1 0,0 2-11 0,-3 2-6 16,-2-8 3-16,-4 5-4 0,1-2-16 0,-2-3 18 16,-3 3-13-16,-1-4-9 0,0 0 13 15,-11 10 6-15,4-10-33 0,-16 10-21 0,2-3 3 16,-3-7-92-16,2 4-38 0,-5-4-40 16,-1 1-57-16,1-1 22 0,13 0-249 0,-5 0-26 15,-22-12 54-15,18 7 27 0,8 0 28 0,-3-3 23 16,7-1 27-16,-1-3 24 0,1 2 0 15</inkml:trace>
  <inkml:trace contextRef="#ctx0" brushRef="#br0" timeOffset="-207303.15">18675 16477 1032 0,'22'-5'356'15,"3"-2"-34"-15,1 4-24 0,2-5-38 0,-1 2-22 16,4 0-28-16,-1 0-24 0,-4 1-2 15,3 0-30-15,-1 2-24 0,-3 1-2 0,1 0-12 16,-5 2-100-16,-7-3-31 0,-1 3-24 0,-3-2-59 16,-3 2-61-16,-7 0 15 0,0 0-151 0,6 0-110 15,-6 0-14-15,0 0 42 0,9 2 37 16,-13 1 22-16,1-2 13 0,-3 2 8 0</inkml:trace>
  <inkml:trace contextRef="#ctx0" brushRef="#br0" timeOffset="-206862.37">16910 17045 232 0,'-38'11'366'16,"4"1"-59"-16,3-3-30 0,6 1-18 0,-2 0-10 16,2-1-1-16,8-4-36 0,0 2 3 0,11-2-9 15,2-1-11-15,4-4-24 0,10 6 32 16,13-4-1-16,8-2-21 0,-15 0-3 0,15 0-7 16,12 0 0-16,61-16-7 0,-28 8-26 15,9 2-5-15,8-2-6 0,5-2-8 0,12 0-10 16,7 0-13-16,7-5-16 0,-1 5-16 0,9 1-5 15,-1-3-6-15,-1 0 1 0,-1 2-12 16,-9 2-9-16,-13 2 0 0,-10 1 2 0,-11-2-7 16,-10 4-5-16,-12-4-18 0,-11 5-29 15,-6-1 3-15,-9 0 13 0,-4 1-30 0,-8 1-39 16,-13 0 9-16,-13 1 6 0,0 0-92 0,5 0 6 16,-12 0-31-16,-2 0 6 0,-9 0-35 15,7 0-25-15,-5 0 21 0,-4 0-228 0,-3 0-29 16,-3 0 54-16,-29-7 29 0,22 4 27 0,-4 2-7 15,19 1 31-15,-10 0 14 0,-7 0 4 16</inkml:trace>
  <inkml:trace contextRef="#ctx0" brushRef="#br0" timeOffset="-206541.02">17126 17241 462 0,'-9'5'356'0,"8"-3"-60"0,2-1-23 15,7 0-11-15,15-2 6 0,-10 1-1 16,10 0-21-16,40-15-29 0,-15 8-3 0,8 0-15 16,8-3-21-16,4 0-8 0,8 1-30 15,7 1-6-15,3-4-23 0,3-1 16 0,1 2-42 16,4 1 13-16,-1 0-42 0,2 1 12 0,-6-1-27 15,-5 1 8-15,-7 1-2 0,-6 2-7 0,-14 0-45 16,-5 1-39-16,-6-2-30 0,-8 2-15 16,-4 3-36-16,-4-4-20 0,-8 2-28 0,-11 3-42 15,-2-3 19-15,-5 4-216 0,-2 0-31 0,-1 0 65 16,-1 0 3-16,0 0 5 0,0 0 23 16,0 0 38-16,-10-5 14 0</inkml:trace>
  <inkml:trace contextRef="#ctx0" brushRef="#br0" timeOffset="-197316.05">20557 16727 494 0,'0'0'351'0,"0"-14"-37"16,10-6-4-16,-10 14-35 0,-2 1-10 0,2 1-37 15,0 0-24-15,2 2-17 0,-2 0-31 16,1 2-7-16,0 0-12 0,1 3-19 0,0 2-12 16,5 11 23-16,2-1-14 0,0 4-31 0,-1-2-7 15,0 1 3-15,-1 5 10 0,1-3-9 0,-1-2-48 16,-1-2-3-16,-1 0-3 0,-4-6-31 15,2-1-27-15,-1-3-22 0,0-1-38 0,1-1-51 16,-2-1-30-16,1-3 16 0,-2 0-218 16,0 0-72-16,0 0 44 0,0 0 28 0,4-13 24 15,-6 8 42-15,0-1 1 0,-4-9 3 0</inkml:trace>
  <inkml:trace contextRef="#ctx0" brushRef="#br0" timeOffset="-197039.31">20442 16715 774 0,'-2'-3'319'0,"-2"0"-26"0,1-1-45 16,3 1-21-16,0 0-22 0,3-1-26 0,2 2-10 16,8-5-9-16,4-1-21 0,3 2-6 15,4 1-8-15,-1 2-1 0,4 2-1 0,-12 1-13 16,5 0 6-16,29 11-32 0,-20-4 3 0,-4 3-22 16,-3 3-6-16,-3-1-4 0,-4 2-5 15,-3 1 24-15,-3 2-12 0,-5 0-12 0,-4 2 12 16,0-11-6-16,-12 16-5 0,2-8-4 0,-5-1-13 15,0-1 17-15,-3-2-11 0,0-1 2 16,-6-1-13-16,7-6-3 0,-4 4-58 0,3-6-56 16,-1 0-17-16,7 1-48 0,12-3-47 0,-10 0 18 15,-4-12-175-15,11 9-117 0,2-4 36 16,3 0 43-16,6-8 26 0,1-2 25 0,2 2 20 16,1 0 16-16,7-1 3 0</inkml:trace>
  <inkml:trace contextRef="#ctx0" brushRef="#br0" timeOffset="-196873.36">20774 16759 312 0,'17'-5'337'15,"-2"4"-69"-15,-2 1-10 0,-13 0 5 0,13 0-16 16,12 15-8-16,-15-12 5 0,2 6-50 0,-3 2 0 16,0-1-37-16,-2 0 19 0,-2-1-59 0,-3-5 19 15,-1 4-29-15,2-2-22 0,-1 1-1 16,-1-3-25-16,1 1 15 0,0-3-43 0,0 3-14 16,-1-2-37-16,0-1-38 0,-1 0-50 0,0-2-40 15,0 0 14-15,0 0-238 0,0 0-65 16,8-14 40-16,-6 9 22 0,2-12 34 0,1 0 17 15,-3-2 13-15</inkml:trace>
  <inkml:trace contextRef="#ctx0" brushRef="#br0" timeOffset="-196139.4">20926 16626 458 0,'0'1'238'0,"1"1"-32"0,9 9-14 15,-4-7-22-15,1 2-8 0,9 2-26 16,-4 1-1-16,3-3-39 0,1 0 2 0,-2 1-12 15,3-6-3-15,6 2-16 0,-11 0-4 0,-3-3-16 16,3 0-2-16,-2 0 15 0,5 0-38 16,11-18 15-16,-13 11 10 0,-1 0-29 0,0-3 9 15,-7 2-1-15,0 0-1 0,-3 2 20 16,2-1 0-16,-2 2 11 0,-2 0-4 0,0 3 8 16,0 2-1-16,0 0-8 0,0 0 10 0,-9-4-6 15,7 6 16-15,-1 2 1 0,-1 1 30 16,2 0-13-16,-4 12 8 0,0 0-25 0,0 2-4 15,4 1-2-15,1 4-7 0,1 2-7 16,0-14-4-16,0 5-6 0,20 27-4 0,-11-20 30 0,1 2-14 16,3-3-2-16,-1 1-4 0,-2 0-30 15,2-2-2-15,1 0 27 0,1-3-6 0,-7-1-21 16,1-2-2-16,0-4 0 0,-4-4-28 0,-2-2-46 16,-2-6-4-16,0 0-13 0,-6 6-12 15,1-7-6-15,0-1-19 0,-9-5-12 0,1-2-18 16,-4-2-10-16,2-1 15 0,0 2-42 0,0-4 2 15,2 0-18-15,4 1 41 0,-5 0 15 16,4 0 48-16,-2 0 11 0,6 3 35 0,2 2 64 16,0 0-8-16,0 1 26 0,3 1-2 15,1 2 8-15,0 4 13 0,0 0-13 0,0-7 19 16,0 7-7-16,23-15-9 0,-7 8 13 0,-1 2-12 16,5-2-3-16,3 0-3 0,-1 0 8 0,0 0-8 15,1-1 1-15,1 3-5 0,-2-4-4 16,0 1-12-16,-4-2-10 0,1-2-9 0,0-1-6 15,1-1 14-15,-5 0-12 0,3-1-11 16,1 0 5-16,-5-2-9 0,-3 1 0 0,-2 2 8 16,-1-1-3-16,-2 1-8 0,-3 4 13 0,-2 0-8 15,-1 2 6-15,0 8 7 0,0 0-1 0,-11-16 16 16,7 14-11-16,0-1 10 0,-1 1-2 16,0 2 19-16,2 0 24 0,0 2 8 0,0 1-11 15,-6 6 24-15,3 3 30 0,-2 3 2 16,-2 0 13-16,8 7-14 0,0 2 34 0,1 2-30 15,1-11-14-15,0 9 13 0,0 4-20 0,0 0-4 16,0 2 1-16,12 31-14 0,-7-32-14 0,-3 0 8 16,3-5-10-16,-3-2-6 0,1-3-14 15,-1-4-25-15,-2-15 0 0,0 8-64 0,0-2-66 16,0-6-64-16,0 0-57 0,7 6 24 16,-6-11-278-16,1 0 36 0,-1-2 32 0,0 2 29 15,-1-5 25-15,0 2 54 0,0-7-1 0,0-1 15 16</inkml:trace>
  <inkml:trace contextRef="#ctx0" brushRef="#br0" timeOffset="-195981.48">21425 16859 879 0,'2'-1'313'0,"1"-1"-13"0,-2 2-18 16,5-2-25-16,-1 2-64 0,3 0 4 15,-1 0-43-15,3 0-42 0,7 0-60 0,24-8-58 16,-11 4-93-16,-1-1 8 0,6 2-321 15,1 0 17-15,4 0 56 0,-5-2-12 0,3 5 29 16,-3-1 10-16</inkml:trace>
  <inkml:trace contextRef="#ctx0" brushRef="#br0" timeOffset="-195416.37">22162 16740 473 0,'1'-3'389'16,"-1"2"-22"-16,2-2-58 0,1 3-17 0,1 1-33 16,2 1-32-16,10 6 27 0,0 1-21 15,-1 6-39-15,2 1 13 0,-1 2-17 0,1 0-17 16,-3 2-6-16,-1 0-27 0,-2-2-9 0,-2-1-27 16,-1-2-2-16,-3 2-7 0,-2-6-2 0,-1-1-16 15,-1-3 14-15,-1-1-3 0,0-6-7 16,0 0-2-16,0 0 0 0,0 0 2 0,-9 9-18 15,6-9-10-15,-1-2 0 0,1-3-13 0,0 1 3 16,1 0 0-16,-4-10-5 0,1 2-13 0,1-5-2 16,4 17-14-16,0-12-9 0,0-2-12 15,14-13-8-15,-6 12 2 0,2 1 6 0,0 4 6 16,-2 3 0-16,4-1-12 0,-3 2 9 16,0 5-2-16,-9 1-1 0,9 0-2 0,-2 0 23 15,-7 0-6-15,24 22 6 0,-15-7-5 0,-1 1 17 16,-3 2 1-16,2-1-8 0,-2 1 1 15,-1-3 11-15,-1 2-2 0,3 0 5 0,1 0 8 16,3-2-9-16,-4-6 14 0,3 1 1 0,1-2-9 16,-1-2 11-16,2-3-16 0,-1-3 1 15,1 0-7-15,-3 0-5 0,25-10 10 16,-16 3 1-16,0-5-4 0,-2 2-1 0,-1-3-2 0,-1 0-17 16,-3-2-2-16,-1 1-9 0,-2-1-19 15,-4-2-3-15,-1 1-18 0,-2 16 6 0,-13-23-6 16,1 12-26-16,-5 0 12 0,-3 4-21 0,-1-2 0 15,2 2 6-15,-2 2-64 0,-1 5-29 16,0-2 18-16,9 2-37 0,-5-2-20 0,6 2 5 16,3-1-33-16,0 1-3 0,9 0 19 0,0 0-144 15,0 0-53-15,-7 0 30 0,7 0 28 16,-3 1 8-16,8 1-15 0,0 0 35 0,15 1 24 16,6 0 2-16</inkml:trace>
  <inkml:trace contextRef="#ctx0" brushRef="#br0" timeOffset="-194935.09">22739 16796 374 0,'3'0'325'0,"0"2"6"16,-1 2-15-16,0-1-7 0,-1 3-40 0,2-2 46 15,-2 3-54-15,5 8-1 0,-4-3 4 0,0 0-22 16,2 5-4-16,-2-6-21 0,2-2-18 16,2 5-19-16,-1-4-19 0,-2-1-17 0,1-3-11 15,1 1-2-15,0-4-20 0,0-1-9 0,1 0-2 16,-1-1-24-16,2 0-4 0,0-1-6 15,1 0-13-15,4 0-11 0,14-15-14 0,-14 8-15 16,0-1-11-16,-2 2 9 0,-3 1-14 0,0 1 4 16,-4 0 2-16,3 2-7 0,-3 0 3 15,0-1-7-15,-3 3 0 0,2 0 6 0,-1-2-3 16,-1 2-3-16,-1 5-5 0,2-1 16 0,-1 0 16 16,0 0-11-16,0 2 7 0,0 0 11 15,1-1 6-15,3 10-12 0,2-1 16 0,1-2 4 16,0-2-9-16,0-3-6 0,5 1 2 0,3-1 2 15,0-5 4-15,5 1-5 0,-5-3-5 16,-1 0-9-16,-6 0 4 0,8 0-2 0,16-15 4 16,-15 7-2-16,-3-2-3 0,-2-2 1 15,2 2-4-15,-5-3-6 0,-3 3-7 0,1-1-10 16,-3-3 10-16,-4 14-17 0,0-10 1 0,0-3-12 16,-19-8 4-16,5 10-20 0,0 2 3 15,-3 1-9-15,-2 1 7 0,2 2-17 0,1-3-10 16,-1 4-4-16,2 0 2 0,2 3 7 0,4 0-73 15,1 0-15-15,1-2-16 0,2 3-28 0,-1 0-8 16,4-2-57-16,0 2 23 0,-1-1-179 16,3 0-51-16,0 1 39 0,0 0 22 0,26 2 27 15,-5 2 31-15,9 2 34 0,-1-1 13 16,1 0-16-16</inkml:trace>
  <inkml:trace contextRef="#ctx0" brushRef="#br0" timeOffset="-194495.42">23771 16728 573 0,'6'-2'393'15,"-1"1"-69"-15,2 2-9 0,-5 1-13 0,3 1-36 16,4 9 43-16,1 0-33 0,-1 3-9 16,-2 6-3-16,-2 5-13 0,2-1-10 0,2 2-26 15,-2-1-19-15,-1-1-19 0,0 1-18 16,0-3-16-16,-4-5-16 0,2-1-23 0,-2-3-6 15,0-5-7-15,-1-3 4 0,-1-6-21 16,0 0 11-16,0 7-22 0,0-7 7 0,2 7-14 16,-1-9-2-16,0-1-29 0,-1-1-1 0,2-1-24 15,-2 0-15-15,0-3-6 0,0 1-3 16,0-2-9-16,0-1 1 0,-11-11 9 0,2 13 1 16,-1-1 2-16,-4 1-7 0,-1 4 9 15,-2-1-2-15,-2 4 6 0,10 1-2 0,-4 0 2 16,-2 0-7-16,0 0 12 0,-15 15-3 0,20-10 7 15,2-1-4-15,1 0 6 0,3 0-7 16,3-1 9-16,1 2-5 0,0-2 9 0,5 0-6 16,9 3 7-16,1-1-10 0,2-3 18 0,4-2-14 15,-11 0-4-15,7 0-31 0,2 0-18 16,27-10 4-16,-23 4-79 0,1 1-34 16,-2-1-28-16,-1 2-55 0,1 0 25 0,0 0-198 15,3 1-70-15,-2-1 31 0,3-3 42 0,-2 4 8 16,3 2 43-16,-1-3 36 0,-15 4 38 0,8 0-2 15,3 0-19-15</inkml:trace>
  <inkml:trace contextRef="#ctx0" brushRef="#br0" timeOffset="-193571.27">24720 16765 625 0,'0'-3'350'0,"-1"1"-39"0,-1 2-22 16,-2 0-19-16,-2 0-29 0,-8 7-8 0,-1 0-5 15,-4 3-26-15,0 6 25 0,0 1-2 16,3-1 1-16,-2 0-17 0,1 4-20 0,4 1-14 16,1 0-7-16,2-3-10 0,4 0-16 0,1 0 2 15,5-10-2-15,0 3-17 0,12 14-15 16,-3-13-8-16,3-2-14 0,2-2-4 0,2-4 2 15,3-2-16-15,-10-2-3 0,6 0-25 0,3 0-14 16,20-11-28-16,-18 3-15 0,3-2-11 0,-2 1 6 16,-2 1-6-16,-4 1 13 0,0 2-4 0,-3-5 5 15,-3 6-21-15,-2-3 15 0,-2 4-1 16,-1 1-6-16,-2-1-2 0,-1 1 5 16,0 1-1-16,-1 1 9 0,0 0 4 0,-1 0-5 15,1 1 23-15,-1 1-10 0,0 1 12 0,1-1-2 16,0 0 13-16,0 2 10 0,2 0-6 0,2 0-5 15,5 7 11-15,1-2-8 0,2 0 2 16,4-1-9-16,-1 1 2 0,4-3 8 0,-1-2-6 16,-8-4-1-16,7 0-4 0,1 0-12 0,2 0-4 15,0 0-2-15,1 0-2 0,16-7-3 16,-21 0-10-16,-3 1 1 0,-2-5 16 16,-1 1-17-16,-5 3-1 0,-3-3 11 0,-2 3-3 15,0 7-2-15,-11-19 0 0,-5 7-5 0,3-1 16 16,-8 4-13-16,1-3 1 0,-1-2 7 0,0 4 8 15,1 0-11-15,-1 1 11 0,3 1-6 0,3 5-2 16,3-2-2-16,4 2 4 0,1 0-10 16,2 1-11-16,1 1 15 0,1-1 2 15,2 2 2-15,1 0 5 0,3 1-7 0,0 0 8 16,3-1-1-16,1 2 0 0,14 1 4 0,-4-1 11 16,5 0-22-16,-1 1 13 0,0-1 3 0,1-2-7 15,-13 0 2-15,8 0-28 0,2 0 6 16,21-15 3-16,-20 6-9 0,-1 2 10 15,-2-2-20-15,-2-1 4 0,0 2 11 0,-4-4-12 16,-1 2 21-16,-4 2-13 0,-3-1 15 0,-2 2 3 16,-1 7 1-16,0-7-5 0,0 7-19 15,0-7 26-15,-13-5-15 0,10 8 2 0,-1 0 1 16,0 0 7-16,-1 1 0 0,1 1 7 0,-1 1-9 16,0 1-5-16,1 3 22 0,-1-3 2 15,-6 10-8-15,3-5 27 0,2 3-7 0,3 1 21 16,1 0-16-16,0-2 10 0,0 12-5 0,2-9 3 15,0 4-1-15,0 4-9 0,0 1 5 16,15 20 9-16,-7-20-14 0,-1-1 0 0,2 3 2 16,3-6 3-16,-1-1-9 0,-1-3 10 0,1-2-5 15,0 0-17-15,1-2-11 0,-2-4-16 16,-1-1-7-16,-2 1-4 0,-7-3-20 0,8 0-17 16,-8 0 6-16,8 0-28 0,-1 0-21 15,13-17 4-15,-11 10-21 0,-3-1-20 0,-2 3-7 16,2-2-7-16,-3 3-2 0,-1-1-1 0,0 0 4 15,0 2 2-15,-1-1 0 0,1 0 2 16,1 0 16-16,2 1-54 0,-3-3-27 0,3 3-39 16,-5-2-45-16,3 3 23 0,-1-1 21 0,-1-1-63 15,0 2 14-15,1-1-23 0</inkml:trace>
  <inkml:trace contextRef="#ctx0" brushRef="#br0" timeOffset="-192939.08">25354 16837 879 0,'-1'3'339'0,"1"-1"-23"0,1 2-20 15,-1-1-23-15,2 4-34 0,-2 1 28 0,0-3-40 16,0 2 2-16,0 3-24 0,0-1-15 16,0 3-37-16,0-1 1 0,0-2-12 0,0-2-17 15,11 8-22-15,-11-10-2 0,1-1-19 16,-1-4 5-16,0 0-3 0,0 0 11 0,0 8-2 0,0-8 5 15,0 0 1-15,0 7-10 0,0-7-16 16,0 0-5-16,-2 5-2 0,2-6-12 0,0 0-11 16,2 0 8-16,-3 1-7 0,0-2-3 15,1-1-13-15,0 2 1 0,-1-3-4 0,2 1-1 16,1 0-9-16,-2 2 2 0,0-2-4 0,1 1-4 16,-1-2 2-16,2 1-6 0,1 1 1 0,0-3-4 15,0 2 7-15,2-2-7 0,-1 3 0 16,3 0-2-16,6-6 3 0,-1 5 0 0,5-1-7 15,-1 0 4-15,-3 3 2 0,-13 1-1 16,11 0-10-16,3 0 0 0,-2 0 5 0,11 10 2 16,-14-7-10-16,-3 1 11 0,6 6-7 0,-4-3 3 15,-3 0 8-15,0 0 2 0,-1-1 3 0,-2 2 3 16,0-3-16-16,0 1 7 0,0-1 2 16,-1 0-2-16,0-1-5 0,-1 1 8 0,1-2-3 15,1 1 7-15,-1 1-20 0,0 0-11 16,1-2-27-16,1-1-25 0,1 3 7 15,0-4-113-15,0 1-21 0,0-2-74 0,1 0 26 16,-5 0-229-16,0 0 37 0,8 0 36 0,1 0-40 16,14-13 21-16,-12 13 38 0,4-4 30 15,-4 2 22-15,9-4 23 0,-11 6 12 0</inkml:trace>
  <inkml:trace contextRef="#ctx0" brushRef="#br0" timeOffset="-190242.75">17768 17786 684 0,'0'-14'261'0,"0"14"-18"0,0 0-11 0,0 0-6 16,0 0-15-16,0 0-24 0,0-13-10 0,0 13 12 16,-24-19-32-16,24 19-21 0,-3 0-14 0,3 0-7 15,3 2 13-15,-1 1 14 0,0 3-16 16,-1 1 28-16,3 23-2 0,-2 5-8 0,2 0-17 15,4 2-3-15,-7 3 3 0,1-2-23 16,-2-20-12-16,0 10-12 0,0 2-5 0,0-1-10 16,0-2-9-16,0 0 12 0,0-4-14 0,0-6-9 15,0-5-34-15,0-2 5 0,0-2-34 0,0-1 2 16,0-7-95-16,10 0-49 0,-14-5-66 16,7-5 22-16,-4 0-143 0,1-1-91 15,0-1-9-15,0-2 31 0,0-2 29 0,0 0 27 16,0 0 23-16,-8-17 6 0,8 24 1 0,0-4 28 15</inkml:trace>
  <inkml:trace contextRef="#ctx0" brushRef="#br0" timeOffset="-189912.36">17688 17813 442 0,'-2'-11'333'0,"-1"2"-40"0,1-1-22 0,2 1-22 16,0 1-13-16,0 8-10 0,0-12-25 15,11-12-30-15,-5 12-10 0,6 0 6 0,-3 0-28 16,4 5-21-16,-1 1-8 0,1 4 24 16,-2 0-13-16,-2 2-14 0,3 0-10 0,16 17 3 15,-14-8 5-15,2 2-11 0,-3 3 12 0,-1 0-36 16,-3 0 14-16,0-1-10 0,-1-1-7 0,-1 1 8 16,-3-1-20-16,2 3 15 0,-3-1-30 15,-1-1 2-15,-2-2 15 0,0-4-17 0,0 1-10 16,0 0-6-16,-15 9 9 0,8-6-7 0,-6-2-53 15,2 0 2-15,-1-1-22 0,0-1 1 16,0-2-28-16,0 0-43 0,-3-1-8 0,-1-4-26 16,5 0-58-16,11 0 19 0,-6 0-188 0,-4-18-101 15,12 8 34-15,4 0 53 0,2 5 34 16,3-5 18-16,1 3 23 0,1-4 13 16,3 4 27-16</inkml:trace>
  <inkml:trace contextRef="#ctx0" brushRef="#br0" timeOffset="-189561.43">18114 17749 400 0,'-11'-4'320'0,"2"1"-3"0,2 1-36 15,1-1-16-15,0 2-26 0,1 0-19 0,1-1 4 16,1 2-7-16,1-1-43 0,0 1-1 16,-1-2-34-16,1 1-2 0,2 0-18 0,-1 0 16 0,2 1-5 15,1 1 28-15,2 0-17 0,1 0-12 16,2 1-7-16,11 2-13 0,3 0-23 0,-2-1 7 16,4-1-8-16,-2 2-15 0,0-4-3 15,1 3-18-15,0-3 5 0,-4 2-8 0,1-2-9 16,-2 0-4-16,-17 0-50 0,11 0 2 15,-1 0-43-15,-1 0-44 0,-2 0-44 0,7-11-30 16,-11 8-19-16,1 3-25 0,-2-3 20 0,2 1-146 16,-4-1-91-16,0 1 33 0,-2 0 27 15,0 1-17-15,0-1 43 0,-1 2 25 0,-2 0 14 16,1 0 11-16</inkml:trace>
  <inkml:trace contextRef="#ctx0" brushRef="#br0" timeOffset="-189329.31">18294 17730 234 0,'-7'2'365'0,"3"-1"-39"16,-1-1-37-16,1 0-13 0,0 2-28 0,0-1-28 15,1 0 6-15,0 2-3 0,-2-1-10 0,3 3-24 16,-7 6 34-16,3 2-8 0,3-1 1 16,-1 13-22-16,1-3-5 0,2 4-17 0,0 5-8 15,1-16-19-15,0 8-4 0,0 4-16 16,0 1-20-16,0 0-16 0,0-1 10 0,0-5-9 16,0 2-18-16,0-7-14 0,0 0-7 15,0-3-45-15,0-4 2 0,0-2-26 0,-5-2-31 16,10-8 4-16,-4-2-140 0,10-7-58 0,-4 1 24 15,-3-6-243-15,8-1-37 0,-4-3 32 0,4 1 29 16,-2 0 29-16,0 1 28 0,0 0 32 16,7 2 40-16,-2 0-13 0,8 3 19 0</inkml:trace>
  <inkml:trace contextRef="#ctx0" brushRef="#br0" timeOffset="-188746.75">18852 17792 363 0,'-5'0'349'16,"0"1"-39"-16,1 0-29 0,-1 0-16 0,0-1-9 15,1 0-17-15,1 3 0 0,-1-3-54 16,2 0-9-16,-2 1-22 0,1 0-17 0,1-1-13 16,-2 0 75-16,2 1-28 0,2-1-6 0,0 0-3 15,0 0-16-15,0 0-11 0,0 0-15 16,0 0 14-16,0 0-13 0,0 0 4 0,-11 4 14 16,14-3-3-16,2 1-22 0,1-1 9 15,14 2-34-15,2 0 8 0,-3 1-2 0,-7-4-20 16,7 0-16-16,4 0 6 0,3 0-3 15,3 0-12-15,-2 0 2 0,-1 0-23 0,-1 0 7 16,-4 0-4-16,-1 0 1 0,-5 0-31 0,-2 0-1 16,-3 0-18-16,-2 0-11 0,-8 0-27 0,8 0-7 15,-8 0-15-15,0 0-19 0,7 0 9 16,-7 0-59-16,8 5-20 0,-10-5-36 0,-1-1-26 16,-1 2-41-16,0-1 28 0,-13 3-182 15,6 0-78-15,-7-1 59 0,-1 1 27 0,1 2 27 16,-1-3 25-16,6 1 44 0,-4 0 4 0,0 0-15 15,-3-2 50-15</inkml:trace>
  <inkml:trace contextRef="#ctx0" brushRef="#br0" timeOffset="-188449.43">18789 17955 666 0,'1'4'380'0,"0"-3"-16"16,3 1-48-16,-4-2 32 0,2 3-25 15,-7-6-29-15,5 3-16 0,4 6-6 0,6-6-14 16,-2 4-23-16,4-3-3 0,3 3-21 16,5-4-10-16,4 0-19 0,1 0-27 0,4 0-8 15,-14 0-10-15,9 0-21 0,1 0-19 16,3 0-14-16,1 0-1 0,-3 0-15 0,24-9-7 16,-29 8-19-16,-4-1-15 0,-17 2-31 15,10 0-20-15,-1 0-33 0,-3 0-23 16,-6 0 10-16,10 0-81 0,-10 0-20 0,8 0-28 15,-1 0-47-15,-3-6-15 0,1 2 22 0,-10 0-178 16,3 1-61-16,-1 0 29 0,-2 3 24 0,-1-2 66 16,-1 0-4-16,-3 0 9 0,2 3 20 15,8-1 8-15</inkml:trace>
  <inkml:trace contextRef="#ctx0" brushRef="#br0" timeOffset="-185049.65">20292 17706 799 0,'0'-12'253'0,"0"12"-8"16,0 0-30-16,0-13-24 0,24-5-8 0,-24 15-24 15,-1-1-2-15,0-2-18 0,0 4-8 16,-2-1-5-16,1-2 0 0,-3 1-5 0,0 2 7 15,2 2-19-15,-5-1-13 0,0 1-4 16,-1 0 8-16,-5 0 5 0,-19 10-18 0,16-3 2 0,0 4-11 16,1 2 4-16,0-3 15 0,1 0-36 15,2 2 21-15,2 2 5 0,2-1-9 0,2 3 2 16,4-6-8-16,3 0 2 0,0-10-4 16,0 11-19-16,10 10 19 0,4-1-18 0,-1-3-2 15,3-3-12-15,6-5 7 0,1 3-12 0,3-5 10 16,-2-4-7-16,6 0 3 0,-3-3-10 15,-16 0-17-15,6 0-43 0,3 0 2 0,1 0-74 16,22-13-56-16,-24 7-23 0,4 2-60 16,1 0 22-16,-7-3-134 0,3 0-129 0,-4 0 31 15,3 3 31-15,0-3 27 0,0 3 51 0,-4-4 22 16,-1 2 20-16,0-3 13 0,-3 4 5 16</inkml:trace>
  <inkml:trace contextRef="#ctx0" brushRef="#br0" timeOffset="-184387.29">20931 17690 283 0,'5'-3'337'0,"-2"3"-50"16,0-1-34-16,0 0-18 0,-1 1-22 0,0-3-14 16,-1 2-7-16,1-1-30 0,-2 2-20 15,2-2 19-15,-2-1-11 0,0 0-17 0,-2 1-13 16,-2-2 12-16,0 4-13 0,-2-3-2 16,-8-2-29-16,-3 0-9 0,0 1-7 0,8 4-10 15,-5 0 37-15,-2 0 6 0,-2 0-7 0,-19 17-23 16,14-8 9-16,5-1-17 0,-2 4-7 0,5 0-8 15,-1 0 22-15,4 0-23 0,0-2-19 0,2 1 19 16,5-3 17-16,2 2-28 0,0-5 8 16,3 2-19-16,0-2 29 0,0-5-11 0,0 0-10 15,0 0-4-15,13 12-2 0,-7-12-12 16,1 1 11-16,12-5-15 0,-11 4 1 0,20-5 0 16,-8-1-2-16,-4 1-6 0,2-5-5 0,-2 2 5 15,0-1-12-15,-1 1 10 0,0 0-12 0,1-1 25 16,-3 2 6-16,-4 3-12 0,0-1 0 15,-3 0-1-15,-1 3-8 0,-2-2 1 0,1 3 0 16,0-2 2-16,-1 1 5 0,1 2-21 0,-2 0 17 16,1-2-5-16,-3 2 1 0,0 0 10 0,0 0 13 15,11 14 12-15,-9-9 8 0,2 11 15 16,-1 1 3-16,-3 1 5 0,0 11 3 0,1-1-12 16,-1-1 4-16,0-14 6 0,0 9-16 15,0 1 6-15,0 1 1 0,0-1 0 0,0-1-18 16,10 15 0-16,-8-22 9 0,2-5-20 15,-1 1 8-15,0-5-12 0,0-1-6 0,3 2 18 16,6-11-21-16,-12 4 16 0,24-8-19 0,-12 0 6 16,6-4-33-16,-3 0-31 0,1-3-27 15,-3-3-28-15,-1 0 7 0,4 1-122 0,-6 1-58 16,3 2-43-16,0 0 28 0,0 1-292 0,-4-1 42 16,6 3 39-16,-1 0-1 0,-4 0 35 15,4-1 79-15,-3 0 13 0,0 4 20 0,2-2 37 16,-4 3 30-16</inkml:trace>
  <inkml:trace contextRef="#ctx0" brushRef="#br0" timeOffset="-180597.65">18535 18562 512 0,'0'0'240'0,"0"0"-26"0,0 0-12 16,0 0-4-16,0 0-21 0,0 0-1 0,0 0-16 15,-10-9 1-15,6 7-22 0,1-1-3 16,-4 0-10-16,3-1 3 0,-4 2 17 0,5 1-50 16,-7-2 9-16,-7 3-8 0,3 2-19 0,1 0-4 15,-3-1-9-15,-1 0 0 0,-3 6 23 16,-6-1-24-16,8 5 10 0,0-3 0 0,-3 6-37 15,-2 1-4-15,6 3-3 0,-1-1 36 16,3 3-19-16,0 4 4 0,5-4-6 0,-5 3 8 16,15 0-11-16,-7-4-5 0,5 2 23 0,2-11-17 15,0 4 3-15,17 16-15 0,-5-15 20 16,5 1-7-16,2-8-26 0,3-4 20 0,0 1-24 16,3-3 19-16,8 1-4 0,-9-5-68 0,2-1-34 15,-1-4-33-15,-4-1-48 0,-1-1-36 16,11-4 19-16,-5-1-198 0,-9-1-102 0,3 0 55 0,1 0 19 15,-3 1 12-15,4-2 43 0,0 0 7 16,-3-3 14-16,1 3 9 0</inkml:trace>
  <inkml:trace contextRef="#ctx0" brushRef="#br0" timeOffset="-180313.9">18731 18531 526 0,'-4'-2'352'15,"0"4"-21"-15,5-4-65 0,-2 4 3 0,2-2 2 16,0-2-65-16,7 1-15 0,3 2-12 0,-4 1-51 16,12-7-7-16,2 3 1 0,5 0 24 15,-3-1-56-15,4 0 11 0,0 2-10 0,1-2-22 16,-14 3 4-16,4 0 8 0,5 0-70 15,0 0 8-15,28-13-56 0,-37 6-18 0,-3 0-44 16,1 2-25-16,-6-1-23 0,4 4 13 0,-3-3-108 16,-4-4-73-16,-3 9-80 0,0 0 2 0,-6-3 26 15,4 3 13-15,-5-2-7 0,0 2-12 16</inkml:trace>
  <inkml:trace contextRef="#ctx0" brushRef="#br0" timeOffset="-180108.35">18984 18490 275 0,'-6'0'363'0,"2"2"-58"0,5 3-18 0,-3 0-12 16,0 2 1-16,4 0-3 0,-1 2-35 0,0 5-5 16,-2 2-29-16,-1 1 15 0,0 0-46 15,-1 0 13-15,3 1-37 0,-2-1-28 16,-1-1-15-16,1 1 7 0,-2 0-14 0,4-3-15 16,-1-1-9-16,1-13-60 0,0 9-66 15,0 0-35-15,0-9-33 0,0 6-56 0,12 2 15 16,-11-8-189-16,7-1-87 0,5-1 32 0,-2-4 28 15,3 1 27-15,3-3 12 0,2 1 33 16,3-4 8-16</inkml:trace>
  <inkml:trace contextRef="#ctx0" brushRef="#br0" timeOffset="-179845.14">19505 18531 804 0,'-3'0'350'16,"6"0"-16"-16,1 0-48 0,-2 2-22 0,1-2-31 15,8 0-28-15,0 0-23 0,-4 2 33 16,1 2-22-16,2-8-8 0,5 4-35 0,2 4-36 16,-4-4 22-16,9 2-17 0,-2 2-58 0,-1-5-20 15,-5 4-39-15,-2-3-58 0,-3-2-53 16,-3 2-30-16,5 3-43 0,-8-6 15 0,-3 3-301 15,0 0 61-15,0 0 13 0,7 0 26 16,0 10 24-16,-10-8 41 0,-1-1 17 0,-10 6-8 16</inkml:trace>
  <inkml:trace contextRef="#ctx0" brushRef="#br0" timeOffset="-179657.14">19539 18684 603 0,'-8'2'369'0,"6"0"-35"0,3 2-28 0,4-2-7 15,-2 1-57-15,5-2-29 0,5-1 17 0,-2 0-28 16,1 1-61-16,3-2-28 0,2-5-13 16,2 6-10-16,-8-2-67 0,5-5-23 0,2 5-70 15,4 4 6-15,-13-7-188 0,11 4 21 16,-4-2 21-16,1 1-177 0,-6-1 8 16,1 3 47-16,-8-6 5 0,-1 5 21 0,2-5 3 15</inkml:trace>
  <inkml:trace contextRef="#ctx0" brushRef="#br0" timeOffset="-177664.27">5366 9232 323 0,'0'0'270'15,"0"0"-36"-15,0 0-21 0,0-12-1 0,0 12-5 16,0 0 11-16,0 0-16 0,0 0-21 0,0 0-2 16,0 0-11-16,0 0-16 0,0 0 6 0,0 0-8 15,0 0-25-15,0 0 1 0,0 0 7 16,0 0-14-16,0 0 16 0,0 0 3 0,0 0-3 16,0 0-19-16,0 0 4 0,0 0-12 15,0 0-11-15,13-2-6 0,-8 2-2 0,1 4-14 16,0-2-16-16,-1-1 3 0,10 6-8 0,-2-4-14 15,-3-1 4-15,1 0-33 0,-1-1-13 0,8 1-10 16,-4-1 1-16,-1-1-89 0,-3 0-11 16,2 0-43-16,4 0-38 0,0 0 19 15,20-13-194-15,-18 10-88 0,-2-1 27 0,1 1 8 16,1 1 27-16,-7 1 26 0,-1 1 55 0,-2 0 36 16,-8 0-20-16,0 0 49 0</inkml:trace>
  <inkml:trace contextRef="#ctx0" brushRef="#br0" timeOffset="-177297.8">5890 9227 323 0,'2'0'345'16,"-1"1"-35"-16,0 0-30 0,-1 0-17 16,2-1-24-16,-1 0-4 0,1 0-24 0,1 1 2 15,2 0-43-15,-1-1 1 0,0 0-31 0,1 0 2 16,0 0-16-16,0 0-14 0,2 0-8 0,-7 0-21 15,6 0-20-15,1 0-17 0,0 0-19 16,7 0-19-16,-1 0-45 0,0 0-27 16,2 0-27-16,17-11-64 0,-13 8 16 0,-2-2-240 15,3 1-42-15,0-2 37 0,1 2 35 0,1 0 20 16,-1 0 47-16,0-1 3 0,0 3-10 16</inkml:trace>
  <inkml:trace contextRef="#ctx0" brushRef="#br0" timeOffset="-177013.53">6474 9169 371 0,'3'0'373'0,"0"0"-34"15,0 0-19-15,1 0-35 0,1 3-24 0,-1-3-29 16,1 2-17-16,0-4-42 0,2 4-34 16,0-2 16-16,0 0-5 0,-7 0-42 0,7 0 4 15,6 0-50-15,3 0-34 0,1 0-19 16,1 0-20-16,24-8-51 0,-20 4-35 0,3 0-59 16,0-1 12-16,0 0-202 0,0-3-45 0,1 4 16 15,-1 1 56-15,2-2 13 0,0 1 12 0,-2 1-37 16</inkml:trace>
  <inkml:trace contextRef="#ctx0" brushRef="#br0" timeOffset="-176725.22">7184 9101 464 0,'2'1'308'16,"-1"-1"-16"-16,2 2-22 0,-1-2 8 15,2 3-12-15,-2-2-45 0,2 0-30 0,-1 1-9 16,4-2-22-16,-2 3-4 0,0-3-39 0,1 1 12 16,1-1-16-16,0 1-35 0,1-1 15 15,-8 0-43-15,12 0-41 0,2 0-24 0,1 0-38 16,2 0-45-16,16-10-36 0,-20 8 12 0,-1 0-192 15,7 0-76-15,-3-4 17 0,-1 6 45 0,4-1-4 16,-4 1 30-16,-6 0 6 0</inkml:trace>
  <inkml:trace contextRef="#ctx0" brushRef="#br0" timeOffset="-176418.86">7744 9176 885 0,'3'1'297'0,"-1"1"-16"0,0 0-16 16,1-1-13-16,2 1-43 0,0 0-11 0,-1-2-31 15,3 0 11-15,-1 2-57 0,2-1 20 16,1-1-49-16,3 0-36 0,4 0-10 0,-1 0-30 16,2 0-39-16,0 0-29 0,0 0-30 0,-3 0-37 15,23-12 12-15,-20 9-228 0,-2 3-67 16,-3-2 63-16,4-3-1 0,-5 4 14 0,-3 0 49 16,0 1 7-16</inkml:trace>
  <inkml:trace contextRef="#ctx0" brushRef="#br0" timeOffset="-172800.99">8580 11250 610 0,'0'0'250'0,"0"0"-38"0,0 0-26 16,0 0-3-16,0 12-8 0,0-12-30 0,0 0-20 16,0 0 2-16,0 0 3 0,0 0-21 15,0 0-13-15,0 0-2 0,0 0 16 0,0 0-19 16,0 0-2-16,0 0 2 0,0 0-23 15,0 0 19-15,0 0-16 0,0 0 12 0,0 0-2 16,0 0-20-16,0 0-4 0,0 0-7 0,0 0 5 16,0 0 1-16,0 0-1 0,0 0-2 15,0 0-13-15,0 0 26 0,0 0-36 0,0 0-1 16,0 0-5-16,0 0 11 0,0 0-4 16,0 0 6-16,0 0-12 0,0 0-14 0,0 0-7 15,0 0 33-15,0 0-5 0,0 0-2 0,0 0-6 16,0 0-9-16,0 0 6 0,0 0-13 0,0 0-12 15,0 0 20-15,0 0 2 0,22 7-1 0,-21-7-4 16,-2 0-18-16,1 0 3 0,2 0-1 16,-2-1 30-16,0 1-2 0,1 0-10 0,-1 1 2 15,2-1-2-15,-2 0-3 0,0 0 0 16,1 0 1-16,-1 0 3 0,0 0-9 0,0 0-1 16,1 0 0-16,-1 0-1 0,1 0 5 0,-1 0-1 15,1 2 1-15,-2-4-3 0,1 2 0 16,-1 0-1-16,1 0 0 0,1 0-3 0,-1 0-1 15,1 0-14-15,0 0 5 0,0 0 12 16,-1 0-8-16,-1 0 1 0,1-1 0 0,2 0 6 16,-2 1-15-16,0 0 2 0,0-2 2 15,0 1 14-15,0 1-1 0,0 0-17 0,0 0 20 16,1 0-4-16,-2 0-28 0,1 1 3 0,0 1 0 16,0-1 34-16,0-2-2 0,0 1-11 15,0 0-2-15,-1 1-1 0,2-2 1 0,-1 1 0 16,0 0 0-16,0 0 7 0,-2 0 5 0,2-2 0 15,0 1-2-15,0 2-30 0,0-2 4 16,2 1 2-16,-2 0 17 0,0 0-1 16,1 0 1-16,-1 0 0 0,1 0 0 0,-1 0-2 15,0 0 20-15,0 0-1 0,1 0-12 0,-1 0-26 16,0 0 17-16,-1 0 14 0,2 0-15 0,-1 0 3 16,0 0 13-16,0 0-2 0,-1 0-2 0,2 1 1 15,-1-2-33-15,0 1 31 0,0 0-4 16,1 0 5-16,0 0-1 0,-3 0 10 0,3 0-1 15,-1 0-17-15,1 0-10 0,-1-2 13 16,0 3-31-16,0 0 19 0,0-1-16 0,0 1 4 16,0-1 31-16,0 0-1 0,0 0-3 0,-1 0 1 15,2 2-1-15,-1-4 0 0,0 4-1 16,0-2-1-16,0-2 1 0,-1 2-4 0,1 0-8 16,1-2 9-16,-1 2-7 0,0 0-6 15,0 0 14-15,1 0-12 0,-2 0 2 0,1-1 2 16,0 1 0-16,0-1 4 0,0 0-19 15,0 2 29-15,0-1-14 0,0 0 8 0,0 0 0 16,1-1-1-16,-2 2-1 0,1-1 2 16,0 1 7-16,0-1-9 0,0 0-10 15,0 0 6-15,0 0 14 0,-1 0-1 0,2 0-2 16,-1 0-12-16,0 0 10 0,0 0-15 0,0 0 11 16,0 0 3-16,0 0 2 0,0 0-3 0,0 0-26 15,0 0 11-15,0 0 9 0,0 0 0 16,0 0 1-16,0 0 2 0,0 0 1 0,0 0-29 15,0 0 8-15,0 0-38 0,0 0-17 16,0 0-27-16,0 0-23 0,0 0-20 0,0 0-20 16,0 0-22-16,0 0 17 0,0 0-163 0,0 0-99 15,0 0 29-15,2-24 44 0,0 18-1 16,-2 3 46-16,0-6 39 0,0-4 18 0</inkml:trace>
  <inkml:trace contextRef="#ctx0" brushRef="#br0" timeOffset="-169764.07">5255 9409 397 0,'0'-13'188'0,"0"13"-33"0,0 0-4 16,0 0-29-16,0 0-14 0,0 0-3 0,0 0-13 16,0 0 8-16,0 0-20 0,0 0-11 0,0 0 17 15,0-14-11-15,0 14 2 0,0 0-18 16,0 0-4-16,0 0-1 0,0 0 4 16,0 0-10-16,0 0 10 0,0-13-21 0,21-2 5 15,-19 14 0-15,-1-4 17 0,1 2-21 0,0-1 9 16,0 2 13-16,0-1-11 0,-2 1 18 15,1 1-20-15,1-1-5 0,-1-2 5 0,0 3-9 16,0 0 9-16,-1 0-5 0,1-1-1 0,-1-1-4 16,0 3 13-16,2 0-9 0,-2-1 1 15,0 0 3-15,2 0-8 0,-1 0 5 0,0 0 13 16,-1-1-4-16,0 2 8 0,0 2-16 0,0-1 29 16,0 1 8-16,-1-1-24 0,0 3 5 15,1-1-11-15,-2 1-8 0,1 1 6 0,0 0-4 16,0 2 39-16,0 0-8 0,0 0-30 15,-2 11-2-15,2-4-4 0,0-1-5 0,0 5-3 16,0-5-5-16,0 0-2 0,1-2 0 0,0-2-1 16,0 1-3-16,0 0-2 0,-1-2-32 0,1-2-10 15,0 2-22-15,-1 10-22 0,0 0-18 16,-1-4-25-16,1-2-19 0,0-4-56 0,1 1 17 16,-3-1-195-16,2-1-80 0,-1-2 42 15,0 0 13-15,0-1 59 0,0 1-14 0,0 2 41 16,0-3 7-16</inkml:trace>
  <inkml:trace contextRef="#ctx0" brushRef="#br0" timeOffset="-169460.76">5205 9817 774 0,'0'3'307'0,"-1"3"-34"0,1-1-6 16,0-1-8-16,-1 3-8 0,0-2-29 0,0 2-34 15,-1-1 11-15,2 3-21 0,-8 15-38 0,4-7-14 16,0-2 19-16,1 3-13 0,-3-1-42 16,2-1-8-16,2 2 3 0,0-1-52 0,0-5 12 15,2-1-31-15,0-2-32 0,0 0-27 16,0-1-16-16,0 1-26 0,0-1-20 0,0 4-49 15,0-2 16-15,0 1-213 0,0-3-50 0,0 2 15 16,0-2 33-16,0 0 23 0,0-1 23 16,0 1-23-16,0-2 38 0</inkml:trace>
  <inkml:trace contextRef="#ctx0" brushRef="#br0" timeOffset="-169197.55">5191 10368 534 0,'1'4'337'0,"0"0"-26"16,-1 0-15-16,1 0-46 0,0 1 19 0,-1-3-58 16,0 3-37-16,1 0-15 0,-1-1-11 0,-1-1-4 15,0 2-1-15,1-5-54 0,0 7 1 0,0-7-5 16,0 10-28-16,0-3-31 0,0 0-25 15,0 0-33-15,0-1-14 0,-11 20-29 0,8-14-47 16,2 0 11-16,-1-5-208 0,-1 1-78 16,1-1 22-16,1 0 25 0,-2 8 23 15,-1 1 23-15,0-1 29 0</inkml:trace>
  <inkml:trace contextRef="#ctx0" brushRef="#br0" timeOffset="-168950.89">5131 10829 816 0,'0'6'348'0,"2"-1"-31"0,-2 1-13 16,-2 1-45-16,3-2-18 0,-1 2-40 0,-1 0-13 16,1-7-40-16,0 13 22 0,0-1-39 0,0-1-26 15,0 0-28-15,-9 9-31 0,7-13-25 16,2 0-17-16,-2 0-29 0,0-3-37 0,2 1-54 15,-2 1-44-15,1-2 14 0,0 2-252 0,-1-2 8 16,2 2 47-16,-1 0 18 0,0-1 25 16,0 2 10-16,-2 10 33 0</inkml:trace>
  <inkml:trace contextRef="#ctx0" brushRef="#br0" timeOffset="-168724.79">5100 11207 710 0,'0'4'328'16,"1"-1"-12"-16,-1 3-32 0,0-3-38 15,1 2-3-15,-1-2-26 0,-1 3-15 0,1 0-13 16,0 1-41-16,0 0-25 0,0 5-10 0,-9 12-6 16,5-13-40-16,2-2-5 0,-1 0-45 0,2-1-17 15,0-1-32-15,0 0-25 0,1-1-17 16,-2-1-34-16,1 1-34 0,0-3 15 0,1 2-217 15,-2-2-39-15,0 1 21 0,2-2 12 16,0 0 50-16,-1-1-5 0,1 1 24 0</inkml:trace>
  <inkml:trace contextRef="#ctx0" brushRef="#br0" timeOffset="-168187.34">5150 11479 944 0,'2'-1'331'0,"0"-2"-22"0,-1 3-30 0,1 0-11 16,0 0-33-16,2 0-26 0,-2 0-24 0,2 1 31 16,0-1-4-16,2-1-27 0,0 2-3 15,1-2-36-15,1 1-6 0,2 0-20 0,4 0-21 16,4 0-23-16,17-14-7 0,-16 13-6 0,-1-1-77 15,-3-1-47-15,1-1-44 0,-1-4-31 0,-3 4-48 16,5 1 16-16,-5-5-179 0,-2 5-89 0,1 0 21 16,-3-1 40-16,-2 2 18 0,0-3 16 15,3 4 47-15,-4-4 1 0,11 3 7 16</inkml:trace>
  <inkml:trace contextRef="#ctx0" brushRef="#br0" timeOffset="-167886.04">5620 11429 610 0,'1'3'388'0,"1"0"-42"0,0-2-20 16,0 2-23-16,1 0-38 0,1-2 12 0,-1 0-30 15,1 1-40-15,2-1-17 0,-1 0-28 16,0-1-5-16,2 2-21 0,-1-2-17 0,-6 0-14 16,0 0-70-16,10 0-1 0,-1 0-41 15,0 0-23-15,-1 0-36 0,-1 0-17 0,7 0-29 16,0 0-20-16,1 0-54 0,-2 0 16 0,11-11-169 16,-8 7-85-16,-2 2 53 0,2-2 44 0,-2 3-1 15,-1 0 1-15,0 0 32 0,5 1 4 16</inkml:trace>
  <inkml:trace contextRef="#ctx0" brushRef="#br0" timeOffset="-167645.39">6203 11487 602 0,'3'1'342'0,"2"0"-39"0,-1-1-1 15,0 1-29-15,2 0-45 0,-1-2-2 16,1 2-40-16,0 0-12 0,1 0-34 0,-1 0-9 16,-6-1-29-16,6 0-17 0,18 7-24 0,-7-6-24 15,-1 4-19-15,0-5-45 0,-4 2-46 16,0-2-29-16,-2 0-40 0,5 0 14 0,4 0-271 16,1 0 15-16,0 0 41 0,3 0 22 15,20-12 13-15,-22 11 20 0,-1-1 8 0</inkml:trace>
  <inkml:trace contextRef="#ctx0" brushRef="#br0" timeOffset="-167440.84">6755 11500 395 0,'3'1'393'0,"0"-1"-56"15,-1 0-64-15,1 0-16 0,1 1-4 16,1-1-57-16,0 1-15 0,-1-1-26 0,3 1-12 15,0-3-20-15,2 2-32 0,6 0-37 0,1 0-19 16,4 0-31-16,1 0-80 0,0 0 7 16,3 0-170-16,-1 0-105 0,1 0-28 0,0 0 35 15,2 0 1-15,-1 0 8 0,1 0 28 16</inkml:trace>
  <inkml:trace contextRef="#ctx0" brushRef="#br0" timeOffset="-167228.7">7358 11502 600 0,'9'0'348'0,"-9"0"-8"0,8 0-51 15,-8 0 18-15,7 0-61 0,-7 0-16 0,8 0-32 16,-8 0-23-16,10 0-16 0,-3 0-16 16,-1 0-17-16,1 0-55 0,0 0-13 0,0 0-36 15,6 0-18-15,5 0-37 0,1 0-41 0,21-8-55 16,-20 6 11-16,-1-3-195 0,0 3-76 15,-3 0 25-15,3-1 13 0,0 3 20 0,-5-2 51 16,-4 1-36-16</inkml:trace>
  <inkml:trace contextRef="#ctx0" brushRef="#br0" timeOffset="-167019.14">7746 11446 640 0,'1'0'308'0,"3"-1"-5"15,-3 1-40-15,1 0-4 0,2 0-29 0,-1 0-42 16,0-1-7-16,0 2-30 0,0 0-10 16,0-1 6-16,2 0-28 0,-1 0-32 0,2 0-6 15,0 0-22-15,-6 0-35 0,7 0-28 0,5 0-37 16,1 0-46-16,-2 0-19 0,1 0 11 16,8-11-171-16,-10 9-115 0,5-2 31 0,-4 3 36 15,-2-2-30-15,-3 0 13 0,1 0 62 0</inkml:trace>
  <inkml:trace contextRef="#ctx0" brushRef="#br0" timeOffset="-166816.6">8046 11393 756 0,'3'0'307'16,"0"1"-18"-16,2-2-26 0,-1 1 15 0,0 0-66 15,1 0-22-15,1 0-19 0,-1 0-33 16,0 0 4-16,2 0-11 0,-1 0-25 0,-6 0-24 15,0 0-40-15,9 0-25 0,-2 0-52 16,1 0-35-16,-1 0-32 0,-7 0-25 0,13 0 11 16,12-13-223-16,-16 12-16 0,1-2-28 0,-1 2 54 15,-3-3 14-15,1 2 53 0,1 1-32 0</inkml:trace>
  <inkml:trace contextRef="#ctx0" brushRef="#br0" timeOffset="-166611.55">8301 11360 304 0,'4'0'424'0,"-1"1"-85"16,-2-1-45-16,1 0-29 0,0 0-27 0,0 0 7 15,0 0-53-15,1 0-30 0,0 0 20 16,2 0-36-16,1 0-32 0,-1 0-17 0,3 0-13 16,-2 0-34-16,-6 0-29 0,6 0-25 0,3 0-50 15,-2 0-48-15,0 0-41 0,6 0 14 0,-1 0-163 16,-1 0-76-16,-1 0-5 0,0 0 48 15,9-10-2-15,-12 9 13 0,0 1 46 16</inkml:trace>
  <inkml:trace contextRef="#ctx0" brushRef="#br0" timeOffset="-166452.63">8535 11330 503 0,'1'0'278'0,"0"0"-38"0,0-1-29 16,-1 0-11-16,1 1-35 0,1 0 10 0,-1-1-54 15,-1 1 0-15,0 0-38 0,1-1-44 0,-1 0-46 16,1-1-53-16,-1 1 8 0,2 0-193 0,-4-2-101 16,4 3 7-16,-2-3 58 0,0 3 25 15</inkml:trace>
  <inkml:trace contextRef="#ctx0" brushRef="#br0" timeOffset="-166189.42">8595 11206 840 0,'1'-1'312'15,"-1"0"-33"-15,1-1-33 0,0 1-39 16,0 0-19-16,1-1-31 0,-1 1-8 0,1 1-14 15,-1-3-63-15,1 1-25 0,-1-1-23 0,1-1-10 16,0-1-39-16,-1 1-30 0,0-1-36 0,1-1 6 16,2-11-174-16,-1 3-101 0,0-5 29 0,-1 1 8 15,3-1 39-15,-1-2 4 0</inkml:trace>
  <inkml:trace contextRef="#ctx0" brushRef="#br0" timeOffset="-165968.33">8637 10867 855 0,'-2'1'313'16,"2"-2"-43"-16,0-1-12 0,0 1-55 0,-1 0-25 15,1-1-10-15,3-1-13 0,-3 1-32 0,0-1-45 16,0 1-23-16,-2-3-41 0,2 1-57 15,-1-3-37-15,4 1 7 0,-3-1-227 0,0-5-67 16,0 0 14-16,0-5 37 0,0 3 5 0,0-1 27 16</inkml:trace>
  <inkml:trace contextRef="#ctx0" brushRef="#br0" timeOffset="-165788.35">8670 10628 849 0,'0'-2'291'0,"0"-1"-38"0,1 0 2 0,-1 0-52 16,1 0 11-16,0 0-34 0,-1 0-25 0,0-1-8 16,0-1-43-16,1 0-34 0,0 1-50 0,0-1-40 15,1-1-61-15,-2 6 8 0,2-24-213 16,-1 11-55-16,1 3 2 0,0 0 24 0,-1 3 26 16,0-1 4-16,-1-1 3 0</inkml:trace>
  <inkml:trace contextRef="#ctx0" brushRef="#br0" timeOffset="-165620.64">8687 10447 503 0,'0'-3'276'0,"0"-1"-15"16,-1 2-41-16,1-1-17 0,0-2-13 0,-1 3 17 15,1-1-14-15,0-2-28 0,-2 0-25 16,2 0 4-16,0-1-30 0,-2 1-17 0,2 5-9 16,0-8-18-16,0 3-36 0,0-7-31 0,-5-19-66 15,3 14 6-15,-1 0-187 0,2 4-78 16,-5-2-45-16,4 2 27 0,-1 3 11 0,1 1 22 15,0 3 23-15</inkml:trace>
  <inkml:trace contextRef="#ctx0" brushRef="#br0" timeOffset="-165474.25">8654 10176 560 0,'1'-4'250'0,"0"0"-45"15,0 0-4-15,0-1-33 0,-1 2-19 16,1-3-10-16,0 3-32 0,-1-3-37 0,0 1-84 15,-1 0 1-15,1 5-170 0,0-9-140 16,0-3 18-16,0-2 13 0,0-1-6 0</inkml:trace>
  <inkml:trace contextRef="#ctx0" brushRef="#br0" timeOffset="-165307.31">8666 9953 477 0,'0'-9'250'0,"0"4"-19"0,13-8-37 0,-13 13-28 16,0 0-30-16,0-9-7 0,0 0-35 0,0-4-53 16,0-1-38-16,0-1-23 0,-15-18 3 15,13 15-267-15,0 4-52 0,0 3 64 0,-3-7-26 0,4 6 21 16</inkml:trace>
  <inkml:trace contextRef="#ctx0" brushRef="#br0" timeOffset="-165155.89">8649 9649 419 0,'1'-6'256'0,"0"2"-24"0,-1-1-35 15,1-1-24-15,0 0-42 0,1 1-17 0,-2-2-46 16,-1 0-59-16,1-2-2 0,0-4-191 16,0-3-110-16,0 1-15 0,-8-13 51 0,2 13-21 15</inkml:trace>
  <inkml:trace contextRef="#ctx0" brushRef="#br0" timeOffset="-164972.41">8610 9389 212 0,'0'-4'373'0,"2"-3"-74"0,-2 4-37 16,0-4-45-16,0 2-18 0,0 0-35 0,-1-2-8 15,2 1-17-15,-2 1-19 0,1 5-24 16,0-6-33-16,0-4-51 0,0-3-35 0,0 4-20 15,-13-10 6-15,11 12-163 0,1 0-85 16,-1 2-53-16,0-1 13 0,1 0 41 0,0 1 4 16</inkml:trace>
  <inkml:trace contextRef="#ctx0" brushRef="#br0" timeOffset="-164810.47">8594 9181 607 0,'2'-4'267'15,"0"1"-39"-15,0 1-31 0,-2-1-13 0,2 0-21 16,-1-1-36-16,0 2-38 0,2-1-35 16,-3-1-41-16,0 2-2 0,0-2-136 0,-2 0-49 15,0 1-76-15,-1 0-53 0,1 1-29 0,0-2 50 16</inkml:trace>
  <inkml:trace contextRef="#ctx0" brushRef="#br0" timeOffset="-164667.06">8517 9126 477 0,'-17'-2'180'0,"2"-3"-25"0,-3 1 0 0,6 0-20 16,-6 2-26-16,-1-3-11 0,-1 1-31 15,0 1-1-15,-4 0-20 0,0-4-6 0,1 2-31 16,0-2-1-16,-2-3-168 0,1 2-138 16,1 0-10-16,0-2 12 0</inkml:trace>
  <inkml:trace contextRef="#ctx0" brushRef="#br0" timeOffset="-164520.67">7910 9024 262 0,'-3'3'160'0,"1"-1"-24"15,1 1-117-15,-2 0-110 0,1-2-178 0</inkml:trace>
  <inkml:trace contextRef="#ctx0" brushRef="#br0" timeOffset="-163927.4">8358 9169 483 0,'0'0'304'0,"0"0"-29"16,0 0-9-16,0 0-22 0,0 0-11 0,0 0-36 15,0 0-6-15,0 0-38 0,0 0-2 16,0 0-26-16,-20-9 10 0,14 6-3 0,2 1-23 16,-2-1-12-16,2 2-29 0,-1-2 11 0,-2 2-14 15,0-1-9-15,1 0-7 0,-11-1 8 16,-1 0-28-16,-1 2 14 0,5-2 3 0,-7 3-22 15,11 0 1-15,-8 0-12 0,-3 0 8 0,-2 0-7 16,-3 0-41-16,-2 0-15 0,-33 10-37 16,29-8-43-16,-1 3-43 0,1-5 15 0,2 3-301 15,2 1 52-15,1-3 40 0,16-1 2 0,-6 0 47 16,-1 0 26-16,-3 0 3 0</inkml:trace>
  <inkml:trace contextRef="#ctx0" brushRef="#br0" timeOffset="-162874.08">5466 9523 751 0,'0'12'284'0,"0"-12"-5"16,0 0-16-16,0 0 5 0,0 0-47 0,0 0-3 15,0 0-7-15,0 0-4 0,0 0-25 16,0 14-10-16,0-14 9 0,0 0-5 0,0 0-8 15,0 0-10-15,0 0-13 0,0 0-6 0,0 0-3 16,0 0-14-16,0 0-9 0,0 0-14 16,0 0-13-16,0 0-12 0,0 0 6 0,0 0-19 15,0 0 14-15,0 0-15 0,0 0-11 0,0 0 5 16,0 0-20-16,0 0 0 0,0 0 5 16,0 0-6-16,0 0 0 0,0 0-8 15,0 0 3-15,-13 0-1 0,13 0-9 0,0 0 2 0,0 0-1 16,0 0-10-16,0 0 5 0,0 0-11 15,0 0 11-15,0 0-7 0,0 0-3 0,0 0 0 16,0 0 4-16,0 0-8 0,0 0 14 16,0 0-14-16,0 0 9 0,0 0-16 0,0 0 17 15,0 0 4-15,0 0-9 0,0 0-10 0,0 0 13 16,0 0-8-16,0 0 2 0,0 0-12 16,0 0 17-16,0 0 5 0,0 0-11 0,0 0-4 15,0 0 10-15,0 0-10 0,0 0 7 0,0 0-10 16,0 0 3-16,0 0 8 0,0 0 1 0,0 0-13 15,0 0 0-15,0 0 11 0,0 0-6 16,0 0 4-16,0 0 6 0,0 0-9 0,0 0 8 16,0 0-21-16,0 0 16 0,0 0-13 0,0 0-8 15,0 0-38-15,0 0-4 0,0 0 4 16,0 0-87-16,0 0-48 0,0 0-37 0,0 0-49 16,0 0 28-16,0 0-241 0,0 0 19 15,0 0 35-15,0 0 29 0,0 0 13 0,0 0 62 16,0 0 4-16,7-14 36 0,11 19 1 15,-6-5 46-15</inkml:trace>
  <inkml:trace contextRef="#ctx0" brushRef="#br0" timeOffset="-161074.42">8638 11194 439 0,'0'0'252'0,"0"0"-33"0,0 0-20 16,0 13-18-16,13-13-31 0,-13 0-2 16,0 0-13-16,0 0-28 0,0 0-20 0,0 0-9 15,0 0 6-15,24 15-8 0,-23-15 4 16,0 0 5-16,0 0-15 0,0 0-12 0,0 1-11 15,0 2 13-15,0-3 3 0,-1 0-26 0,0 0 18 16,1 0 2-16,-1 0-13 0,1 0-2 0,-1 0-17 16,1 0 4-16,-1 0 1 0,-1 0-7 15,1 0 15-15,0 0-29 0,1 0 25 0,-1 0-15 16,0 2 12-16,0-4-10 0,0 2-8 0,0-1 5 16,0 1 3-16,0 1 7 0,0-1-12 15,2 0-3-15,-4 0 8 0,2 0-24 0,1 0 2 16,0 0 12-16,-1 0-1 0,0 2 9 0,0-2-10 15,0 1-3-15,1-4-9 0,0 3 15 0,-2 0-5 16,2 0 3-16,-1 2-11 0,0-2-2 16,0 0-4-16,0 0 18 0,0 0-15 0,1 1 12 15,-2-2-3-15,2-1-7 0,-1 2-2 16,0 2 22-16,0-1-30 0,-1-1 14 0,1 0-13 16,1 0 21-16,-1 0 0 0,0 0 3 15,0 0-2-15,0-1-5 0,0-1-24 0,0 2 16 16,0 0-5-16,0 0 6 0,0 0 8 0,0 0-4 15,0 0-10-15,-1 0-3 0,2 0 1 0,-1 0 7 16,0 0-11-16,0-1 26 0,-1-1-19 0,1 4 11 16,-1-4-10-16,1 2 8 0,0-1-1 15,-1 1-3-15,1 0-6 0,0 0 7 0,-1 1 2 16,1-2 9-16,-1 2-18 0,0-1 10 0,1 0 1 16,1-1-4-16,-1 1-15 0,0 0 19 15,-1-1 5-15,0 1-7 0,1 1-2 0,0-1 4 16,0-1-12-16,1 2 8 0,-2-2-12 0,0 1 8 15,2 0-2-15,-1 0 3 0,-1 0 18 16,2-1-19-16,0 0 15 0,-2 1-18 0,2 0 15 16,-2-1-6-16,1 1 2 0,1 1-12 0,0-1 22 15,-1 0-15-15,0 0-8 0,0 0 9 16,0 1 9-16,0 0-12 0,0-2-12 0,0 1 15 16,-1 0 13-16,0-1-19 0,0 1 11 0,1 0-4 15,1 0 0-15,0 1 9 0,-1-1-17 16,0 0 26-16,1 1 0 0,-1 0-8 0,0-1 4 15,0 0-4-15,0-1-10 0,0 2 25 0,0-1-10 16,-1 1 4-16,0-2-20 0,3 1 36 16,-2 0-12-16,0 0 4 0,0-1-14 0,1 1 2 15,-1 0-9-15,0 0 13 0,1 0-12 0,-1 0 0 16,0 0 13-16,0 0 18 0,0 0-21 16,-1-2 6-16,0 4 6 0,1-2-26 0,2 0 24 15,-2 0-28-15,0 0 13 0,0 0 20 16,0 0-31-16,0 0-9 0,0 0 39 0,0 0-41 15,0 0 17-15,0 0 11 0,0 0-5 0,0 0-23 16,0 0 22-16,0 0 0 0,0 0-8 0,0 0-1 16,0 0 11-16,0 0 0 0,0 0 5 15,0 0-14-15,0 0 16 0,0 0-6 0,0 0-14 16,0 0 30-16,0 0-26 0,0 0 28 0,0 0-24 16,0 0-22-16,0 0-2 0,0 0 29 15,0 0-12-15,0 0 8 0,0 0 2 0,0 0-10 16,0 0 1-16,0 0-3 0,0 0-17 0,0 0 16 15,0 0 11-15,0 0-15 0,0 0 18 16,0 0-32-16,0 0 22 0,0 0 12 0,0 0-29 16,0 0 31-16,0 0-5 0,0 0-6 0,0 0-10 15,0 0 36-15,0 0-14 0,0 0 0 0,0 0-1 16,0 0-4-16,0 0-5 0,0 0-1 16,0 0 0-16,0 0-3 0,0 0 29 0,0 0-3 15,0 0-28-15,0 0 0 0,0 0-1 0,0 0 0 16,0 0 1-16,0 0-2 0,0 0 1 15,0 0-1-15,0 0 27 0,0 0-1 0,0 0-10 16,0 0-12-16,0 0 1 0,0 0 0 0,0 0 0 16,0 0 28-16,0 0-36 0,0 0 33 15,0 0-19-15,0 0 5 0,0 0-1 0,0 0-2 16,0 0-4-16,0 0-2 0,0 0-7 0,0 0 12 16,0 0-5-16,0 0-6 0,0 0-9 15,0 0 0-15,0 0 5 0,0 0 0 16,0 0-62-16,0 0-12 0,0 0-28 0,0 0-37 15,0 0-27-15,0 0-33 0,0 0 21 0,0 0-272 16,0 0 24-16,0 0 38 0,0 0 16 0,0-12 30 16,-3-3 24-16,1 11 10 0,-1-1 38 15,0 2-6-15</inkml:trace>
  <inkml:trace contextRef="#ctx0" brushRef="#br0" timeOffset="-137093.24">20318 18369 534 0,'0'0'270'16,"14"0"-31"-16,-14 0 7 0,26 12-31 15,-23-13-5-15,5 2-40 0,-9-1-2 0,5-2-18 16,-7 2 32-16,11-2 8 0,-5-2-53 0,-3 4 21 16,7-7 1-16,-6 5-17 0,7 0-15 15,-3-2-14-15,0 0 9 0,1-4 9 0,1-1-28 16,-3 4-1-16,1-2-14 0,-2 4 18 0,-1-5-10 16,-2 8-1-16,0-10-29 0,0 3 16 15,0-4-12-15,-12-8 3 0,3 11-8 0,-2-1-7 16,-2 3-4-16,-2 0-4 0,-3 2-1 0,1 3-11 15,-3-1-8-15,10 2 11 0,-7 0-13 16,-18 14 6-16,14 0 9 0,-4-7 7 0,6 4-14 16,2-4 9-16,3 13-7 0,3-6 5 0,2-3-8 15,3 0-1-15,6-3 8 0,0 1-12 16,12 13 0-16,-5-11 5 0,2 0-9 0,6-6-1 16,-3-2-9-16,0 0 9 0,4-3-20 0,-9 0 6 15,6 0-1-15,15-11-18 0,-6 4-4 16,-3-3-9-16,-5 0-5 0,3 1 15 0,-4-2-25 15,0 0 6-15,-3 1 13 0,-1 0 0 0,1 2-5 16,-4-1 9-16,-1 2 7 0,1 0-16 16,-4 4 16-16,0-2 1 0,1-2-4 0,-1 4 9 15,-1 2-18-15,0-1 19 0,0 0-7 0,-1 2-8 16,0 0 13-16,0 0 2 0,0 0-10 16,0 0 0-16,3-4 13 0,-5 8-3 0,-3 1-2 15,5 1 6-15,-1 6 15 0,0-2 12 0,-2 3-14 16,3-6 14-16,0 4 5 0,0 3-4 15,0 0-4-15,0 4 4 0,12 19 0 0,-8-13-4 16,-1-1-13-16,1 2 14 0,0 1-8 16,3 0-2-16,-2-1-12 0,0 1 10 0,-1-1-8 15,3 0-9-15,2-1 3 0,-3-1 8 16,-2-1-8-16,0-2-2 0,-1-1 3 0,-1-2-3 16,3 0 10-16,-1-3 1 0,-1-3 4 0,-1 3-6 15,-1-5 6-15,0-2-13 0,-1-7 3 0,0 0 10 16,0 7 22-16,0-7-15 0,0 0 3 15,-16 12 26-15,10-13-20 0,-2 0 5 0,-1-2 9 16,-3-1-11-16,1-1 16 0,-5-3-24 16,2-1 14-16,-3-1 8 0,1-1-6 0,0 1-17 15,3 0 6-15,1 1 1 0,-1-2-7 0,3 2 4 16,0-3-26-16,2 2 20 0,1 2 0 0,4-1-1 16,0 0 6-16,-2 0-15 0,9 1 5 15,0-2-9-15,3 1 7 0,4-4 4 0,4 1 7 16,-2-2-24-16,5 1 13 0,-1 2-19 0,2-3 10 15,6 1-6-15,3-2-1 0,1 3-5 16,-1 0 9-16,5 0-14 0,-3 1 3 0,-2 2 6 16,-3 2 3-16,-2 1 2 0,-3-5-20 15,-7 6-3-15,-2 2-17 0,-2-2-8 16,-9 5 4-16,0 0-14 0,6 0-3 0,-6 0-26 0,12-11-14 16,-15 4-32-16,4 4 12 0,-6 1-87 15,-5-4-34-15,-2-1-36 0,2-4-32 0,0 1-17 16,0 0 28-16,6 1-247 0,1-3 43 0,-7-2 40 15,10 1 12-15,-9-1 52 0,2 0 22 16,-1 0 27-16,-1 3 7 0,-4-6 36 0,0-1-2 16</inkml:trace>
  <inkml:trace contextRef="#ctx0" brushRef="#br0" timeOffset="-134450.49">21038 18442 337 0,'0'0'272'0,"0"0"-29"0,0 0-13 16,0 0-4-16,0 0-8 0,0 0-36 0,0 0 3 15,0 0 7-15,0 0-26 0,6-15 19 16,-7 14-35-16,-2-2 6 0,0-1-9 0,1 0-16 16,0 4-13-16,-2-3-14 0,3 0-10 15,1 2 18-15,0-2-11 0,0 1 31 0,-2 0-13 16,8 2-5-16,-7-3-4 0,0 8-10 0,1-6 0 15,-2 3-25-15,2 1 11 0,-2-1-4 0,-2 5 9 16,1 1 0-16,1 3 6 0,-1-1 0 16,0 4-14-16,-1 1 20 0,0 3-12 15,0-3 6-15,6 1-23 0,0 0 13 0,-2 0-15 16,3-1 0-16,1-1 7 0,-1 0-3 0,0-1-4 16,0-1 6-16,2-3-33 0,-3 0 14 0,0-4-15 15,1 1 3-15,-3-1 21 0,4 0-7 16,-2-2-6-16,-2-3-7 0,0 0 4 0,0 0 12 15,-8 2 15-15,7-3-24 0,-1-2-4 0,-2-3-5 16,-2 1-8-16,-2-3 8 0,3-1-10 16,-6 1-8-16,3-3-4 0,1 1-2 0,5 2-4 15,-5-3-6-15,-3 0-2 0,2-3-1 0,3-1-1 16,0-1 10-16,1 2-16 0,2 3 23 16,-3-2-3-16,3 2-3 0,2-1-19 0,0 12-7 15,13-21 29-15,-6 13-28 0,0-3 2 16,1 1 2-16,3 0 23 0,3 1-14 0,2-1-10 15,-2 2 3-15,4 1 12 0,-2 3-24 16,2-3 6-16,-4 4-11 0,-4-1 17 0,0 2-8 16,-2 1 9-16,-8 1 15 0,9 0-6 15,-1 0-4-15,6 11-16 0,-7-4 5 0,-4 5 15 16,1 1-29-16,1-2 4 0,0 4 0 16,-5 2 2-16,2 0 1 0,6-1 12 0,-9 5 14 15,3-4 6-15,-3 0-1 0,-5-3 20 16,6 2-4-16,0-9-3 0,0 4-5 0,0 2-1 15,0 0-4-15,0-1-1 0,0-1-3 0,0-2-1 16,0 3-12-16,0-4 23 0,0-8-2 0,21 14-4 16,-21-13-25-16,3 4 16 0,4-2-11 15,0-2 10-15,0-1 6 0,4-2-11 0,-1-2-12 16,-5 0 0-16,9 1-38 0,-7-1-21 0,5-3 6 16,-2 1-20-16,-2-1-27 0,2 0-22 15,-3 3-36-15,2-8-43 0,0 6 20 0,-1-1-93 16,-1-1-28-16,-3 0-50 0,0 1 32 0,2 0-253 15,-3-3 32-15,2 2 40 0,-3 1 38 16,-2 0 70-16,0 4-9 0,-3-1 27 0,0-3 25 16,1 1 10-16,-2 1 43 0,7 0 4 15</inkml:trace>
  <inkml:trace contextRef="#ctx0" brushRef="#br0" timeOffset="-132903.73">5947 9433 357 0,'0'12'286'16,"0"-12"-26"-16,0 0-22 0,0 0-25 0,-15 0-17 15,15 0-11-15,0 0-31 0,0 0-11 0,0 0-9 16,0 0-23-16,0 0-1 0,0 0-9 16,0 12-14-16,0-12-24 0,0 0-30 15,-26 15-12-15,26-13-25 0,1-1-18 0,0 0-43 16,2 0-37-16,0-1 9 0,1 0-224 0,0 0-53 16,2 1 17-16,2-1 43 0,0 0-10 15,16 1 49-15</inkml:trace>
  <inkml:trace contextRef="#ctx0" brushRef="#br0" timeOffset="-131776.22">8287 9251 331 0,'0'0'318'0,"0"0"-64"0,0 0-30 16,0 0 2-16,0 0-29 0,0 0-21 0,0 0-7 16,0 0-8-16,0 0 9 0,0 0-6 0,0 0 6 15,0 0-10-15,13 0-1 0,-13 0 4 0,0 0-35 16,25-2-15-16,-20 2-12 0,1 0-10 15,1 0-9-15,0 0-9 0,13 1-7 16,-8 0 0-16,2 0-4 0,-3-1-8 0,8 1-33 16,-6-1-15-16,0 1-18 0,-2-1-29 15,-1 0-27-15,-3 0-17 0,-7 0-42 0,0 0-18 16,9 0 12-16,-9 0-174 0,7 0-89 0,-7 0 14 16,7 0 10-16,-7 0 27 0,0 0 28 0,0 0 15 15,10-10 14-15</inkml:trace>
  <inkml:trace contextRef="#ctx0" brushRef="#br0" timeOffset="-131251.31">8524 9206 415 0,'0'-3'114'16,"1"1"-18"-16,0 0-10 0,-1 2 11 0,1-1 4 16,-1-1 2-16,1 1-22 0,0 0 14 0,-1 0 11 15,1 0-22-15,0 0-6 0,-1-1 9 0,0 2 4 16,0 0-13-16,0-1 11 0,1-1-22 16,-1 2-3-16,-1 0-11 0,2-2 8 0,0 2-22 15,-1-2 7-15,0 1-2 0,-1 1-10 16,2 0 7-16,-1 0-22 0,0 0 4 0,0 0 13 15,0 0-1-15,1 0-5 0,0 0-20 0,-1 0 10 16,0-2-1-16,1 2-2 0,-1 1-1 0,0-1-3 16,0 0 8-16,0 0 3 0,-1-1-13 15,2 2 16-15,0-2-11 0,-1 1-2 16,1 0 2-16,-1 0 1 0,0 0-1 0,0 0 4 16,0 0 13-16,0-2-13 0,-1 4-3 15,0-4 6-15,1 2-4 0,0-1-1 0,-1 1-5 16,1 0 1-16,-1-2-4 0,2 2 1 0,-1 0-9 15,0 0 11-15,0 0-12 0,0 0 4 16,0 2 8-16,-1-1 2 0,1 1-14 0,1 0 6 16,-3 1 4-16,2 1 10 0,0 0 13 15,-1 2-7-15,0-1-16 0,-3 10 5 0,4-8-4 16,-4 12 11-16,1-2-5 0,0 0-31 16,-2-2-15-16,4-1-38 0,-2 3-32 0,1-5 10 15,0-2-213-15,-1 0-71 0,3-1 24 16,-2-4 13-16,2 1 23 0,0 0-6 0,-1-3 35 15</inkml:trace>
  <inkml:trace contextRef="#ctx0" brushRef="#br0" timeOffset="-131045.26">8574 9431 491 0,'1'3'239'0,"1"1"-35"0,-2 1-32 15,2-1-38-15,-2-1-41 0,1 3-59 0,-1-5-4 16,0 3-147-16,0-1-163 0,0 0-25 16,0-1 19-16</inkml:trace>
  <inkml:trace contextRef="#ctx0" brushRef="#br0" timeOffset="-128914.9">8189 11263 287 0,'0'0'302'0,"0"0"-52"15,0 0-16-15,14 0-17 0,-14 0-19 0,0 0 6 16,0 0-36-16,25-10-23 0,-23 11-3 0,-1 0-38 16,1-1-7-16,-2 0-15 0,-1 2-40 15,-1-1-46-15,-2-1-41 0,1 2 3 0,-3-2-221 16,-1 0-129-16,0 0 72 0,-12-5 17 0,7 5 34 16,-5 0-32-16</inkml:trace>
  <inkml:trace contextRef="#ctx0" brushRef="#br0" timeOffset="-128353.9">4804 11210 635 0,'-1'1'182'15,"1"-1"-22"-15,0 0-15 0,1 3-7 0,-2-3-1 16,3 0-31-16,-2 0-5 0,2 0 4 16,-2 0 6-16,0 0-18 0,1 1 9 15,0-2-12-15,2 1-11 0,-3 0-11 0,1 0 3 16,0 0-9-16,-1 0 1 0,1 0-5 0,-1 0-15 16,1-2 4-16,0 1-9 0,0 1-9 0,0 0-15 15,1-1-9-15,-1 0-20 0,-2 1-35 16,1 0-23-16,2 0 9 0,-1 0-132 0,-1 0-93 15,0 0-84-15,0 0 52 0,1 1 20 0,0 1-7 16,-1-2 55-16</inkml:trace>
  <inkml:trace contextRef="#ctx0" brushRef="#br0" timeOffset="-124089.57">24266 17677 478 0,'0'0'326'0,"0"0"-28"0,0-15 11 16,0 15-57-16,14 0 14 0,-14 0-37 16,0 0-3-16,15 12-5 0,-15-4-25 0,4 14-24 15,-2 0-17-15,-2-11 0 0,0 9-5 16,0 4-12-16,0-2-10 0,14 26-4 0,-8-29-40 16,-3-3 12-16,6-3-17 0,-6 0-20 0,-2-6-22 15,1 2-3-15,4-4-54 0,-6-5-45 0,6 0-54 16,-7-5-52-16,10-1 16 0,-9-5-193 15,0 2-81-15,-1 0 12 0,1 9 24 16,0-10 25-16,0 0 24 0,0-2 46 0,0 0-28 16,0 1 34-16</inkml:trace>
  <inkml:trace contextRef="#ctx0" brushRef="#br0" timeOffset="-123799.29">24287 17549 394 0,'7'-8'390'16,"-2"0"-17"-16,3 2-46 0,3-1-7 0,4 2-43 16,-2-2-21-16,5 3-36 0,1-2-26 0,1 6 22 15,-5 0-12-15,-5 0-44 0,3 0-9 16,16 12-1-16,-14-7-16 0,-3 4-15 0,-4 1-3 16,0 0-33-16,-5 0 7 0,-3-2 6 0,1 0-18 15,-1-1-14-15,0 6-10 0,-16 8 8 0,7-8-7 16,1-1-17-16,-3-3 6 0,-2 2 1 15,-1-4-51-15,-1 0 1 0,2-3-65 16,1-4-58-16,0 0-31 0,0 0-49 0,4 0-34 16,-1 0 22-16,1 0-201 0,1 0-35 0,-5-13 31 15,11 10 32-15,-1 1 25 0,0-1 24 16,2 2 22-16,1-1 11 0,-1 0-11 0</inkml:trace>
  <inkml:trace contextRef="#ctx0" brushRef="#br0" timeOffset="-122729.32">24735 17544 454 0,'-15'0'214'16,"15"0"-16"-16,0 0-46 0,-12 0 21 0,12 0-35 15,0 0 18-15,-24-20-5 0,21 20-7 16,-1 2-5-16,-1-1 18 0,2-1-14 0,1 0-18 16,0 0 19-16,-3 2-23 0,4-2 43 15,0 2-28-15,1-1-19 0,-2 0 23 0,2 0-25 16,-1 2-12-16,1 0 34 0,2-2 10 0,-1-1-26 15,2 3 7-15,3-3-17 0,0 2-5 16,14 1-21-16,-1-1 6 0,1 2-16 0,1-3 15 16,2-1-34-16,-11 0 8 0,5 0-4 0,5 0-15 15,1 0-17-15,-2 0 25 0,0 0-29 0,-3 0 3 16,11-12-50-16,-19 12 2 0,-2 0-38 16,-2-3-47-16,2 3-4 0,-4-1-29 15,-1-2-17-15,-2 2-11 0,-1-1-46 0,-1 1 20 16,-1-1-99-16,-3-2-45 0,-1 4-86 0,0 0 37 15,-8-5-10-15,-2 3 40 0,6 1 4 0,0 0 19 16,-1 1 28-16</inkml:trace>
  <inkml:trace contextRef="#ctx0" brushRef="#br0" timeOffset="-122484.67">24803 17518 301 0,'0'0'356'15,"0"0"-60"-15,0 0-21 0,0 0 11 0,-13 6-11 16,12-3-21-16,1 3 8 0,0 0-31 0,-1-1 22 15,1 13-38-15,-1 0 13 0,1-11-21 16,0 8-14-16,0-1-15 0,0 3-22 16,0 0-26-16,0 0 2 0,0 0-17 0,0-2-8 15,0-3-14-15,0-1-10 0,0-3-21 0,0-1-19 16,0 0-44-16,0-7 0 0,0 8-62 16,0-1-50-16,0-7-18 0,0 7-32 0,11 1-27 15,-8-8-18-15,0 3 19 0,1-3-174 16,0 1-75-16,3-2 33 0,-2 0 29 0,0-2 10 15,1 3 32-15,-6 0 8 0,21-7 26 0,-8 4 35 16</inkml:trace>
  <inkml:trace contextRef="#ctx0" brushRef="#br0" timeOffset="-122151.78">25350 17592 269 0,'-1'-1'404'0,"2"0"-74"0,-2 1-1 0,0 0-32 15,0-3-25-15,2 3-28 0,-1-1-30 0,2 0 28 16,0 1-45-16,2-1 23 0,0 1-19 15,2-1-31-15,1 0-23 0,0 1-8 0,13-2-25 16,-2 2-3-16,-3-2-24 0,4 2-1 0,-8 0-9 16,4 0-83-16,2 0-37 0,-3 0-39 15,-1 0-61-15,-2 0-25 0,-1 0 16 0,-1 0-137 16,-2 0-95-16,-1 0-40 0,3-9 28 16,-6 9 25-16,-2 0 32 0,-1 0 22 0,-1 0 13 15,-2 0-28-15</inkml:trace>
  <inkml:trace contextRef="#ctx0" brushRef="#br0" timeOffset="-121918.15">25345 17652 386 0,'-4'1'463'0,"2"1"-100"0,-1-1-1 0,1 0-47 16,-2 2-1-16,2-2-24 0,2 3-17 15,0-2-19-15,1 0-24 0,1 1-32 0,3-1-20 16,0-2-26-16,13 8-2 0,-4-5-12 15,4 3-30-15,1-3-2 0,1-1-34 0,1 2-48 16,3-3-9-16,-2-1-2 0,1 0-135 0,0 2-34 16,-3-1-42-16,1-1 19 0,-12 0-194 15,2 0-68-15,1 0 21 0,-2 0 34 0,-2 0 2 16,0 0 17-16,-8 0 24 0,7 0 11 16,-7 0 71-16</inkml:trace>
  <inkml:trace contextRef="#ctx0" brushRef="#br0" timeOffset="-118453.45">26251 17445 328 0,'0'-17'368'0,"13"17"-52"0,-13-12-16 0,17-5-36 16,-15 13-29-16,-1 3-25 0,1-2-15 0,-1 3-49 15,0 0 21-15,0 3-11 0,1-1 6 16,-3 5-17-16,2 10 26 0,-1-5-19 0,0 2-15 16,0 2 15-16,0 3-2 0,0-1 1 0,13 24-22 15,-9-21-3-15,0 0-20 0,2-5-12 0,2 1-10 16,-1 0-17-16,0-2-3 0,1-6 6 15,0-3-4-15,-1-2-31 0,1 0 11 0,0-4 5 16,-8 0-18-16,12 0-10 0,16-18 9 16,-12 7-14-16,-1-5-7 0,0 2-11 0,0-4-15 15,-1-3 2-15,-2 2-13 0,1-1 6 0,-1-2-3 16,-2 5-5-16,1-2 5 0,-3 3 1 16,-2 2 10-16,-1 5 3 0,-3 0-13 0,0 4 9 15,2 0 7-15,-2 2-1 0,-1-1 1 0,-1 4-7 16,1 0 23-16,-1 0-3 0,0 0-2 15,0 6 0-15,1-3 10 0,-1 3-36 0,0 0 31 16,3 14 5-16,-3-13-4 0,6 17-11 0,-1-4 29 16,-4 1 2-16,4 1-8 0,-1 2-5 0,2 0 3 15,-1 3 27-15,-1-3-5 0,-2 3-2 16,0 2 12-16,-1 10-10 0,1-1-10 16,-2-4 5-16,0-2-6 0,0-18 3 0,0 6 11 15,-14 21-7-15,6-21 5 0,-2-4-8 0,3-2 16 16,0-1 3-16,-5-4-17 0,3 3-3 0,-2-7 8 15,1-2 4-15,-1-3-5 0,11 0-5 16,-11 0-1-16,-9-9-18 0,13 1 12 0,-3-3-18 16,4 0 17-16,1-4-10 0,4-2 6 0,1 10-11 15,0-5 7-15,0-3-6 0,0-4-12 16,18-20 4-16,-10 18-2 0,1 2-13 0,0 1-11 16,2 2-20-16,0 0-2 0,1-2-27 15,0 4-20-15,-2 1-22 0,3 1 10 0,-4 3-67 16,2-2-54-16,-3 4-20 0,-3 0-55 0,0 0 29 15,-1 0-236-15,4-1 38 0,0 1 35 16,0 2 31-16,-3 0 31 0,7-2 25 0,-4 2 21 16,-2 3-30-16,0-3 53 0,2 2 27 15</inkml:trace>
  <inkml:trace contextRef="#ctx0" brushRef="#br0" timeOffset="-117980.57">27136 17469 962 0,'13'-10'337'0,"-2"0"-61"0,-1 5 9 16,-1-6-27-16,-2 4-50 0,-2 1-1 15,-2 2-2-15,0-1-24 0,-2-1 21 0,0 3-23 16,-1 0-19-16,0 3-48 0,0 0 26 0,0 0-14 15,-14-3-38-15,6 5 15 0,-10 4-9 16,-3 1-7-16,0 2-6 0,0 1 1 0,1 1-18 16,2 0-1-16,0 0 3 0,5 0-32 15,1 1 4-15,6-5 7 0,-3 3 5 0,3-1-28 16,3-3 13-16,1 0-7 0,2-3 4 0,0-3 3 16,0 0-23-16,10 9 8 0,-4-5 5 0,9 0-5 15,3 0 5-15,-1 2-5 0,2-2-13 16,-1 1 2-16,0 0-5 0,1 0 10 15,-5 2-4-15,2 3 2 0,-5-2-11 0,0 1 18 16,0 0-4-16,-5 2 9 0,-2-2-2 0,-4 0 7 16,2-4 9-16,-2-5-7 0,0 0 5 0,0 10 1 15,-17 9-2-15,4-9-9 0,0-1-1 0,-3-9-2 16,2 6 4-16,-7-4-6 0,-2 0-37 16,-3 1-46-16,1-1 6 0,12-2-119 0,-7 0-70 15,-27-10 21-15,18 7-309 0,7 1 43 16,2-2 37-16,0-6 34 0,1 5 31 0,5 0 2 15,3 5 24-15,2-5 8 0,4 1 42 0,1 2 3 16</inkml:trace>
  <inkml:trace contextRef="#ctx0" brushRef="#br0" timeOffset="-116863.58">24727 18213 801 0,'14'0'289'15,"-14"-14"-31"-15,28-5-14 0,-23 8-7 0,-2 2 5 16,-5 0-34-16,2 9 1 0,0-10-8 0,0 2-25 16,0 1-11-16,0-1-18 0,-19 0 7 15,5 5-13-15,0 3-27 0,3 0 14 0,-19 12 12 16,9-2-20-16,-3 5-19 0,1 4 0 15,-1 2-9-15,0 4 6 0,3 1 3 0,5 1-21 0,2 2 7 16,4-1-10-16,10-17-20 0,0 7 12 16,0 3-4-16,0 1-16 0,19 21-6 0,0-23-1 15,0-8 3-15,4 1-13 0,0-4-25 0,4-2 2 16,0-3-37-16,-12-4-26 0,10 0 3 16,5 0-71-16,34-14-64 0,-28 7-24 0,0 2-29 15,2-5 21-15,1 3-216 0,-1-5-40 16,-4 1 24-16,-1 0 31 0,-3 1 29 0,0-4 56 15,-7 6-5-15,-3-2 49 0,-3-4-20 16</inkml:trace>
  <inkml:trace contextRef="#ctx0" brushRef="#br0" timeOffset="-116597.27">25166 18127 1060 0,'-4'-3'351'0,"1"0"-4"16,1 3-14-16,0-1-28 0,1-4-45 16,4 5-1-16,1 0-47 0,4 0-5 0,5-2-30 15,3 2-16-15,0-1-12 0,-2 1-4 16,-4 0-21-16,5 0-22 0,0 0-2 0,2 0-7 16,-2 0-25-16,1 0-45 0,-2 0-2 15,0 0-78-15,-1 0-47 0,1 0-46 0,-5 0-34 16,0 0 19-16,-1 0-132 0,-8 0-122 0,7-5-32 15,-5 2 20-15,-8 1 62 0,3-1 14 16,-3 4 25-16,-1 1-33 0,0 0 24 0</inkml:trace>
  <inkml:trace contextRef="#ctx0" brushRef="#br0" timeOffset="-116415.28">25283 18136 356 0,'-4'5'476'0,"1"-2"-108"16,1 0-15-16,0 4-46 0,-1 1 68 0,1 3-20 15,2 7-14-15,-1-2-9 0,-1 5-28 16,2-9-40-16,0 5-17 0,0 6-21 0,0 3-22 15,0-1-13-15,0-1-34 0,0 1-13 0,0-3-53 16,0 0-67-16,0-2-86 0,0-1 6 16,0-1-177-16,0-2 22 0,0-4-326 15,-6-2 45-15,6-4 24 0,0-6 37 0,-5 3 10 16,5-8 32-16,2-2 67 0,2-5 28 0,4 4-39 16,-6-1 62-16</inkml:trace>
  <inkml:trace contextRef="#ctx0" brushRef="#br0" timeOffset="-115710.39">25735 18270 1074 0,'0'0'346'0,"0"0"8"0,0 0-31 15,0 0-16-15,0 0-42 0,0 0-29 0,27-10-20 16,-12 12-31-16,-6-2-19 0,7 0-37 16,1 0 0-16,3 0-2 0,2 0-18 0,3 0-4 15,-1 0-16-15,-1 0-35 0,2 0-6 0,-1 0-97 16,-5 0-54-16,-4 0-68 0,2 0 15 15,-7 0-229-15,-4 0-87 0,-6 0 41 0,7-10 41 16,-10 7 5-16,-3 3 41 0,-4 2 29 0,-4-1 14 16,-1 5 28-16</inkml:trace>
  <inkml:trace contextRef="#ctx0" brushRef="#br0" timeOffset="-115512.87">25770 18391 409 0,'-5'3'566'16,"4"1"-93"-16,1-4-59 0,6 0 3 15,-1 9-27-15,12-10-37 0,7 1-41 0,-11 0-50 16,7 0-7-16,5 0-46 0,4 0-23 0,4 0-22 16,-1 0-28-16,1 0-52 0,-3-8-66 0,-2 8-1 15,23-11-134-15,-30 7-61 0,-3 2-87 16,-6-2 22-16,-3-1-250 0,0 0 34 0,-2-4 33 16,-5-1 31-16,-1-1 34 0,0-3 28 15,-1 8-1-15,-11-14 31 0,1-3 19 0</inkml:trace>
  <inkml:trace contextRef="#ctx0" brushRef="#br0" timeOffset="-114243.76">8293 7031 547 0,'0'0'358'0,"0"0"-57"0,-13 0-35 0,13 0 12 15,0 0-45-15,0 0-13 0,0 0-18 16,0 0-18-16,0 0-34 0,0 0-17 0,0 0-13 16,0 0 29-16,0 0-19 0,0 0-23 0,0 0-4 15,0 0-12-15,0 0-9 0,0 0-12 0,13 15 3 16,2-16-28-16,-15 1-35 0,15 0-47 16,4 0-27-16,21-12-55 0,-18 7-65 0,2 1 17 15,-2-2-239-15,2-1 1 0,1 0 17 16,0-1 40-16,0 1-7 0,-4 0 48 0,2-1 28 15,1 1-14-15</inkml:trace>
  <inkml:trace contextRef="#ctx0" brushRef="#br0" timeOffset="-114020.16">8895 6976 958 0,'1'2'296'0,"1"1"-30"0,1-2-24 16,1 1-42-16,2-1-4 0,-1 2-35 0,1-2-10 15,1 1-11-15,0-2-43 0,14 3-30 0,-11-3-44 16,2 0-45-16,0 0-73 0,6 0 10 16,-1 0-307-16,15-15 10 0,-18 14 44 0,7-4 30 15,-1-3 8-15,-2 4 13 0</inkml:trace>
  <inkml:trace contextRef="#ctx0" brushRef="#br0" timeOffset="-113815.11">9460 6973 944 0,'2'1'309'0,"2"0"-11"0,1 0-45 16,0 0-46-16,0-1-14 0,2 2-20 0,0-2-10 15,0 0-46-15,1 0-8 0,2 0-54 0,2 0-37 16,0 0-68-16,3 0-43 0,1 0 10 16,16-14-214-16,-14 11-67 0,-1-3 16 0,-2 0 18 15,-2 4 36-15,-3-2 13 0,-1 1-3 0</inkml:trace>
  <inkml:trace contextRef="#ctx0" brushRef="#br0" timeOffset="-113585.5">9857 6909 283 0,'1'0'368'0,"-1"1"-79"0,0-1-49 0,2 0-27 16,-2 1-1-16,1-1-45 0,2 0-17 0,-2 1-20 15,0 0-12-15,1 0-27 0,1 0-1 0,0 0-42 16,1 0-28-16,-2 0-12 0,1 0-37 15,0 0-15-15,0 0 3 0,0 0-123 0,0 1-66 16,-3-2-94-16,2 3-3 0,1-3 34 16,-2 2-14-16,1 0-27 0</inkml:trace>
  <inkml:trace contextRef="#ctx0" brushRef="#br0" timeOffset="-113371.42">9918 7374 309 0,'-2'21'262'16,"0"-1"-44"-16,2-10-37 0,0 3-63 0,-9 19-25 15,7-14-52-15,0-2 5 0,-1 1-18 16,3-2-5-16,0-2-292 0,0-13-2 0,0 14-18 0</inkml:trace>
  <inkml:trace contextRef="#ctx0" brushRef="#br0" timeOffset="-113196.96">9977 8098 265 0,'-1'9'222'0,"1"-4"-51"0,0 1 1 0,-1-2-27 16,0 1-16-16,2 1-33 0,-3 0-57 0,0 1-4 16,2 0-242-16,-8 22-18 0,4-12-76 15,1 2-28-15</inkml:trace>
  <inkml:trace contextRef="#ctx0" brushRef="#br0" timeOffset="-113017.48">10051 8911 382 0,'-4'15'161'0,"0"0"6"16,-1-2-29-16,4-1-18 0,-1 0-113 15,1-4-77-15,-1-2-93 0,1 0-73 0,0 2-58 16</inkml:trace>
  <inkml:trace contextRef="#ctx0" brushRef="#br0" timeOffset="-112825.96">10136 9518 363 0,'4'24'272'0,"0"-1"-59"0,0 0-19 15,-3-1-6-15,3 2-53 0,-2 2-26 16,1-1 14-16,-3-13 0 0,0 8-29 15,0 3-18-15,0-2-2 0,0 0-41 0,0 0-16 16,0-1-12-16,0-1-40 0,0 0 3 0,0-4-232 16,0-1-57-16,-9 15 35 0,6-17-7 15,-1-4 44-15</inkml:trace>
  <inkml:trace contextRef="#ctx0" brushRef="#br0" timeOffset="-112637.46">10160 10542 613 0,'0'26'186'0,"0"-14"0"0,0 9-54 0,0 3 11 16,0 0-20-16,0 1-16 0,0 0-49 0,0 0-19 16,0-2-39-16,0-3-14 0,0-2 3 0,0-3-213 15,0-1-73-15,-12 7 10 0,8-16 27 0,4-5-8 16</inkml:trace>
  <inkml:trace contextRef="#ctx0" brushRef="#br0" timeOffset="-112466.5">10084 11155 304 0,'-3'6'223'0,"3"1"-69"0,-7 7-22 16,0-2-128-16,-2-1-101 0,-3-2-132 0,3 3-36 16</inkml:trace>
  <inkml:trace contextRef="#ctx0" brushRef="#br0" timeOffset="-111412.57">7889 7320 452 0,'0'-13'264'0,"13"13"-42"0,-13 0-11 0,0 0-26 15,0 0-34-15,0 0-18 0,0 0-1 16,0 0 1-16,0 0-29 0,0 0-6 0,0 0-4 15,0 0-12-15,16 1-10 0,-16 7 7 16,0 1-16-16,0 8-1 0,-11 22-8 0,9-17-26 16,-4 0-16-16,4-1-5 0,1 4-21 0,0-1-32 15,1-2-32-15,0 2-17 0,0-12 11 16,0 7-183-16,12 23-86 0,-8-19 39 0,-1 0-1 16,-1-1 36-16,0-1 2 0</inkml:trace>
  <inkml:trace contextRef="#ctx0" brushRef="#br0" timeOffset="-111222.56">7961 8228 437 0,'-1'7'149'0,"-1"11"-11"0,-1-2-17 0,3-10 7 15,-5 17-59-15,2-6-7 0,0-5-163 0,0-2-98 16,1 0-109-16,-2 6 38 0</inkml:trace>
  <inkml:trace contextRef="#ctx0" brushRef="#br0" timeOffset="-111014">7959 8792 278 0,'-1'17'296'16,"-1"0"-77"-16,-2-1-7 0,1 2-32 15,-3 0-30-15,0 2-16 0,1-3-29 0,-3 0-30 16,2 0-50-16,1 0-10 0,1 0-16 16,-2 2 1-16,4 1 0 0,0-1-93 0,-1-7-97 15,2 0-104-15,0 0-1 0,1-3-5 16,0 12 48-16</inkml:trace>
  <inkml:trace contextRef="#ctx0" brushRef="#br0" timeOffset="-110469.55">7905 9310 328 0,'0'14'137'16,"-1"-2"18"-16,1-1-15 0,0 0-44 15,0-11-24-15,0 9 42 0,0 2 12 0,0 5 13 16,0-4-28-16,0-1-10 0,0-2-11 16,0-1-5-16,0 0-17 0,0-1-5 0,0 0-4 15,0-2-7-15,0-5-19 0,0 8 12 0,0 0-24 16,0-1-1-16,0-7-10 0,0 7-15 15,0 1-41-15,-8 3 27 0,-2 16 14 0,7-9-14 16,1 1-4-16,-1 0-12 0,1 0 2 0,2-9-29 16,0 7 5-16,0 0-31 0,0 2 46 15,0 3-20-15,0-1-9 0,0 1 25 0,0-2-6 16,0 2 5-16,0-1 91 0,0-1-24 16,0-1 55-16,0-1-19 0,7-2 4 0,-7 0 20 15,0-4-18-15,0-1-21 0,0-2 11 0,0-1 30 16,7-1 1-16,-7 2 4 0,0-1 13 0,0-1-10 15,0 6 1-15,0 2-5 0,0 1-6 16,0 0-21-16,0 1 0 0,0 1 10 0,0 0-28 16,0-2-6-16,0-2-15 0,0-2-15 0,0-1 5 15,0-2-15-15,0-1-35 0,0-3-29 16,0-5 13-16,0 9-13 0,0-2 5 0,0 0-67 16,0 0 13-16,0 2 88 0,0-2-1 0,0 4-4 15,0 3-36-15,0 1 8 0,0 2 4 16,12 19 71-16,-12-18-32 0,4 3 6 15,-3-3 10-15,3 2 11 0,-1-1 5 0,0-1-23 16,-2 1 22-16,3 2-6 0,-2 0-22 0,0 2 26 16,1-4-6-16,-3-1-21 0,1 1 8 0,0-5 15 15,-1-8-16-15,0 3 20 0,0 0-3 0,0 0 31 16,0-1 4-16,0 0 12 0,0-1-12 16,0 1 5-16,0-2 1 0,0 2 2 0,0-1-9 15,0 5-6-15,0 2-5 0,0 3-14 16,-12 17-3-16,11-19-31 0,-1-3-22 0,2-2 3 15,0-3-136-15,0 3-56 0,0-2 0 0,0 0-68 16,-1-1-8-16,1 1 9 0,0-8 2 16</inkml:trace>
  <inkml:trace contextRef="#ctx0" brushRef="#br0" timeOffset="-110289.56">7948 10960 592 0,'0'5'238'0,"0"1"-40"15,0-1 21-15,0 2-42 0,0-1-36 16,-1 1-12-16,-1 0-18 0,3-1-6 0,-1 3-48 16,0 1-3-16,0 2 5 0,-13 9-28 0,12-11-32 15,1-3-24-15,0-7 3 0,0 0-128 16,0 7-5-16,0-7-41 0,0 8-12 0,0-8 0 16,0 8 21-16,0-2-4 0</inkml:trace>
  <inkml:trace contextRef="#ctx0" brushRef="#br0" timeOffset="-110141.17">7991 11183 489 0,'2'2'198'16,"1"0"-18"-16,-2 0-10 0,0-1 1 0,4 1-32 15,-4-1-14-15,0 0-24 0,0-1 1 0,2 3-19 16,0-2-21-16,-1 1-48 0,0-2-40 16,0 1 2-16,1-1-88 0,0 0-54 0,3-1 7 15,-2 2-29-15,1-1-13 0,-5 0-21 16</inkml:trace>
  <inkml:trace contextRef="#ctx0" brushRef="#br0" timeOffset="-109957.68">8269 11244 617 0,'2'2'253'0,"3"-4"-33"0,-2 2-39 16,2-1-7-16,-1 1-23 0,2-1-40 0,-1-1-28 15,13 0-4-15,1-3-24 0,-1 1-33 0,3 1-25 16,1-1 0-16,-2 1-212 0,2-1-100 16,-3 3 21-16,-1-2-9 0,-12 3 30 0</inkml:trace>
  <inkml:trace contextRef="#ctx0" brushRef="#br0" timeOffset="-109826.83">8660 11246 638 0,'3'0'180'0,"2"-2"-77"0,1 0-13 16,-1 0-114-16,16 1-58 0,-13 1-116 0,6 0-61 15</inkml:trace>
  <inkml:trace contextRef="#ctx0" brushRef="#br0" timeOffset="-109611.75">9145 11304 210 0,'4'0'382'16,"-2"-1"-109"-16,3 1-43 0,0 0-22 0,0-2-12 15,-2 2-19-15,1-1-33 0,0-1-12 16,1 1-26-16,1-1-21 0,-1 0-21 0,2-1-23 16,8-1 16-16,2 1-26 0,0 1-7 15,0-3-27-15,-3 4-37 0,3-3 1 0,-1 2-181 16,2-3-111-16,0 3 11 0,0 0 18 0,-8-1-2 15,3 1 16-15</inkml:trace>
  <inkml:trace contextRef="#ctx0" brushRef="#br0" timeOffset="-109421.74">9766 11276 940 0,'7'-3'386'0,"1"2"-95"0,-3-2-5 0,12-2-70 15,-6 1-29-15,0-1 13 0,3 2-58 0,0 1-35 16,7-4-12-16,-3 4-32 0,-1-1-32 16,-2 2-36-16,-4-1-43 0,3-4-69 15,-2 5 12-15,-4 1-202 0,-1 0-51 0,-2 0 21 16,-1-3 17-16,-3 2 41 0,1-1 2 0,1 2-50 16</inkml:trace>
  <inkml:trace contextRef="#ctx0" brushRef="#br0" timeOffset="-107766.19">8478 7228 269 0,'0'0'278'16,"0"0"-42"-16,0 0-6 0,0 0-1 0,0 0-8 15,0 0-10-15,-14 0-20 0,14 0-9 16,0 0-16-16,0 0-15 0,0 0 12 0,0 12-41 16,0-12-8-16,0 0 5 0,0 0-2 0,0 0-9 15,0 0-10-15,0 0-7 0,0 0-12 16,0 0-3-16,0 0-12 0,0 0 0 0,0 0-7 16,0 0-7-16,0 0-6 0,0 0-5 0,0 0 1 15,0 0-7-15,0 0 2 0,0 0-13 16,0 0-22-16,0 0 41 0,0 0-41 0,0 0 0 15,0 0 31-15,0 0 6 0,0 0-26 0,0 0 18 16,0 0-33-16,0 0-2 0,0 0-27 16,0 0 11-16,0 0-28 0,0 0-6 0,0 0-21 15,0 0-28-15,0 0-10 0,0 0-20 0,0 0-11 16,0 0-24-16,12 5 17 0,-6-7-105 0,7-3-64 16,-2 2-51-16,0 2 14 0,-2-2 48 15,0 1 13-15,6-3 5 0,1 1 17 0</inkml:trace>
  <inkml:trace contextRef="#ctx0" brushRef="#br0" timeOffset="-106434.12">9607 7177 237 0,'3'0'290'16,"-1"1"-47"-16,0-1-10 0,0 0-25 16,-1 0-22-16,0 0 0 0,0 3-3 0,-1-2 6 15,1 0-19-15,0-1 1 0,-1 0 5 16,1 0-6-16,0 0-32 0,-1 0-13 0,0 0-7 16,1 0 29-16,-1 1-38 0,1-1-13 0,-1 1-1 15,0-1-28-15,0 0-8 0,1 2-3 16,0-2 19-16,-1-2-13 0,0 4 0 15,1-2-2-15,0 0-6 0,-1 0 0 0,0 0 3 16,0 1-15-16,-1-1-4 0,1 1-5 16,1 0-2-16,0-1 0 0,-1 0-6 0,0 0 16 15,0 0-4-15,-1 0-5 0,1 0-16 16,1-1 0-16,-1 2-2 0,-1-1-1 0,2 0-5 16,-2 0 6-16,1 0-2 0,0 0-1 15,0 0-1-15,0 0-2 0,-1 0-2 0,1 0 0 16,0 0 15-16,0 0-20 0,-1 0 3 0,2 0 0 15,-1 0-2-15,0 0 2 0,-1-2-3 0,2 2 2 16,-1 0-1-16,1 2 0 0,-1-2 0 16,0 0 7-16,0 0-1 0,0 0 1 0,0 0 1 15,0 0 13-15,0 0-6 0,0 0-10 16,0 0-8-16,0 0 2 0,0 0-3 0,0 0-3 16,0 0 22-16,0 0-2 0,0 0-38 0,0 0 2 15,0 0 3-15,0 0 0 0,0 0 23 16,0 0 7-16,0 0 10 0,0 0-6 0,0 0-15 15,0 0 1-15,0 0-16 0,0 0 12 16,0 0 7-16,0 0-13 0,0 0 2 0,0 0 24 16,0 0-18-16,0 0 1 0,0 0 0 15,0 0 24-15,0 0-7 0,0 0-22 0,0 0 6 16,0 0 1-16,0 0 3 0,0 0-8 0,0 0 5 16,0 0-2-16,0 0 1 0,0 0 0 15,0 0 0-15,0 0 16 0,0 0-39 0,0 0 0 16,0 0 3-16,0 0 0 0,0 0 24 0,0 0-4 15,0 0 2-15,0 0-3 0,0 0 4 0,0 0 13 16,0 0-17-16,0 0-1 0,0 0 19 16,0 0-12-16,0 0-10 0,0 0 0 0,0 0 10 15,0 0-4-15,0 0 8 0,0 0-7 0,0 0-29 16,0 0 39-16,0 0-2 0,0 0-1 16,0 0-25-16,0 0 15 0,0 0 12 0,0 0-24 15,0 0 29-15,0 0-17 0,0 0 15 0,0 0-44 16,0 0 37-16,0 0-17 0,0 0 14 15,0 0-6-15,0 0-19 0,0 0 25 0,0 0-1 16,0 0-18-16,0 0 30 0,0 0-21 16,0 0 18-16,0 0 0 0,0 0-15 0,0 0 5 15,0 0-28-15,0 0 25 0,0 0 2 16,0 0-5-16,0 0 1 0,0 0-4 0,0 0 7 0,0 0 1 16,0 0-2-16,0 0 3 0,0 0-28 15,0 0 12-15,0 0 2 0,0 0 14 0,0 0-5 16,0 0 8-16,0 0-7 0,0 0 0 15,0 0 1-15,0 0-2 0,0 0 21 0,0 0-44 16,0 0 26-16,0 0-2 0,0 0-2 0,0 0-14 16,0 0 2-16,0 0 20 0,0 0 4 15,0 0 6-15,0 0-18 0,0 0 8 0,0 0-8 16,0 0 12-16,0 0-20 0,0 0-3 16,0 0 34-16,0 0-17 0,0 0-27 0,0 0 30 15,0 0-26-15,0 0 36 0,0 0-11 0,0 0 0 16,0 0 11-16,0 0-13 0,0 0 13 15,0 0-4-15,0 0-27 0,0 0 16 0,0 0 12 16,0 0-39-16,0 0 20 0,0 0 5 0,0 0-9 16,0 0 9-16,0 0 1 0,0 0-26 15,0 0 17-15,0 0 13 0,0 0 3 0,0 0 9 16,0 0-14-16,0 0-2 0,0 0 3 16,0 0-11-16,0 0 4 0,0 0 7 0,0 0 11 0,0 0-13 15,0 0-2-15,0 0-20 0,0 0 3 16,0 0-11-16,0 0-41 0,0 0-37 0,0 0-6 15,0 0-47-15,0 0-27 0,0 0-34 0,0 0 19 16,0 0-240-16,0 0 5 0,0 0 9 16,0 0 49-16,0 0 35 0,-26 19-17 15,21 1 44-15,5 0-11 0,-2 3 42 0</inkml:trace>
  <inkml:trace contextRef="#ctx0" brushRef="#br0" timeOffset="-105466.03">9551 11011 280 0,'0'0'333'16,"0"0"-54"-16,0 0-39 0,0 0-5 16,13 0-34-16,-13 0 5 0,0 0-16 15,0 0-9-15,0 0-36 0,0 0-2 0,0 0-32 16,0 0 4-16,0 0-27 0,0 0-3 0,0 0-10 15,0 0 1-15,0 0-6 0,0 0 0 16,0 0-10-16,0 0-6 0,0 0 10 0,0 0-29 16,0 0-3-16,0 0-8 0,0 0 7 15,0 0-7-15,0 0 18 0,0 0-30 0,0 0 6 16,0 0 8-16,0 0 5 0,0 0-5 0,0 0 21 16,0 0-6-16,0 0-34 0,0 0 26 0,0 0-4 15,14 4-12-15,-14-4-4 0,0 0 3 16,-2 3-8-16,1-3 3 0,1 0 1 0,-1 3 22 15,0-5-22-15,0 4 22 0,0-2-29 0,0 0 15 16,0 0 15-16,0 0-24 0,0 0-7 16,0 1-10-16,1-1 12 0,-1 0 6 15,0 0-12-15,0 1-8 0,0-1 6 0,0 1 39 16,1 0-51-16,-1 0 20 0,0 0-18 0,-1-1-1 16,0 0-7-16,0 0-7 0,-1-1-13 15,-1 1-33-15,2 0-5 0,-2 1-11 0,1-1-12 16,0 0-1-16,3 0-23 0,0 0-29 0,-7 0 15 15,0 0-126-15,-1 0-80 0,1 0-46 0,0 0 8 16,-7 0 78-16,-1 0 1 0,1 0-4 16,-14-9 8-16</inkml:trace>
  <inkml:trace contextRef="#ctx0" brushRef="#br0" timeOffset="-103899.34">8575 11116 483 0,'-1'-1'321'0,"0"2"-44"0,-1-1-5 0,1 0 13 16,-1 0-61-16,1 1 9 0,0 0-29 0,1-1 11 15,-1 0-26-15,1 0-5 0,-2 0-19 16,2 1 2-16,-1-1-2 0,0 0-13 0,0 2-30 16,1-1 0-16,0-4-24 0,-1 3 11 15,1 0-5-15,0 0 1 0,-1 0-11 0,0 0 2 16,1 0-13-16,0 0-27 0,-1 0 2 16,1 0 13-16,0 0-11 0,-1 3-16 0,1-3 9 15,0-3-8-15,0 3 2 0,0 0-13 0,0 0 14 16,0 0-2-16,0 0-24 0,0 0 7 0,-1 0 3 15,1 0 8-15,0 0-22 0,0 0 13 16,0 0-5-16,-1 0 3 0,2 0-11 0,-2 0 1 16,2 0-2-16,-1 0 4 0,0 0-5 0,0 0 4 15,0-1-6-15,0 1-1 0,1 1-5 16,-2 1-1-16,1-1-5 0,0-1 5 0,0 0-7 16,0 0 0-16,0 1 9 0,0-1-13 0,0 0 7 15,0 0 4-15,-1 2-16 0,0-2 19 0,1-2 1 16,0 4-10-16,0-2 6 0,0 0-5 15,0 0 11-15,0-2-25 0,0 2 15 0,-1 2 1 16,0-1-8-16,2-1 15 0,-2 0-9 0,1-1-10 16,0 1-3-16,0 0 16 0,0 0-8 15,-1 1 0-15,2-2 10 0,-1 1 2 0,0 0-3 16,0 1-8-16,1-1 11 0,-2 0-3 16,2-1-4-16,-1 1 4 0,0 0-5 0,-1-2-1 15,1 2-4-15,0-1 11 0,0 1-11 0,0 3 10 16,0-3-22-16,0 0 22 0,0 0-7 0,0-3 8 15,0 3-12-15,0 0 7 0,0 0 5 16,0 0-6-16,0 0-8 0,0 0 9 0,0 1-3 16,1-2-1-16,-2 1 6 0,1 1 0 0,0 1-8 15,0-2 10-15,1 1-11 0,-1-1-3 16,0-1 9-16,0 1 4 0,0 0 8 0,0 0-11 16,0-2-5-16,-1 2 4 0,3 0-4 0,-2 0 7 15,0-1-14-15,0 1 14 0,0 1-8 0,0-2 5 16,0 1-11-16,0 1-1 0,0-1 12 15,0-1 1-15,0 1 1 0,0 1-11 0,0-2 5 16,0 2 3-16,0-2 0 0,0 1-4 0,0 0 2 16,0 0 6-16,0 3-7 0,0-6 8 15,0 4-5-15,0-2 4 0,0 2-14 0,0 1 4 16,0-1-5-16,0-1 23 0,0 2-13 0,0-1 6 16,1-2 1-16,-1 0-1 0,0 1-1 15,-1 0-2-15,1 0-1 0,0 0-6 0,0 1-1 16,0-1 6-16,0-1 3 0,0 1-8 15,0 1 8-15,1-1-4 0,-1-1-3 0,-1 1 9 16,1 0-6-16,1-1-8 0,-1 0 4 0,-2 1 17 16,3 0-9-16,-1-2-4 0,0 4 4 15,0-4 1-15,0 2-3 0,-1 2 0 0,2-2 6 16,-1-3-7-16,-1 3 1 0,1 0 11 0,0 0-5 16,0 0-20-16,0 0 9 0,0 0 8 15,0 0-2-15,0 0 7 0,0 0-1 0,0 0 1 16,0 0-5-16,0 0 8 0,0 0-6 0,0 0 8 15,0 0-11-15,0 0 5 0,0 0 0 16,0 0-5-16,0 0 7 0,0 0 1 0,0 0-7 16,0 0 0-16,0 0 7 0,0 0-2 15,0 0-10-15,0 0 8 0,0 0-5 0,0 0 2 16,0 0-3-16,0 0 2 0,0 0-2 0,0 0 0 16,0 0-6-16,0 0 16 0,0 0-10 15,0 0 3-15,0 0 2 0,0 0 4 16,0 0-14-16,0 0 4 0,0 0 3 0,0 0-12 15,0 0 0-15,0 0 7 0,0 0 4 0,0 0-1 16,0 0 5-16,0 0-16 0,0 0 6 0,0 0 3 16,0 0-6-16,0 0 7 0,0 0-3 0,0 0 6 15,0 0-11-15,0 0-6 0,0 0 19 16,0 0-4-16,0 0-1 0,0 0 1 0,0 0 5 16,0 0-7-16,0 0 9 0,0 0-6 0,0 0 0 15,0 0 1-15,0 0-1 0,0 0-4 16,0 0-6-16,0 0 13 0,0 0-3 0,0 0-9 15,0 0 10-15,0 0-11 0,0 0 14 0,0 0-5 16,0 0-6-16,0 0 15 0,0 0-13 16,0 0 1-16,0 0-7 0,0 0 9 0,0 0 1 15,0 0-1-15,0 0-12 0,0 0 15 0,0 0-7 16,0 0 8-16,0 0 2 0,0 0-1 0,0 0-2 16,0 0 1-16,0 0-9 0,0 0 6 15,0 0-5-15,0 0 6 0,0 0-12 0,0 0 18 16,0 0-5-16,0 0-2 0,0 0-7 0,0 0 6 15,0 0-14-15,0 0-22 0,0 0 1 16,0 0-2-16,0 0-13 0,0 0-13 0,0 0 6 16,0 0-84-16,0 0-15 0,0 0-55 15,0 0-43-15,0 0-35 0,0 0 27 0,0 0-226 16,0 0 53-16,0 0 12 0,0 0 35 16,0 0 15-16,0 0 57 0,0 0-11 0,0 0 3 15,0 0 35-15,0 0 48 0</inkml:trace>
  <inkml:trace contextRef="#ctx0" brushRef="#br0" timeOffset="-101193.41">26708 18287 310 0,'0'0'281'16,"0"0"-46"-16,0 0-23 0,0 0 16 0,0 0-37 16,0 0 7-16,0 0-15 0,0 0-19 15,0 0-11-15,0 0-3 0,0 0-6 0,0 0 21 16,0 0-31-16,0 0 34 0,0 0-20 15,0 0-33-15,0 0 18 0,0 0-13 0,0 0 0 16,0 0-2-16,0 0-12 0,0 0-10 0,0 0-26 16,13-3-11-16,-15-7 31 0,-2 8-35 15,1-3 34-15,0 0-16 0,-2 0 5 0,1-3-22 16,-2 2-4-16,-1 1-4 0,1-2 7 16,-3 2-11-16,-1-2-6 0,-3-1-1 0,3 2-11 15,-3 0-13-15,-1 1 8 0,0 1 3 0,3-2-9 16,-1 6-3-16,1-2 16 0,2 0-22 0,1 2 5 15,8 0-8-15,-11 0-8 0,4 0 2 16,0 0 15-16,-2 5-5 0,-5 8-1 0,7-9 13 16,1 0 9-16,0 2-16 0,0 1 8 0,1 3-9 15,-1 1 13-15,2-2-12 0,1 4 8 16,-3-1-3-16,6 4 21 0,-1-2-18 16,-6 0 11-16,6 1-22 0,-1 1 19 0,2-7-3 0,0 5 6 15,0 2-1-15,0 2 3 0,0-2-9 16,0 1-15-16,0 2 20 0,0 2-11 0,0-2-1 15,0 0-9-15,0 0 18 0,0 0-18 0,0 2 7 16,0-3 1-16,0-1-9 0,0-2 11 16,0-1-4-16,0 0 1 0,0-3-2 0,0-1-1 15,-4 9-2-15,1-14 7 0,1 1-12 0,-5-3 18 16,3 1-2-16,-1-6-6 0,-2 5 4 16,-1-1-7-16,-5-5 1 0,4 3-11 0,2-2 10 15,-2-2-18-15,1 1-14 0,0-9-21 16,-1 5-39-16,2-4-22 0,2 0 9 0,0-2-92 15,-1-1-47-15,-3 3-37 0,11 0 25 0,-8-3-191 16,-1 6-59-16,-1-2 4 0,3 3 34 16,-1-8 31-16,-4 4 42 0,5-6 38 0,1 5 37 15,0-1 37-15,-1-3 1 0</inkml:trace>
  <inkml:trace contextRef="#ctx0" brushRef="#br0" timeOffset="-100970.82">26299 18380 990 0,'8'-1'400'15,"2"-1"-54"-15,-1 1-26 0,2-1-17 0,-1 0-19 16,-10 2-56-16,11 0-2 0,12-3-33 0,-16 3-9 16,4 0-36-16,1 0-37 0,3 0-13 15,-1 0-57-15,14-8-73 0,-16 4-22 0,4-2-73 16,0 2 13-16,5-3-197 0,-2 2-132 15,-2-2 32-15,1 1 29 0,-2-1 42 0,0 0 8 16,-2 3 11-16,0 0 14 0,-3 1-34 0</inkml:trace>
  <inkml:trace contextRef="#ctx0" brushRef="#br0" timeOffset="-100046.81">26955 18257 287 0,'3'-2'264'0,"2"2"-31"0,-3-3-20 16,2 0-7-16,0-1-6 0,1 3 1 15,0-3-20-15,0 1-14 0,0-3-10 0,-1 1 4 16,2 2-9-16,1-1-16 0,1-1-14 0,-5-2 6 16,5 2 2-16,2 1 7 0,-5 0-18 15,0 0 4-15,-3 1-12 0,2-1 6 0,-2-1 12 16,2 5-14-16,-2-5-11 0,0 0-22 15,0 0 11-15,-2 5-24 0,0 0 14 0,0-7-8 0,0 7-8 16,-15-12-21-16,11 12 19 0,-5-3-10 16,-4 3 0-16,5 0 2 0,-2 0-15 0,-18 14 13 15,13-8-11-15,0 2-13 0,2 3 12 16,-4-4-12-16,0 7 13 0,-3 0-6 0,5-2 5 16,1 1-6-16,-1-1-2 0,4 1-10 15,-3-1 9-15,5-7 1 0,6 10-19 0,0-6 15 16,1-2 5-16,2-7-9 0,0 7 1 0,15 8 0 15,-4-10-1-15,1 0-7 0,5-3 6 0,1-2-7 16,2 0-1-16,-11 0-18 0,6 0 13 16,0 0-4-16,21-15 0 0,-19 5-18 0,1 1-5 15,0 0 0-15,0 2 11 0,-1-3-5 16,-3 2-14-16,-2 0 5 0,-3-1 17 0,0 2-10 16,-2 1 5-16,-2 2-6 0,-3 1 16 15,3-1-10-15,-3 0 3 0,2 3 6 0,-1-1 8 16,-1 2-2-16,-1-3-13 0,-1 3 6 0,1 3 12 15,2-3-12-15,-3 2 0 0,0-4 8 16,2 2-3-16,-3 0-14 0,2 0 5 0,-1 2 9 16,-2-1-15-16,4 3 15 0,-2 2 4 15,-1 1-5-15,-1 2 13 0,0 0 1 0,2-4-6 16,-7 12 5-16,4-4 12 0,-3 1-11 0,3 1 12 16,-5 3 2-16,7 3-5 0,-3-5 16 15,-2 8-16-15,1 3 15 0,-5-1-17 0,4 1 6 16,1 3-1-16,3-4-1 0,-5 3 0 15,1-2-6-15,1 0-11 0,0-3 13 0,-2-1-7 16,-2-3 20-16,4-3 1 0,-2-2-3 16,2-4-11-16,4-2 32 0,-4-1-21 15,4-1 23-15,1-2-5 0,0-2 5 0,0-3-14 16,12 0-6-16,-7-1-4 0,4-2 5 0,-1-5-5 16,1 2 10-16,5-2-4 0,3-2-10 15,1-3-3-15,-1-4-3 0,8-2-3 16,-4 0-51-16,3-3-23 0,1 1-3 0,-3-1-44 15,2 0-20-15,-1 2-53 0,0 1 15 0,-9 0-136 16,-2 1-36-16,2 2 30 0,-3-1-281 16,-4 4 25-16,0 2 23 0,1 1 44 0,-7 0 43 15,-1 3 10-15,0 7 36 0,0-7 24 0,0 0 26 16,0 0 68-16,-12-7 32 0</inkml:trace>
  <inkml:trace contextRef="#ctx0" brushRef="#br0" timeOffset="-48715.52">20597 12043 593 0,'0'0'161'0,"0"0"-14"0,0 0-33 0,0 0-27 15,0 0-4-15,13 0-8 0,-13 0-103 0,0 0-58 16,0 0-162-16,0 0-40 0,0 0 9 16</inkml:trace>
  <inkml:trace contextRef="#ctx0" brushRef="#br0" timeOffset="-48290.89">19460 12267 304 0,'0'0'141'16,"0"0"14"-16,0 13-36 0,0-13 0 0,0 0-20 15,0 0-24-15,0 0-25 0,0 0-6 16,0 0-139-16,0 0-80 0,0 0-110 0,0 0 3 16</inkml:trace>
  <inkml:trace contextRef="#ctx0" brushRef="#br0" timeOffset="-47788.04">19565 11156 234 0,'0'13'231'15,"0"-13"-50"-15,0 0-6 0,0 0-25 0,0 0-12 16,0 0-36-16,0 13-3 0,0-13 5 16,0 0-34-16,-18 20-11 0,19-18 3 0,-2 0-9 15,2 1-4-15,1-1-35 0,1-1 0 0,-1 1-123 16,2-1-98-16,0 1-87 0,1-1-4 0,2-1 15 16,0 0 0-16</inkml:trace>
  <inkml:trace contextRef="#ctx0" brushRef="#br0" timeOffset="-47526.3">20532 11286 461 0,'5'0'223'0,"-3"0"-28"0,1 0-34 16,0 0-32-16,-2 0-3 0,1 0-24 15,0 0-3-15,0 0-39 0,0 0 1 0,-1 0-30 16,0 0-39-16,0 0-9 0,1 0 1 0,-2 0-169 16,-2 0-110-16,2 1-28 0,0 1 28 0,-2-2 8 15</inkml:trace>
  <inkml:trace contextRef="#ctx0" brushRef="#br0" timeOffset="-46750.22">19401 12397 373 0,'0'0'163'0,"0"0"-16"0,0 0-9 16,0 0 2-16,0 0-34 0,0 0 1 16,0 0-36-16,0 0 18 0,0 13-17 0,0-13 0 15,0 0-22-15,0 0 13 0,0 0-3 0,0 0 0 16,0 0 1-16,0 0-11 0,0 0-13 16,0 0 1-16,0 0-28 0,0 0-1 0,0 0-20 15,0 0 1-15,0 0-108 0,14 0-90 16,-14 0-119-16,0 0 19 0,0 0 40 0,0 0-21 15</inkml:trace>
  <inkml:trace contextRef="#ctx0" brushRef="#br0" timeOffset="-46328.54">20503 12405 222 0,'1'1'96'0,"1"0"16"0,-4-1-30 0,4 2-37 15,-1-2-4-15,-1 1-5 0,-1 1 28 0,1-2-8 16,-2 2 7-16,1-2-53 0,2 0-53 16,-2 0-30-16,0-2-97 0,0 2-86 0</inkml:trace>
  <inkml:trace contextRef="#ctx0" brushRef="#br0" timeOffset="-45016.02">7099 9694 454 0,'0'0'207'16,"0"0"-30"-16,0 0-27 0,0 0-17 0,0 0-6 16,0 0-2-16,0 0-17 0,0 0-10 15,0 0-22-15,0 0-15 0,0 0 12 0,0 0-44 16,0 0 11-16,0 0-20 0,0 0-12 16,0 0-29-16,0 13 4 0,0-13-140 0,0 0-101 15,0 0-70-15,0 0 33 0,0 0 11 0</inkml:trace>
  <inkml:trace contextRef="#ctx0" brushRef="#br0" timeOffset="-44570.27">8225 9703 209 0,'0'0'230'0,"13"0"-45"16,-13 0-24-16,0 0-25 0,0 0-9 0,0 0 3 15,14 0-24-15,1 14-9 0,-12-14 3 0,0 0-13 16,-2 0-12-16,1 1-8 0,1-1 4 0,-2 0-30 15,-1 0-1-15,-1 0-12 0,3 1-13 0,-2-2 14 16,-1 2-29-16,1-2-1 0,0 2-74 16,1 2-62-16,-3-3-116 0,3 0-88 15,-2 0 41-15,-1 1-7 0</inkml:trace>
  <inkml:trace contextRef="#ctx0" brushRef="#br0" timeOffset="-43456.2">6963 9944 241 0,'0'0'192'0,"0"0"-40"0,0 0-11 15,0 0-24-15,0 0 10 0,0 0-25 0,0 0-21 16,0 0-5-16,0 0-4 0,0 0-23 15,0 0 4-15,0 0-1 0,0 0 0 0,0 0-16 16,0 0 0-16,0 0-15 0,14 0-12 16,-14 0 14-16,0 0 20 0,0 0-41 0,0 0 19 15,0 0-1-15,0 0-20 0,0 0 24 16,0 0-12-16,0 0 0 0,0 0 13 0,0 0-1 16,0 0-15-16,0 0 10 0,0 0-9 0,0 0-20 15,0 0 0-15,0 0 17 0,0 0 19 0,0 0-28 16,0 0 12-16,0 0-12 0,0 0 9 15,0 0-1-15,0 0-81 0,0 0 27 0,0 0 4 16,0 0-72-16,0 0-25 0,0 0-44 0,0 0-56 16,0 0-32-16,0 0-8 0</inkml:trace>
  <inkml:trace contextRef="#ctx0" brushRef="#br0" timeOffset="-39906.07">6772 9774 219 0,'0'0'91'0,"0"0"15"0,0 0-13 0,0 0-13 15,0 0-37-15,0 0 27 0,0 0 0 16,0 0-29-16,0 0-11 0,0 0 9 0,0 0-64 16,0 0-53-16,0 0-55 0,0 0-131 15</inkml:trace>
  <inkml:trace contextRef="#ctx0" brushRef="#br0" timeOffset="-39200.15">8274 9757 242 0,'0'0'220'0,"0"0"-36"0,0 0-56 0,0 0 8 16,13 0-3-16,-13 0-13 0,0 0-15 0,0 0-5 15,0 0-15-15,0 0-1 0,0 0-9 16,0 0-4-16,0 0 1 0,0 0-19 15,0 0-1-15,0 0-26 0,0 0 12 0,0 0-3 16,0 0-13-16,0 0 31 0,0 0-23 0,0 0-8 16,0 0 13-16,0 0-9 0,0 0 1 0,0 0 9 15,0 0-23-15,0 0-3 0,0 0 11 0,0 0-5 16,0 0-19-16,0 0 14 0,0 0 6 16,0 0-19-16,0 0 8 0,0 0 6 15,0 0-12-15,0 0-7 0,0 0 22 0,0 0-9 16,0 0-3-16,0 0-5 0,0 0 7 0,0 0-17 15,0 0-11-15,0 0-4 0,0 0-14 0,0 0-20 16,0 0 6-16,0 0-106 0,0 0-65 16,0 0-104-16,0 0 27 0,0 0-13 0,0 0 14 15</inkml:trace>
  <inkml:trace contextRef="#ctx0" brushRef="#br0" timeOffset="-37186.05">6700 9939 386 0,'0'0'154'15,"0"0"-41"-15,0 0 33 0,0 0-29 0,0 0-22 16,0 0 0-16,0 0-26 0,0 0-5 0,0 0-2 15,13 0-3-15,-13 0-6 0,0 0-13 0,0 0-7 16,0 0-9-16,0 0 3 0,0 0-26 16,0 0 0-16,0 0-1 0,0 0-76 0,0 0-75 15,0 0-78-15,0 0-55 0,0 0-21 0</inkml:trace>
  <inkml:trace contextRef="#ctx0" brushRef="#br0" timeOffset="-35830.35">5437 9924 209 0,'0'0'173'0,"0"0"-21"16,0 0-9-16,0 0-10 0,0 0-19 0,0 0-25 15,0 0 7-15,0 0-23 0,0 0 8 16,0 0-2-16,0 0-10 0,0 0-8 0,0 0 1 16,0 0-11-16,0 0 24 0,0 0-26 0,0 0 7 15,0 0-14-15,0 0 6 0,0 0-4 0,2 2 3 16,-2-3-6-16,0 1 11 0,1 0-26 16,0-1 14-16,-1 1 0 0,0 0-4 0,0 0-4 15,0 0-3-15,0 0-4 0,1 0-7 16,-2 0 2-16,1 0-9 0,1 0-6 0,-1 0 1 15,0 0 9-15,0-2 0 0,0 2 0 16,1 2-12-16,-1-4 14 0,-1 2-12 0,1 0 8 16,0 0-12-16,0 0 6 0,-1 0 0 15,1 0-2-15,0 2-5 0,0-2 4 0,1 0-8 16,-2 0 9-16,2 0-4 0,-1-2-7 0,0 2 6 16,-1 0 15-16,1 0-7 0,1 2-15 0,-1-4 4 15,0 4 5-15,0-2-9 0,2 0-1 16,-3 0-3-16,1 0 14 0,0 0 0 0,0 0-18 15,0 0 9-15,-1 1 16 0,1-1-19 0,0 0 14 16,0 0-2-16,0 1-4 0,0-1-1 16,-1 1-5-16,1-1 9 0,0 2-4 0,0-2 2 15,0 2-1-15,-1-2 11 0,2 1-14 16,-1-1 9-16,0 1-7 0,0-1 3 0,0 2 6 16,0-1-2-16,-1-1-8 0,1 3-1 15,0-3 10-15,-1 0-11 0,1 1-13 16,0-1 21-16,0 1 5 0,0-1-2 0,0 1-11 15,0-1 7-15,0 1-4 0,0-1-7 0,-2 1 18 16,2-1-4-16,0 0-8 0,-1 0 8 0,1 2 2 16,-1-2-10-16,1 0-3 0,-1 1 8 15,1-1-15-15,-1 0 21 0,1 1 0 0,-1 0-2 16,0-1 6-16,0 1-17 0,2 0 9 16,-2-1 2-16,1 0 2 0,0 0-7 0,-2 2-1 15,2-2-4-15,0 1 7 0,-1 1 5 16,1-2-12-16,-1 0 6 0,1 0-3 0,-1 0 0 15,0 1 5-15,2-1-2 0,-1 1-16 0,-1 0 18 16,1-1-12-16,0 1 7 0,0-1 13 16,0 1 4-16,-2 0-20 0,2-1 8 15,0 1 2-15,0 0-2 0,-1 0-7 0,0-1 4 16,-1 0 9-16,2 0-3 0,-1 2-13 0,0-1 15 16,1-1 0-16,0 0-29 0,0 1 23 15,-1 0-6-15,1 0 13 0,0 0-14 0,-1 0-3 16,1-1 4-16,-2 1 10 0,2 0-7 15,-1 0 5-15,0 0-10 0,0 1-5 0,0-1 10 16,0 0-12-16,0 0 16 0,1-1 3 0,-1 1-17 16,-1-1-2-16,2 2 28 0,-2-2-13 15,2 2 7-15,-1-1-24 0,0 0 21 0,0 0-7 16,1 0 0-16,-1-1 5 0,0 1-3 16,1 0-11-16,-2 0 2 0,1-1 9 0,1 0 10 15,-1 0-12-15,0 2-8 0,1-1 13 16,-1-1-8-16,0 2 11 0,1-2-6 0,-4 2-5 15,2-1-14-15,-1 1-28 0,1 1-34 16,-1-1 7-16,1 0-113 0,0 1-133 0,1-1-42 16,0 0 21-16,1 0 50 0,0-2-10 15</inkml:trace>
  <inkml:trace contextRef="#ctx0" brushRef="#br0" timeOffset="-35493.95">6659 10014 251 0,'-5'-5'29'15,"0"0"-65"-15</inkml:trace>
  <inkml:trace contextRef="#ctx0" brushRef="#br0" timeOffset="-34999.62">5195 9964 269 0,'-13'0'230'0,"13"0"-53"15,0 0-6-15,0 0-18 0,0 0-23 0,0 0-2 16,0 0-20-16,-14 0-13 0,14 0 1 15,0 0-15-15,0 0-9 0,0 0-1 0,0 0 2 16,0 0-8-16,-22 18 1 0,19-18 0 16,3 0-37-16,0 0 20 0,-1 1-10 0,1-1-10 15,0 0-1-15,-2-1-5 0,2 1 8 0,0 1-12 16,-1-2 16-16,2 2-26 0,-1-1-12 16,0 0-10-16,-1 2-32 0,2-2 2 0,0 0-16 15,1 2 6-15,1-2-148 0,1 1-123 0,1-1 4 16,3 0 17-16,13-1 12 0,-9 1-2 0</inkml:trace>
  <inkml:trace contextRef="#ctx0" brushRef="#br0" timeOffset="-33750.68">6540 9942 389 0,'0'0'216'0,"-13"0"-34"0,13 0 4 0,0 0-40 16,0 0 7-16,0 0 3 0,0 0-19 15,0 0-28-15,0 0-7 0,0 0-4 0,0 0-8 16,0 0-20-16,0 0-4 0,0 0 0 16,0 0-10-16,0 0-3 0,0 0-13 0,0 0 1 15,0 0-10-15,0 0 21 0,0 0-13 16,0 0-9-16,0 0 6 0,0 0-9 0,0 0-2 15,0 0 13-15,0 0-19 0,0 0-1 16,0 0-4-16,0 0 2 0,0 0 12 0,0 0-24 16,0 0 18-16,0 0-9 0,0 0 12 0,-13-6-17 15,14 5-5-15,-1 0 12 0,1 0 3 0,-1 1-16 16,2 0 0-16,-3-1 7 0,2 1 2 16,-1 0-11-16,0 0 14 0,1-1 1 15,-1 1-21-15,1 0-7 0,-2-1 11 0,1 1 4 16,0 0 13-16,1 0-12 0,-1 0 3 15,1 0-5-15,-1-1-6 0,0 1 12 0,-1 0-8 16,1 0 12-16,0 0-8 0,2 0 7 0,-1 0-12 16,-1 0 2-16,-1 0-4 0,1-2-6 15,0 2 7-15,2 0 10 0,-2 0 5 0,0-1-13 16,0 1 3-16,0 0 1 0,0 0 15 0,-1 0-15 16,0-1-1-16,1 1 4 0,0 1-2 15,0-1 6-15,0 0 4 0,0 0-4 0,0-1 4 16,0 2 3-16,0-1-3 0,0 0-9 0,0-1-5 15,0 1 13-15,0 0-1 0,0 0-10 16,0 0 9-16,0 0-3 0,-1 0-3 16,1 0-5-16,0 0 9 0,-1-1-12 0,2 2-1 15,0-1-1-15,-3 1 12 0,4-2-20 0,-2 1 0 16,0 0-12-16,0 1-11 0,0 0-12 16,0 1-14-16,0-2-4 0,2 2-26 0,0-1 9 15,1 1-121-15,1 0-106 0,-1-1-61 0,4 1 35 16,0 0-3-16,13 3 46 0,5-2 13 0</inkml:trace>
  <inkml:trace contextRef="#ctx0" brushRef="#br0" timeOffset="24156.64">17345 410 628 0,'0'0'274'0,"0"0"-22"16,0 0-27-16,0 0 3 0,0 0-17 0,0-12-22 15,0 12-15-15,0 0-9 0,6-20-11 16,-7 20-1-16,2 0-28 0,3 0-7 0,-6-1-20 16,2 4-2-16,6-5-24 0,-6 2 15 0,3 0-27 15,-1 3-9-15,6 0 12 0,0-1 22 16,1 4-17-16,4 0-17 0,1 2-8 0,1 3-19 15,3 3 21-15,-2-3-14 0,2 0-5 0,-8 4 9 16,7 0-13-16,-4 1 22 0,4-5-32 16,1 4 2-16,-5-3 13 0,-4 2-2 0,-3-5-16 15,1 1 14-15,-3-3 7 0,4 3-14 0,-6-2-3 16,-2-8-2-16,0 7 1 0,0-7 39 16,0 7-5-16,-11 5-5 0,7-7 7 0,-3-4 3 15,1-1-1-15,0 0-3 0,1-1 12 16,-1-2-21-16,-2-2 4 0,2 3 0 0,1-8-5 15,-1-2 9-15,2 1-18 0,4-4-3 16,-2 6-1-16,4-4-1 0,2-5-5 0,2 1-19 16,-1 0 31-16,4 0-23 0,-2 4 5 0,2 2 0 15,4-3 5-15,-2 2-23 0,0 1 1 16,4 4-17-16,-1 0 4 0,5 0-41 0,-8 5-4 16,6-3-5-16,-1 1-38 0,1 0 16 15,0 2-8-15,3-3-34 0,-6 5-27 0,-4-1-53 16,-10 1 18-16,9 0-161 0,-3 0-84 15,8 14 15-15,-12-6 50 0,0 1 34 0,0-2-8 16,-3 3 26-16,2 6 6 0,5-3 58 16</inkml:trace>
  <inkml:trace contextRef="#ctx0" brushRef="#br0" timeOffset="25056.55">18191 480 215 0,'2'3'305'0,"1"-1"-44"0,3 3-19 16,-2-3-43-16,1 3-13 0,0 0-1 0,-2-1-17 16,2-2 0-16,4 2 2 0,-4-2-3 0,-1 1-23 15,2-1 12-15,1 1-17 0,1-1 35 16,1-1-41-16,2 0 12 0,4-1-19 0,-3-1-26 15,-1-2-15-15,2 0 0 0,1 1-8 16,-2-3-9-16,2 0-4 0,-3 0-5 16,0 1-7-16,0-1 5 0,-1-1-22 0,-2 2-2 15,-2-3-4-15,1 4-3 0,-2-2 32 0,-1-3-3 0,-2 1-14 16,0 4-3-16,1-3-3 0,-6-2-19 16,-3 0-1-16,-1-2 26 0,0 5-3 15,-3 0-4-15,-2-1-5 0,-1 3-3 0,-4 3-2 16,0-1-4-16,0 1-7 0,-5 1-1 15,3 7-30-15,-2-5-16 0,1 0 5 0,1 2 32 16,-1 1 0-16,2 0-8 0,1 2 1 0,2 0-16 16,0 4 2-16,7-1 12 0,-1-1 0 0,-1 7 8 15,5-5-26-15,1 5 2 0,3-6 44 16,2 1 8-16,3 5-5 0,1-8-2 0,6 1 0 16,-1 0 4-16,7 5-19 0,0-10 8 15,1 4 30-15,3-5-19 0,4-1-13 0,2-1-10 16,-1 1-5-16,3-5 1 0,-15 2-92 0,8 0-26 15,4 0-45-15,33-12-62 0,-32 9 19 0,-4-2-282 16,3 1 28-16,-1 0 38 0,-1 1 28 0,1 2 21 16,2-2 25-16,-1-1 41 0,-1 4 4 15,-9 0 1-15</inkml:trace>
  <inkml:trace contextRef="#ctx0" brushRef="#br0" timeOffset="25802.12">19193 548 551 0,'1'4'316'15,"1"3"-26"-15,3 2-21 0,-3 4-14 16,2 0-2-16,-6-8-28 0,0 5-28 0,2-2 1 16,-1 2-40-16,5-2-17 0,-7 0 12 15,1 0-2-15,-2-2-23 0,6-2-31 0,-5-1 7 16,1 0-10-16,-1-3 37 0,1 2-11 0,-4 1-9 15,1-3-23-15,-2 0 10 0,2-3 3 16,-3 3-9-16,0-7-27 0,-1 5-16 0,0-7 22 16,4-4-15-16,1 1-21 0,-1-2 5 0,3 0 0 15,8-1-19-15,-3 0 0 0,4 3-40 0,-1 1 15 16,2 1 8-16,4-3 1 0,2 6 1 0,3 2-27 16,0 1 31-16,1 1 1 0,2 2-13 15,2 2 20-15,-5 2 3 0,6 1-18 16,-7 1 6-16,0 3-3 0,0 6 8 0,0-5-9 15,-1 0 9-15,-4 1 4 0,-2-5-2 0,-2 5-12 16,2-2 5-16,-4 3-11 0,-3-5 4 0,1-1 8 16,1-2-1-16,-4 1 2 0,0-2 17 15,2 0-7-15,0 0 11 0,-2-2 12 0,0 0-8 16,-3-2 14-16,-1 1-6 0,3-1-8 0,-1-3 1 16,-1 1-6-16,-1-3-4 0,3 0-2 15,0 0 6-15,2-1-14 0,-1 2 7 0,3-3-6 16,-2 3-5-16,4-1-9 0,1-1-3 0,3 0 10 15,1 3-1-15,3 0-9 0,2-2 3 16,1 2-11-16,3 3-2 0,-4 2 12 16,2 2-2-16,0 1-6 0,-2-1 14 0,3 1-9 0,-4 9-6 15,0-10 8-15,-5 6-5 0,2-4 10 0,-3 6-17 16,-2-3-7-16,-5 0 17 0,4-2-9 16,-1 1 8-16,-4-1-13 0,0 1 11 0,0-1-23 15,-3 1 2-15,-1-2-43 0,0 0 19 16,0 3 6-16,-8-9-115 0,9 8-19 0,-2-7-50 15,-3 1-58-15,5-2 27 0,-6-1-248 0,11 4 38 16,3 0 34-16,4 0 50 0,2-2-3 16,7-1 23-16,3 0 26 0,2 3 11 0,5-1-2 15</inkml:trace>
  <inkml:trace contextRef="#ctx0" brushRef="#br0" timeOffset="26280.45">20123 592 543 0,'-3'-9'337'0,"1"3"-73"0,-2-3-5 15,0 0-9-15,0 1-30 0,0 0-8 0,-1 0-40 16,-2 3-6-16,-1-2-29 0,-4 3-19 0,2 4-1 16,-6 0-21-16,3 0-5 0,-4 2-6 15,1 5-17-15,-3 6 13 0,5-3-6 0,-4 2-9 16,2 2 24-16,1 1 14 0,4-5-43 15,-2 4 6-15,4-2-7 0,2 3-5 0,3-1 4 16,2-4-1-16,-1-1-6 0,6 0 28 0,0-1-31 16,-2-5-9-16,5 3 27 0,4 1-26 0,2-10 19 15,3-1-29-15,5 0 8 0,-3-2-5 16,3-2-28-16,-2-2-5 0,-1 1-19 0,0-1-8 16,-5 0-19-16,3-2 12 0,-6 0 0 15,6-3-6-15,-10 4 6 0,1 1-12 0,2 1 30 16,1 2 18-16,-7 1-29 0,1 3 34 0,-1 3-36 15,0-2 30-15,-3 2-24 0,1 4 23 16,-5 0-12-16,3 4 27 0,1-2 16 0,4 6-12 16,-5-2-1-16,-3 1-3 0,5 4-1 15,0-8 54-15,1 3-34 0,-1-2 18 0,3 3 12 0,0-3-12 16,1 1 1-16,4 3-2 0,1-2-15 16,0-8-5-16,4-2 14 0,-1-1-45 0,7-1 1 15,-2-4-89-15,3 4-39 0,-4-8-32 0,-7 7-69 16,8-7 19-16,3 3-276 0,-4 3 38 15,-4-4 31-15,0 5 19 0,3-4 21 0,0 5 13 16,3 2 56-16,-8 0-5 0,5 0 37 0</inkml:trace>
  <inkml:trace contextRef="#ctx0" brushRef="#br0" timeOffset="26574.58">20872 583 461 0,'-1'-3'375'0,"-2"3"-46"0,4 1-58 16,-2 3-30-16,0 0-19 0,-1 2 34 0,0 2-25 0,4 3-11 16,-5 3-25-16,3 0-2 0,-6 2-16 15,3 4 4-15,1-4-38 0,1 0-11 0,0-7 2 16,1 5-15-16,0-7-23 0,0 1-13 15,0 3-3-15,13 6-39 0,-11-8-2 0,8-4-64 16,-4-3-60-16,1-4-34 0,3-4-94 0,2-2 19 16,1 3-265-16,-7-5 30 0,4-2 30 0,-7 1 30 15,2 3 37-15,-2-9 13 0,0 3 21 16,-1-1 12-16,-4-2-43 0</inkml:trace>
  <inkml:trace contextRef="#ctx0" brushRef="#br0" timeOffset="26726.99">20855 460 602 0,'-10'-7'333'0,"-4"0"-40"0,4 3-31 16,-1 2-33-16,0 4-35 0,3-2-25 15,0 0-35-15,2 0-21 0,-1 2-35 0,5 2-35 16,2 0-46-16,4 0-57 0,4 3 6 0,-6-1-252 16,9 1-56-16,2-3 7 0,4 1 23 0,0 0 9 15,-6 1 39-15</inkml:trace>
  <inkml:trace contextRef="#ctx0" brushRef="#br0" timeOffset="27136.1">21065 635 467 0,'5'17'347'0,"1"-5"-34"0,2 1-14 16,-2-7-55-16,-1 5-22 0,-1 3 24 0,-4-7-42 16,3-4-8-16,3 6-42 0,-5-3 14 15,0 5-43-15,7-8 0 0,-6 1 7 0,-2-3-12 16,0 0 44-16,-4-1 15 0,2-2-3 15,2 0-14-15,-1-2-12 0,-1 3-15 0,-1-6-18 16,1 0-27-16,-3-4 9 0,2 2-13 16,-1-3-2-16,0 0-30 0,0-5 0 0,6 3-21 15,0-1 8-15,3 5-20 0,-2-2-1 16,3 0-4-16,0 5 2 0,7 0 0 0,-6-3-1 16,5 2-12-16,4 3 9 0,-2 2-2 0,-1 2 1 15,4-1-10-15,2 2 10 0,-2 2 6 0,-2-1-14 16,2 3-1-16,-2 3-4 0,-1 4 3 0,0-5 6 15,-1 2-1-15,-3 0-3 0,-3 3-3 16,0 0 15-16,2-1-20 0,-6 3 4 0,-3 1-7 16,2-2 16-16,-2-3-19 0,-2 2 24 0,0-4-13 15,2-7-9-15,-10 19-16 0,9-13-9 0,0-1 4 16,0-3-57-16,-1 0-10 0,1 2-64 16,0-6-4-16,1 2-53 0,-4-3-55 0,4 4 25 15,2-7-251-15,4 4 37 0,-1 0 33 16,6 0 32-16,-2-3 25 0,6 7 5 0,7-2 47 15,3-1 9-15,3 2-9 0</inkml:trace>
  <inkml:trace contextRef="#ctx0" brushRef="#br0" timeOffset="28714.41">21640 522 462 0,'0'13'309'0,"9"15"-16"0,-9-18-23 16,0 2-8-16,-1-1 5 0,6 2-35 16,-6-1-26-16,-1 2-24 0,3 3 43 15,1-6-25-15,-2 2-39 0,-1 4-27 0,4-5-17 0,-2-2-6 16,1-2-12-16,3-1 9 0,-1 4-10 15,0-8-10-15,4 4-17 0,-2 1-8 0,-4-5-32 16,5 6-31-16,2-10-28 0,2-7-50 16,0-1-17-16,-1 0-36 0,4 3 12 0,-1-4-273 15,-7-3-53-15,2 2 59 0,-2 3-12 0,0-4 47 16,-4 0 14-16,0 0 34 0,-4-1 9 16,0 6-4-16</inkml:trace>
  <inkml:trace contextRef="#ctx0" brushRef="#br0" timeOffset="28891.39">21671 352 494 0,'-8'-8'372'0,"3"-1"-79"0,-1 4-34 16,0 1-31-16,2 1-12 0,-2-1-42 0,3 3-15 16,-3-1-19-16,2 4-5 0,-2 0-43 15,1 1-29-15,1 3-62 0,3-2-44 0,1 4-23 16,5 2 7-16,-1-1-284 0,7 5-11 0,2-7-10 15,7 4 29-15,0-1 1 0,6 1 14 16</inkml:trace>
  <inkml:trace contextRef="#ctx0" brushRef="#br0" timeOffset="29336.58">22118 614 474 0,'3'10'358'16,"-1"-2"-36"-16,2 1 5 0,-1 2-24 15,1 1-24-15,-1-4-32 0,-1 1-28 0,0 1-26 16,0 1-20-16,-1-8 2 0,1 2-14 0,0 1 2 16,1-3-30-16,-2 1-28 0,-2-1-5 0,0 1-14 15,4-4-7-15,-4-2-10 0,2 2 23 16,-1 2-24-16,0-2 17 0,-2 0-26 0,1-3 3 16,1 2-13-16,-4 2 0 0,0-5-6 0,2-3-10 15,1 1 4-15,0 0 8 0,-3 3-5 16,4-4-32-16,2 0 19 0,-3 4-3 0,2 3-6 15,-2-6-18-15,1 6 30 0,0-3-12 16,2-3-6-16,-1 4 2 0,1 0-12 0,-1-1-11 16,-1 1 17-16,1 0 7 0,-2 1-29 0,2-3 23 15,-1 7-3-15,1-6-4 0,0 2-13 0,2-2 9 16,-1 3 5-16,-4-1-3 0,2 1 2 16,2 1 2-16,-3-3-30 0,1-2 26 0,0 7-19 15,0-4-6-15,1 2 2 0,-2-1-1 16,1-3-4-16,0 9 5 0,1-3 1 0,0-6-38 15,-1 3 2-15,-1 3-18 0,2-4 9 0,-2-1-2 16,-1 8 5-16,-2-6-20 0,4-3-7 0,0-2-10 16,0 7-23-16,5-6-27 0,-7 4-21 15,2 1 16-15,-4-4-208 0,2 1-67 0,-3 1 39 16,1-1 3-16,0-4 35 0,-4 5 22 16,-2 0 19-16,0-1 24 0</inkml:trace>
  <inkml:trace contextRef="#ctx0" brushRef="#br0" timeOffset="39062.97">22143 563 215 0,'0'0'241'0,"0"0"-36"16,0 0-13-16,0 0-22 0,0 0-5 0,-1 7 7 15,1 3-10-15,-1 1-9 0,2 1 4 0,0-3-7 16,3 3 3-16,-3-2-9 0,1 1-6 15,-2 1-11-15,3-2 10 0,-7 1 5 0,5-6-18 16,-1 0-6-16,-1 0-13 0,0-4-19 16,2 6-8-16,-1 2-8 0,0-9-9 0,1 7 48 15,-1-8 35-15,-1 3 0 0,1-4-22 0,1-2-12 16,-1 0-18-16,-1 0 4 0,1-2-30 0,-1-2 10 16,3 2-12-16,-3-2 6 0,2-1-21 0,1-1 1 15,1-1-5-15,0 0-7 0,0-1-16 16,3-1 14-16,0-1-7 0,1 2-13 0,2 2-2 15,1-2-13-15,0 1 8 0,1 5 10 0,0-4-3 16,1 0-7-16,0 4 2 0,1 1 7 16,1 3-13-16,-2 2 14 0,1 5-3 0,0-1 3 15,1 1-2-15,0 3 0 0,0 1-3 16,-1-1 6-16,0 6-10 0,-3 1 0 0,0 1-19 16,-4 4 23-16,1-8-13 0,-4 3 10 0,1-1-10 15,-2-2 10-15,-2 4-11 0,-1-5 9 16,1 1-21-16,-1-4-33 0,1-8-6 0,0 0 3 15,0 9-87-15,0-9-29 0,0 7-39 0,11 2-33 16,-6-10 23-16,2 0-275 0,4-1 38 16,-1-4 33-16,11-2 15 0,-6 0 33 0,1-4 14 15,6 3 27-15,5-2 24 0,-3-1-17 0</inkml:trace>
  <inkml:trace contextRef="#ctx0" brushRef="#br0" timeOffset="40067.06">23095 552 722 0,'4'-6'298'15,"-4"1"2"-15,0 0-39 0,3 0 3 0,-6 4-10 16,-1-3-30-16,0-3-38 0,-6 4-6 16,1 3-8-16,-3-2-58 0,-2 5 1 0,0 1-26 15,-2 5 17-15,4 1-21 0,-6 1 19 16,0 1-42-16,0 2 22 0,4-3-11 0,-6 0-5 15,9 2-15-15,1-4 5 0,2 2-6 16,1 0-24-16,1 5 4 0,-1-10-2 0,6 1-5 16,2-2-2-16,1 4 17 0,0-9-4 15,3 7 27-15,-2-7-35 0,5-5 25 0,1 5-6 16,4-3-5-16,1-1-18 0,2-2 4 0,-1 0-3 16,-1-2-2-16,2-1-12 0,-2-2-2 0,2-2-2 15,1 1 0-15,-5-2-2 0,2 6-18 16,-2-4-12-16,-5 0 24 0,2 1-20 0,-6 0 1 15,1 4 40-15,2 2-3 0,-5 0 0 16,3 5-3-16,-3-5-22 0,-1 1 1 0,0 1 0 16,4 3 5-16,-4 0-18 0,0 0 1 15,0 0 22-15,0 0-10 0,2 15 1 0,-4-1 1 16,4-6-1-16,1 6-4 0,-1 0 2 0,1 5 0 16,0 2 0-16,-1 4 51 0,3 7-13 15,-1-6 9-15,1-3 13 0,1 6-22 0,-1-3 13 16,0 2-10-16,1 0-31 0,-3-6 17 0,0 0 0 15,-3-11 14-15,0 6-7 0,0 1-15 0,9 17 18 16,-8-21-6-16,2-3-21 0,-3-11-9 16,0 10 13-16,0-2 12 0,0-2-7 0,0-6 5 15,0 6 1-15,0-6 19 0,-3 7 12 0,1-8 12 16,-1-2-7-16,1-1-5 0,-2 0 5 16,1-2-12-16,-2-1 11 0,2-1-15 0,2 0-3 15,-4 2-9-15,0-2-5 0,4 2-4 0,0-4 11 16,-2 3-11-16,3 0 5 0,-1-1-4 15,1 8 1-15,0 0 0 0,0-6 0 0,0 6-8 16,0 0-10-16,0 0 9 0,0-6 5 16,-2-1-12-16,1 5 2 0,2-1-2 0,-1 2 7 15,0-6-14-15,2 6 8 0,-3-1-10 0,1 4 17 16,0-5-2-16,1 1 0 0,1-1-6 0,-1 3 0 16,-2-2 6-16,1 2-6 0,0 0 6 15,0-1-9-15,1 2-5 0,-1-3 13 0,-1 1 0 16,1 3-14-16,1-6 1 0,0 3 7 15,0-1-3-15,0 1 1 0,1-1-10 0,-2 1 13 16,3-2-16-16,-2 3 13 0,-4 0-12 16,7 0 8-16,-5 0-8 0,1-1 5 0,-3 2 0 15,2-2 7-15,1 1-9 0,1-1-4 0,-2-1 7 16,0 5 5-16,2-2-10 0,-1-2 11 16,-1 0-1-16,1 2-3 0,0 0-6 0,-1-2 8 15,1 1 6-15,-2 1-3 0,2-3-5 0,0-5-6 16,-1 10 2-16,-2-4 3 0,-1-1-4 15,-1-1 17-15,4 0-11 0,0-1 0 0,-2 0 5 16,-1-2 3-16,1 0 1 0,-1 2-2 16,2 0-11-16,-1-10 12 0,1 13-12 0,0-8 7 15,2 1 9-15,0 1-8 0,2-4 6 0,1-4-3 16,2 1-3-16,5-2-16 0,2-1 7 16,4-1 7-16,3 7-10 0,3-8 10 0,6 2-8 15,4 0-7-15,3 3-4 0,4 4-19 16,3 0-24-16,0-2-10 0,1 3 33 0,-2 1-17 15,-1 1 4-15,2 0-92 0,-12 3-14 0,-8-1-55 16,-3-3-58-16,-10 1 23 0,-5 4-263 16,-4 3 26-16,-11-19 53 0,-6 7 32 0,0-1 28 15,-2-1-15-15,-6-3 25 0,3 0 94 16,2 1 31-16</inkml:trace>
  <inkml:trace contextRef="#ctx0" brushRef="#br0" timeOffset="41673.72">18741 62 730 0,'0'0'237'16,"0"-13"-22"-16,0 13-12 0,0 0-36 15,0 0-12-15,0 0-11 0,0-11-2 0,0 11-39 16,0 0-18-16,0 0-2 0,0 0-5 0,-10 8-4 16,9 3 19-16,2 4-17 0,-1 3-3 15,0 2 12-15,3 8 2 0,-3 7-3 0,-2 4 2 16,2-17 26-16,0 14-33 0,0 8 15 0,0 8-37 15,0 3 21-15,-8 7-14 0,0 67-23 0,4-63 19 16,2-4 15-16,1 0-53 0,-2-4 27 16,-1-4 0-16,1-6-10 0,-3-7-6 0,3 0-4 15,0-6-5-15,-2-4-26 0,3-4 40 0,-1-4-31 16,1-6 13-16,-2 0-19 0,2-5 19 16,0-2-20-16,2-10 6 0,0 7-3 0,0-7-13 15,0 5-16-15,5 2-18 0,-8-7 1 16,10-4-37-16,-5-1-8 0,3-2 2 0,3-1-26 15,-2 0-12-15,-1-1-15 0,8-4 14 0,-3 2-164 16,3-3-113-16,-5 1-9 0,8-3 49 16,0 4 1-16,2-2 24 0,3 1 61 0,2-6-57 15</inkml:trace>
  <inkml:trace contextRef="#ctx0" brushRef="#br0" timeOffset="42576.27">20326 81 401 0,'1'-3'235'0,"-1"6"-37"16,3-6-19-16,-2 2-15 0,1 0 6 0,-2 1-9 16,4-1 2-16,-2 2-41 0,-3-2-14 15,2 2-11-15,-4 0 15 0,3-1-30 0,0 0-1 16,0 0 6-16,0 0-20 0,0 0-6 15,0 0-11-15,0 0-4 0,0 0-5 0,0 0-2 16,0 0 14-16,7 24-8 0,-5-12 23 0,1 2 4 16,-1 3 0-16,4 3-5 0,-2 4 0 15,1 5 29-15,0 2-25 0,-5-14-23 0,0 10 18 16,0 7-7-16,9 39-17 0,-6-33 27 0,2 6-30 16,-2-1 18-16,-3-24-24 0,0 13 33 15,0 11-57-15,9 52 23 0,-5-48-1 16,-2-3-13-16,0 0 0 0,-2-24 11 0,0 8-4 15,0 2-13-15,0 3 12 0,0-4-22 0,0 0 37 16,-9 22-18-16,8-33-16 0,-2-2-6 16,-2-4 14-16,4-2 16 0,1-12-34 0,0 9 6 15,0-3-2-15,0-6 31 0,0 8-5 0,0-8-19 16,0 6-10-16,0-6-5 0,0 0 12 16,0 0-3-16,6 11 9 0,-5-13-15 0,4 1 9 15,-7 0-4-15,2 0-13 0,-2-1 18 16,2 1 5-16,0-3-23 0,-5 1-5 0,3 1-21 15,1-4-12-15,-4 3 8 0,5-1-25 0,0 0-9 16,-1 0 1-16,-2 0-17 0,0-2-27 16,-4-1-56-16,7 7 16 0,0-7-130 0,0-2-143 15,0 0 45-15,20-10-3 0,-10 7 71 0,3-7-9 16,8 8 55-16,3-2-54 0</inkml:trace>
  <inkml:trace contextRef="#ctx0" brushRef="#br0" timeOffset="43337.81">21422 178 474 0,'4'-2'238'16,"-2"-4"-21"-16,-1 3-24 0,0 0-18 0,0 3 16 16,-1-2-33-16,-2 1-2 0,3 1-12 15,2 1-8-15,-2-2-21 0,-3 2-18 0,4 1-1 16,-1 4-19-16,1 0 8 0,1 6-1 16,-2 5 13-16,-3 6 36 0,2 5-30 0,2 3 6 15,-1 4 5-15,1 3-6 0,-2-17-9 16,0 8-13-16,0 7-10 0,0 3-7 0,0 4 29 15,18 46-19-15,-13-42-4 0,6-1-7 16,-4 2-6-16,2-4-3 0,1-3-4 0,0 1-38 16,-1-1 0-16,0-2 38 0,-2-3 4 0,2 3-23 15,-3-6-3-15,-3-4-5 0,3-2-8 0,-4-2-3 16,2-2-1-16,-2-1-2 0,-2-7-1 16,0-3 6-16,0-5-3 0,0 0-1 0,1 0-2 15,-1-7 2-15,0 0-3 0,0 0-5 16,0 5-11-16,0-5 6 0,0 0 0 15,0 7-27-15,0-7-30 0,0 0-12 0,4 10-2 16,-4-10-8-16,0-2 10 0,0-1-40 0,1-1-15 16,-1-1-19-16,1-1-28 0,0 0-13 15,3-2 17-15,-3-1-185 0,-1 1-80 0,6-4 28 16,3 3 28-16,0-3 35 0,1 0 15 16,8-1 30-16,1-6-6 0</inkml:trace>
  <inkml:trace contextRef="#ctx0" brushRef="#br0" timeOffset="44003.59">22617 130 270 0,'-1'-3'253'0,"-3"0"-42"15,2 1-56-15,-3-1 4 0,4 2-32 16,-5-2-15-16,10 3-6 0,-5 5 1 0,-2 1-7 15,-1-1 14-15,-2 5-14 0,0 5 15 16,1 5 4-16,-1 3 28 0,-2 9-7 0,4 0 8 16,-1 7-20-16,2 3 6 0,0 2-3 0,3-22-7 15,0 13-10-15,0 8-21 0,0 4-2 16,12 51-3-16,-5-48 2 0,3 0-32 0,-1-3 17 16,2-1-2-16,0-4-13 0,-2 0-13 0,2-2 4 15,0-6 7-15,-1-3-49 0,-2-4 10 16,2-4 3-16,-3-3 18 0,3-3-13 0,-6-2-24 15,-2-5 39-15,-2-10-22 0,0 9 1 0,0-1-11 16,0-8 4-16,0 7-26 0,0-7 49 16,0 7-19-16,0-7-28 0,7 5 8 0,-6-8-18 15,-2 2-12-15,1-3-10 0,-1 0 1 16,-5-2-20-16,11 1-13 0,-7-1-16 0,-5-2-28 16,3 1-28-16,0-7-7 0,2 7 15 0,-3-1-236 15,3-2-59-15,2 3 31 0,0 7 26 16,0-9 23-16,11-11 33 0,-3 8 41 0,5 3-14 15</inkml:trace>
  <inkml:trace contextRef="#ctx0" brushRef="#br0" timeOffset="52187.86">23935 606 222 0,'0'0'373'16,"0"0"-72"-16,-15 0 4 0,-11-26-38 0,21 23-30 16,-1-1 15-16,1-2-33 0,-1 2-15 15,3 1 12-15,0-1-25 0,2 0-22 16,2 3-15-16,-3 2-13 0,3-2-16 0,-1-2-12 15,4-1-13-15,-1 0 22 0,-2 0-13 0,5-1-34 16,2-2 11-16,0 2-11 0,6 2-7 0,-1 1-9 16,0 2-7-16,1 3 10 0,-2 1-33 0,3 2 2 15,-5 4 4-15,-1 4-7 0,-1 3-3 16,-2 0 6-16,-4 4-4 0,-3-4 0 0,-3 5 5 16,-1-6 5-16,-3 7-1 0,0-2-2 15,1 1-13-15,-6-5 11 0,4 0 6 0,-2-4-10 16,1 0-6-16,-1-1 1 0,2-2-3 15,-2-2 13-15,1-3-23 0,1 1-4 0,-2 0 6 16,6-6 5-16,0 2-5 0,3 0 2 0,2-2-17 16,0 0 27-16,-5-18-24 0,7 15 3 0,3-5-12 15,0-3 13-15,3-2-24 0,1-3 16 0,0 0-2 16,5 1-2-16,1-3-26 0,5 1 18 16,-2-2 3-16,2 0-11 0,-2 0 14 15,0 1 4-15,3-1-16 0,-7 4 10 0,0-2-6 16,-5 5 16-16,3-1-1 0,-3 2 4 0,-2 1 4 15,0 3-11-15,-3 5 5 0,1-4 20 0,0 2 4 16,-4 2-1-16,0 1 5 0,0 0 12 16,-2 5-28-16,1-1 12 0,-5 4-19 0,-4 4 18 15,1 4 19-15,-2 2-3 0,-2 2 0 16,3 3 7-16,0-1-7 0,3-6 13 0,-2 10-11 16,5-5 6-16,-1 0 5 0,2 0-14 0,2-11-6 15,0 4-2-15,0 2-5 0,18 18-3 0,-12-19-27 16,2-1-26-16,4-3-59 0,9 2 8 15,-3-6-106-15,-1-2-44 0,13 0-59 0,-2-1 29 16,8-1 25-16,-18-2-300 0,9 0 38 16,36-9 35-16,-21-1 65 0,-10 8 42 0,8-7 21 15,2 2 26-15,-2 3 5 0,6-7-17 0</inkml:trace>
  <inkml:trace contextRef="#ctx0" brushRef="#br0" timeOffset="62746.47">5669 8435 318 0,'0'0'247'16,"0"0"-24"-16,0 0-30 0,0 0-37 16,0 0-12-16,0 0-6 0,0 0 3 15,0 0-36-15,0 0 1 0,0 0-19 0,0 0-17 16,0 0-8-16,0 0-4 0,0 0-10 0,0 0-18 16,0 0-18-16,0 0-38 0,0 0-18 15,0 0 3-15,0 0-137 0,0 0-122 0,0 0-28 16,13 0 7-16,-13 0 31 0</inkml:trace>
  <inkml:trace contextRef="#ctx0" brushRef="#br0" timeOffset="63179.63">6764 8381 565 0,'0'0'235'0,"0"0"-4"16,0 0-44-16,0 0-12 0,0 0-4 15,0 0-33-15,0 0 0 0,0 0-30 0,0 0 2 16,0 0-19-16,0 0-17 0,13 0 14 0,-13 0-34 15,0 0-9-15,0 0-5 0,0 0-33 0,0 0-21 16,0 0-35-16,0 0 4 0,0 0-154 16,0 0-165-16,0 0-7 0,0 0 64 0,0 0 9 15,0 0-15-15</inkml:trace>
  <inkml:trace contextRef="#ctx0" brushRef="#br0" timeOffset="63539.09">5357 8591 232 0,'2'0'177'0,"-2"0"-19"15,1 0-23-15,1 1-12 0,0-1-43 16,-1 0-18-16,2 0-8 0,0 0-138 0,-1 0-115 16,0 0-58-16</inkml:trace>
  <inkml:trace contextRef="#ctx0" brushRef="#br0" timeOffset="64625.24">6955 8560 262 0,'0'0'245'0,"14"0"-37"0,-14 0-22 16,0 0-57-16,0 0 10 0,0 0-30 0,14 0 4 15,-14 0-21-15,19-11 0 0,-17 10-7 16,-1 1-27-16,1 0-10 0,0 0 20 0,-1-1 1 15,1 1-17-15,-1 0-11 0,0 1 9 0,0-2 16 16,-1 1-8-16,1 0-18 0,-1 0 8 16,1 0-2-16,-1 0-15 0,1 0 21 15,0 0-12-15,0 0-1 0,0 0-12 0,-3 0 15 16,3-2-13-16,0 2-6 0,-1 0 21 0,2 2-11 16,-2-2-11-16,0 0 16 0,2-2 0 15,-1 2-1-15,-2 0-16 0,2 0-16 16,-1 0 16-16,2 2-9 0,-4-4-7 0,2 2 5 15,2 0 14-15,-2 0-26 0,2 0 8 16,-2 2 2-16,1-1-13 0,-1-2 21 0,0 1-7 16,0 0-5-16,0-2 10 0,0 2-13 0,-1 0-1 15,0 0 0-15,1 0 0 0,0 0 10 16,0 0-6-16,0 0 3 0,1 0 4 16,-1 0-15-16,1 0 15 0,-1 0-6 0,1 0 10 15,-2 0-13-15,1 0 11 0,1 0-15 0,0 0 8 16,-1 0-11-16,0 0 1 0,0 0 7 15,0 0 2-15,-1 0-4 0,1 0 8 0,0 0-9 16,-1-2-4-16,1 2 1 0,0 0-10 16,-1 2 21-16,0-4 4 0,1 2-12 0,0 0 12 15,0 2-18-15,0-4 17 0,0 2-21 0,0 0 18 16,0 0-10-16,1 0 0 0,-1 0 14 0,-1 0-17 16,1 0 6-16,0 0-7 0,1 2 8 15,-1-2-14-15,0 0 16 0,-2 0 3 16,3 0-17-16,0 0-1 0,-1 0 15 0,0 0-6 15,0 0 9-15,-2 0-3 0,3 0-5 0,0 0 6 16,-1 0-1-16,0 0 3 0,-1 0-4 0,1 0-15 16,0 0 15-16,1 0-14 0,-1 0 9 15,1 0 9-15,-1 0-2 0,0 0-9 16,0 0 13-16,2 0-13 0,-4 0 15 0,1 0-11 16,1 0-5-16,1 0 12 0,-1 0-7 0,0 0 4 15,0 0-3-15,0 0 13 0,0 0-3 16,0 0 0-16,0 0-9 0,0 0-2 0,1 0 6 15,-2 0 10-15,1 0-2 0,1 0-16 0,-1 0 19 16,0 0-23-16,-1 0 21 0,2 0-19 16,-2-2 10-16,0 2-8 0,1 0 11 0,0 0-14 15,1 0-2-15,-2 0 12 0,1 0-7 0,0 0 14 16,0 0-11-16,1 0 5 0,-1 0-13 0,-1 2 12 16,2-2-7-16,-1 0 2 0,-1 0 0 15,1 0-13-15,1 0 12 0,-1 0-7 0,0-2 9 16,0 2 10-16,0 0-7 0,0 0-9 15,0 0 12-15,0 0-19 0,0 0 13 0,0 0-6 16,0 0 8-16,0 0 11 0,0 0-11 0,0 0-6 16,0 0 9-16,0 0-6 0,0 0 10 15,0 0-21-15,0 0 0 0,0 0 3 0,0 0-1 16,0 0 5-16,0 0-23 0,0 0-8 0,0 0-29 16,0 0-51-16,0 0-5 0,0 0 10 15,0 0-265-15,0 0 11 0,0 0 16 0,0 0 33 16,-23-3 25-16,16 1 0 0,-1 4 22 0</inkml:trace>
  <inkml:trace contextRef="#ctx0" brushRef="#br0" timeOffset="66975.85">17258 1566 480 0,'0'0'296'16,"0"0"-17"-16,0 0-35 0,0 0-23 0,0 0-17 16,0 0-17-16,0 0-19 0,13 0-7 15,-13 0-2-15,0 0 31 0,0 0-19 0,0 0-11 16,0 0-2-16,26 8-18 0,-24-8 3 0,5 0 4 15,-3 0-16-15,2 0-31 0,3-2 13 16,-9 2-21-16,13 0 7 0,17-8-11 0,-11 3-18 16,0 1-4-16,1 0-14 0,-3 0 3 0,-2-1-21 15,2 2 30-15,-4-2-11 0,1-3-20 0,-1 5-5 16,-3-3 16-16,-2 3-13 0,0-2-4 16,-3 2-23-16,-1-1 19 0,0 0 2 0,-1 0-3 15,-1 2-22-15,-2-2 8 0,3 0-23 16,-3 0 16-16,0 1 2 0,0 3-2 0,0 0 16 15,0 0-44-15,-10-14 22 0,6 11 0 0,-2 3 1 16,-10-4-2-16,2 2 4 0,9 2-10 16,-9 0 7-16,-1 0 8 0,-3 0-7 0,1 0 9 15,-2 0-8-15,-16 10 21 0,18-7-19 0,4 3-7 16,-3 1 7-16,3 1-5 0,-1 2 3 16,4 1-1-16,-4 1 6 0,5 5 0 0,2-3-6 15,2 3 11-15,2 0 0 0,2-1-21 0,1-9 27 16,0 5 2-16,0 2 17 0,15 15-19 0,-7-13 1 15,5-3 0-15,0 0-8 0,5 0 9 0,1-5-13 16,4 0 6-16,1 0 0 0,0-3-30 16,5-2 2-16,-1 0-104 0,-4-2-43 15,-13-1-43-15,8 0 21 0,2 0-228 0,20-10-58 16,-21 6 20-16,1 1 44 0,0-1 24 0,-2 1 13 16,2-1 23-16,1-1 20 0,-4 3 59 15,-2 1-31-15</inkml:trace>
  <inkml:trace contextRef="#ctx0" brushRef="#br0" timeOffset="67721.94">18049 1659 489 0,'-3'-3'337'15,"1"1"-44"-15,-2-3-5 0,4 3-4 16,-1-1-35-16,-3 0-1 0,4 0-26 0,-2-2-28 16,2 2-9-16,0-2-22 0,0 0 26 0,-1 0-8 15,2 0-29-15,-1 5 7 0,0 0 10 16,0-8-32-16,0 8-34 0,0-8 4 15,11-2 4-15,1 0-28 0,-4 5-8 0,4-2-8 16,-2 2 2-16,1 5-7 0,0-2-13 0,-2-1-12 16,-9 3 3-16,12 0-6 0,16 17-17 15,-12-5 8-15,-2-2 22 0,-4 5-24 0,0 0 10 16,-3-1-19-16,-2 6 9 0,-3-4 7 0,-1-2-3 16,-1-1-6-16,0-13 2 0,0 14-5 0,0 0 2 15,0-1 7-15,-13 11-1 0,10-17-4 0,0-2-5 16,-3 0-7-16,2-1 11 0,0 0-5 15,-1-1 2-15,1-2-18 0,-1 2-11 0,1-1-20 16,-1-2 3-16,1 0-12 0,-1 0-13 16,5 0-4-16,0 0 4 0,0 0-18 0,0 0 2 15,0 0-2-15,-7-10-8 0,9 6 8 0,0-1-8 16,6-5 12-16,3-1 12 0,2-2 0 0,-2 0-11 16,5 1 7-16,2-2-3 0,-4 2 13 15,-1-1 18-15,5-1-1 0,-2 0-4 0,-3-1 26 16,1 2 10-16,-1-1-16 0,-2 2 10 15,3-1 10-15,-5 3 35 0,-2-1-33 0,-1 2 32 16,0 3-7-16,-4-1-2 0,0 3 48 0,0-2 0 16,-2 3-14-16,1 0-9 0,-1 0 18 15,0 3-10-15,0 0-8 0,0 0-8 0,-9 0 0 16,5 0 21-16,-1 4 5 0,-5 8 6 16,-1 1 4-16,1 4 7 0,1-2 6 0,3 4-9 15,0-1 1-15,1 0-21 0,1 2 12 0,2-1-5 16,2 0-6-16,0-11-17 0,0 1 10 0,0 4-17 15,15 13 5-15,-7-14-19 0,-1 1-2 0,4-2-29 16,2-4-31-16,-3-2-39 0,2-3-46 16,4 3 11-16,-2-4-151 0,-3 1-79 0,-2 0 29 15,-1-1-263-15,0 1 46 0,-3 0 39 0,-1-1 25 16,-1 1 37-16,-2 0 27 0,-1-2-3 16,0 0 23-16,-12 16 76 0,0-4 2 0</inkml:trace>
  <inkml:trace contextRef="#ctx0" brushRef="#br0" timeOffset="68911.66">6884 8102 283 0,'0'0'327'16,"0"0"-63"-16,0 0-34 0,0 0-14 0,0 0-8 16,0 0-31-16,0 0-23 0,0 0-14 15,0 0-2-15,0 0-25 0,0 0-27 0,0 0 5 16,0 0-12-16,0 0 4 0,0 0-17 16,0 0-10-16,0 0 3 0,0 0-10 0,0 0-5 15,0 0-18-15,0 0 0 0,0 0-28 0,0 0-4 16,0 0-40-16,0 0-6 0,0 0-61 15,0 0 11-15,0 0-130 0,0 0-113 0,0 0 8 16,0 0 1-16,13 0 37 0,-13 0 16 0,0 0 21 16</inkml:trace>
  <inkml:trace contextRef="#ctx0" brushRef="#br0" timeOffset="70690.1">8672 8611 464 0,'0'0'215'0,"0"0"-25"0,0 0-17 16,0 0-33-16,0 0 17 0,0 0-22 0,0 0-2 15,0 0-8-15,0 0-18 0,13 0-23 16,-13 0 10-16,0 0-18 0,0 0-18 0,0 0 10 16,0 0-8-16,0 0 12 0,0 0-10 0,0 0-19 15,0 0 5-15,0 0-23 0,0 0-1 16,0 0 12-16,0 0-1 0,0 0-4 0,0 0-20 16,0 0 4-16,0 0 21 0,0 0-6 0,0 0 7 15,0 0-20-15,0 0-5 0,0 0 24 0,0 0-4 16,0 0-8-16,0 0 5 0,0 0-15 15,0 0-7-15,0 0 11 0,0 0 1 0,14 0-6 16,-14 0-5-16,0 0 18 0,0 0-25 16,0 0 13-16,0 0 0 0,0 0 8 0,0 0 6 15,0 0-4-15,0 0 5 0,0 0 0 0,0 0-6 16,0 0-3-16,0 0-7 0,0 0 12 0,0 0-24 16,0 0 13-16,0 0-11 0,0 0 19 0,0 0-11 15,0 0-14-15,0 0 16 0,0 0-20 16,0 0 6-16,0 0 14 0,0 0-24 0,0 0 25 15,0 0-6-15,0 0-4 0,0 0-6 16,0 0 12-16,0 0 9 0,0 0-27 0,0 0 5 16,0 0 0-16,0 0-2 0,0 0 19 0,0 0-21 15,0 0 10-15,0 0 6 0,0 0-3 0,0 0-8 16,0 0 4-16,0 0-13 0,0 0 16 16,0 0 3-16,0 0-10 0,0 0 8 15,0 0-3-15,0 0 8 0,0 0-8 0,0 0 2 16,0 0-5-16,0 0 1 0,0 0-11 0,0 0 21 15,0 0-34-15,0 0-13 0,0 0-30 0,0 0-13 16,0 0-24-16,0 0 9 0,0 0-105 16,0 0-117-16,0 0-60 0,0 0 25 0,0 0 31 15,0 0 18-15,0 0 16 0,0 0 12 16</inkml:trace>
  <inkml:trace contextRef="#ctx0" brushRef="#br0" timeOffset="73230.97">9780 8495 512 0,'0'0'165'0,"0"0"0"0,0 0-21 15,0 0-13-15,0 0-16 0,0 0-14 16,0 0-2-16,0 0-2 0,0 0-21 0,0 0-9 16,0 0-3-16,0 0-2 0,0 0-26 15,0 0 34-15,0 0-5 0,0 0-4 0,0 0-12 16,0 0 1-16,0 0-9 0,0 0 12 0,0 0 11 16,0 0-10-16,0 0-11 0,0 0-8 15,0 0 23-15,0 0-8 0,0 0-26 0,0 0 3 16,0 0 3-16,0 0 0 0,0 0-8 0,0 0-5 15,0 0-1-15,0 0 12 0,0 0-5 16,0 0-3-16,0 0 2 0,0 0-7 0,0 0 1 16,0 0-12-16,0 0 0 0,0 0-4 15,0 0-6-15,0 0-11 0,0 0-33 0,0 0 1 16,0 0-45-16,0 0 8 0,0 0-298 0,0 0 28 16,0 0 26-16,0 0 41 0,0 0-11 15,-11-25 17-15</inkml:trace>
  <inkml:trace contextRef="#ctx0" brushRef="#br0" timeOffset="74623.49">7107 7406 529 0,'0'0'241'16,"0"0"-34"-16,0 0-13 0,0 0-18 0,0 0-2 15,0 0-23-15,0 0-24 0,0 0-2 0,0 0-26 16,0 0 2-16,0 0-19 0,0 0-1 15,14 0-19-15,-14 0 2 0,0 0-20 0,0 0 16 16,0 0-8-16,0 0-7 0,0 0 5 16,0 0-25-16,0 0 7 0,0 0 0 0,0 0 3 15,0 0 1-15,0 0-18 0,0 0-6 16,0 0 4-16,0 0-5 0,0 0-1 0,0 0 10 16,0 0-1-16,0 0-16 0,0 0 4 0,0 0 5 15,0 0 9-15,0 0-5 0,0 0-16 16,0 0 17-16,0 0-3 0,13 0 1 0,-13 0-8 15,0 0-6-15,0 0 12 0,0 0-16 16,0 0 4-16,0 0-1 0,0 0 19 0,0 0-14 16,0 0 7-16,0 0-3 0,0 0 8 0,0 0-21 15,0 0 1-15,0 0 8 0,0 0-2 0,0 0 3 16,0 0 15-16,0 0-11 0,0 0-10 16,0 0 3-16,0 0 9 0,0 0-18 0,0 0 17 15,0 0-2-15,0 0-18 0,0 0 23 0,13 0-4 16,-13 0-14-16,0 0 0 0,0 0 1 0,0 0-1 15,0 0 19-15,0 0-28 0,0 0 17 0,0 0 1 16,0 0-5-16,0 0 8 0,0 0 1 16,0 0-1-16,0 0 2 0,0 0-20 15,0 0 14-15,0 0-14 0,0 0 4 0,0 0 10 16,0 0-5-16,0 0 0 0,0 0 4 0,0 0-15 16,0 0 11-16,0 0 9 0,0 0-4 0,0 0-15 15,0 0 11-15,0 0-2 0,0 0 15 16,0 0-6-16,0 0-8 0,0 0 8 0,0 0-8 15,0 0 5-15,0 0-11 0,0 0 6 0,0 0-7 16,0 0 23-16,0 0-16 0,0 0 18 16,0 0-23-16,0 0 4 0,0 0 2 0,0 0 17 15,0 0-11-15,0 0-14 0,0 0 16 16,0 0-9-16,0 0 0 0,0 0 8 0,0 0 9 16,0 0-5-16,0 0-6 0,0 0-12 0,0 0 23 15,0 0-8-15,0 0 4 0,0 0-6 0,0 0-4 16,0 0-12-16,0 0 25 0,0 0-25 0,0 0 25 15,0 0-18-15,0 0 14 0,0 0-17 16,0 0 16-16,0 0-25 0,0 0 15 0,0 0-6 16,0 0 8-16,0 0 10 0,0 0-7 15,0 0-11-15,0 0 3 0,0 0 13 0,0 0-13 16,0 0-3-16,0 0 7 0,0 0 10 0,0 0-17 16,0 0 8-16,0 0-2 0,0 0 9 0,0 0-13 15,0 0-5-15,0 0 10 0,0 0-15 16,0 0 20-16,0 0-15 0,0 0 14 15,0 0 1-15,0 0 1 0,0 0-21 0,0 0 10 16,0 0 8-16,0 0 5 0,0 0-16 0,0 0 15 16,0 0-23-16,0 0 20 0,0 0 3 0,0 0-4 15,0 0-22-15,0 0 8 0,0 0-5 16,0 0-11-16,0 0-12 0,0 0-24 0,0 0-18 16,0 0-20-16,0 0-30 0,0 0 12 0,0 0-138 15,0 0-130-15,0 0 35 0,0 0 11 0,0 0 25 16,0 0 15-16,0 0 10 0</inkml:trace>
  <inkml:trace contextRef="#ctx0" brushRef="#br0" timeOffset="78422.63">6810 8282 664 0,'0'0'179'0,"0"0"-15"16,0 0-12-16,0 0-5 0,0 0-21 0,0 0 0 16,0 0-26-16,0 0-15 0,0 0-16 15,0 0 0-15,0 0-2 0,0 0-5 0,0 0-15 16,0 0 20-16,0 0-14 0,0 0-14 15,0 0 6-15,0 0 15 0,0 0-7 0,0 0-4 16,0 0-2-16,0 0-11 0,0 0-5 0,0 0-1 16,0 0-6-16,0 0 12 0,0 0-8 15,0 0 6-15,0 0-12 0,0 0 4 0,0 0-1 16,0 0-12-16,0 0-7 0,0 0-1 16,0 0 16-16,0 0-16 0,0 0-8 0,0 0 21 15,0 0 5-15,0 0-21 0,0 0 15 0,0 0-14 16,0 0 3-16,0 0-23 0,0 0-2 15,0 0-12-15,0 0-29 0,0 0-38 16,0 0 9-16,0 0-191 0,0 0-120 0,0 0 30 16,0 0 50-16,0 0 19 0,0 0-7 0</inkml:trace>
  <inkml:trace contextRef="#ctx0" brushRef="#br0" timeOffset="81333.25">19310 1630 654 0,'0'0'203'15,"0"0"-9"-15,0 0-24 0,0 0 2 0,0 0-32 16,0 0 2-16,0 0-16 0,0 12 21 0,0-12-23 15,0 0-5-15,0 0-6 0,0 0 14 16,0 0-20-16,0 0-21 0,0 0 16 0,0 0-33 16,0 0 12-16,0 0 6 0,0 0 4 15,0 0-31-15,0 0 24 0,0 0 2 0,0 0-21 16,0 0 17-16,0 0-13 0,0 0 7 16,0 0-38-16,0 0 28 0,0 0-38 0,0 0 25 15,0 0 9-15,0 0-34 0,5 14-2 0,2-15 32 16,-2 0-47-16,0-2 14 0,1 1-1 15,15-1-2-15,-9 1-2 0,4-3 7 0,-3-1 12 16,-3 3-49-16,-2-1 16 0,0 0 31 0,-3 0-25 16,1 3-20-16,-2-3 0 0,2 1 2 0,-3 2-3 15,0-1 33-15,-1 0-6 0,1-2-31 16,-1 1 28-16,0 1-19 0,-2-2-10 0,1 1 31 16,-1 3-1-16,0 0-2 0,0 0-7 15,0-8-8-15,0 8 0 0,-13-14 0 0,7 13-11 16,-7-6 24-16,3 3-30 0,-1 1 21 0,2 2-6 15,0 0 13-15,9 1-14 0,-15 0 2 16,0 0-2-16,-1 0 12 0,0 0-1 0,-11 10-25 16,11-4 21-16,2 0 6 0,3-2-2 0,-3 8-23 15,2-2 20-15,-1 1-17 0,5 2 33 16,1 0-4-16,1-1-23 0,1 4 24 0,4-6-3 16,1-10 24-16,0 8 7 0,0 0-17 15,14 15-3-15,-1-13-2 0,-1 2 9 0,5-2-5 16,2-3 4-16,0-2-2 0,0-1-28 0,2 0 14 15,-1-1-8-15,4-2-1 0,-2-1-85 0,-12 0-19 16,5 0-36-16,1 0-27 0,17-10-41 16,-17 7 18-16,-1-4-243 0,-3 3 35 0,-3-1 29 15,-1 2-47-15,-3-2 18 0,1 4 70 0,-1-2 21 16,1-1-1-16,9-2-7 0</inkml:trace>
  <inkml:trace contextRef="#ctx0" brushRef="#br0" timeOffset="81948.65">20046 1547 568 0,'5'-4'334'0,"-2"1"-30"0,1 1-40 15,-1-3-13-15,-1 1-26 0,0 1-10 16,0-2-34-16,-2 1-8 0,0 0-20 15,0 0-18-15,-2 0-12 0,0 0-7 0,0 1-31 0,2 3-15 16,-5-6 22-16,1 3-32 0,-2 3 5 16,1-2-10-16,1 1-6 0,-2 1 11 0,0 1-8 15,-2 1-5-15,1-2-5 0,-15 10 3 16,9-3 5-16,0 1-6 0,1 1 28 0,5 0-7 16,-2 2-1-16,0 1 3 0,1 0-7 0,0 2 6 15,5-1 5-15,2-2-14 0,1 0 10 16,0-2-7-16,0 4-5 0,0 3 2 0,0 3 3 15,19 17-15-15,-10-16 4 0,1-1-12 0,-3-2 8 16,6 2-1-16,-1 1-10 0,-1-3-8 0,2 0-7 16,-3 2 21-16,-3-2-22 0,3-2-2 15,-4-1 15-15,0 0-23 0,-2 1 15 0,-1-3-5 16,-1-2 3-16,-1-2-2 0,-1 1-9 16,0-9-4-16,0 7 14 0,0 3-2 0,-15 12 1 15,6-10-13-15,-2-2 6 0,-1-1 1 0,-3-1 0 16,-2-2-13-16,0-1 9 0,-2 0-27 0,-1-3-25 15,-1 2 6-15,1-3-101 0,-1-1-29 16,11 0-23-16,-6 0-47 0,0 0-4 0,-11-12 23 16,10 5-238-16,3 2-7 0,5 0 22 15,-1 0 42-15,3 1 14 0,1-2 42 0,-6-3 37 16,7 1-14-16,2-1-16 0</inkml:trace>
  <inkml:trace contextRef="#ctx0" brushRef="#br0" timeOffset="82173.75">19678 1876 926 0,'2'-3'408'0,"-1"0"-57"16,2 0-16-16,2 0-53 0,6-4-26 16,7-2-1-16,1 1-27 0,6 1-19 0,0 0-29 15,3 2-14-15,1-2-23 0,-1 2-32 0,4 0-13 16,-1-2-85-16,-3 2-60 0,1-3-42 0,-3 1-51 15,1 2-68-15,-2-2 20 0,-4 1-274 16,-4 0 38-16,3 4 14 0,-11-3 48 0,0 0 25 16,-2 2 21-16,-3-1 25 0,0-1 29 15</inkml:trace>
  <inkml:trace contextRef="#ctx0" brushRef="#br0" timeOffset="84760.21">4256 8468 242 0,'0'0'143'16,"0"0"-64"-16,0 0-17 0,0 0-37 15,0 0-82-15,0 0-97 0</inkml:trace>
  <inkml:trace contextRef="#ctx0" brushRef="#br0" timeOffset="86390.68">4256 8529 244 0,'0'0'135'15,"0"0"-23"-15,0 0-14 0,0 0-14 0,0 0-9 16,0 0-10-16,0 0 13 0,0 0-18 16,0 0 5-16,0 0-2 0,0 14-5 15,0-14-8-15,0 0 19 0,0 0-13 0,0 0-5 16,0 0 22-16,0 0 5 0,0 0-11 0,0 0-8 15,0 0 0-15,0 0-11 0,0 0 3 0,0 0 4 16,0 0-4-16,0 0-20 0,0 0 0 0,0 0-2 16,0 0 6-16,0 0 1 0,0 0-20 15,0 0 22-15,0 0-20 0,0 0-3 0,0 0-3 16,0 0 6-16,0 0-7 0,0 0-2 16,0 0-5-16,0 0 2 0,0 0 1 0,0 0-14 15,0 0 19-15,0 0-9 0,0 0-4 0,0 0 8 16,0 0-2-16,0 0-3 0,0 0-2 0,0 0-2 15,0 0 6-15,0 0-2 0,0 0 6 16,0 0-2-16,0 0-5 0,0 0 8 16,0 0-8-16,0 0-4 0,0 0 7 0,0 0-2 15,0 0-11-15,0 0 14 0,0 0-19 0,0 0 12 16,0 0 0-16,0 0 5 0,0 0-3 16,0 0-3-16,0 0 13 0,0 0-7 0,0 0-1 15,0 0 13-15,0 0-12 0,0 0 8 0,0 0-12 16,0 0 13-16,0 0-15 0,0 0 5 15,0 0-3-15,0 0 2 0,0 0-3 0,0 0-12 16,0 0 16-16,0 0-10 0,0 0 16 0,0 0-14 16,0 0 5-16,0 0 3 0,0 0-3 15,0 0 3-15,0 0-1 0,0 0-8 16,0 0 15-16,0 0-2 0,0 0-7 0,0 0 5 16,0 0-6-16,0 0 5 0,0 0-4 0,0 0 4 15,0 0-15-15,0 0 6 0,0 0 0 16,0 0 3-16,0 0 8 0,0 0-5 0,0 0 6 15,0 0-10-15,0 0-2 0,0 0 0 0,0 0 14 16,0 0-8-16,0 0 14 0,0 0-20 16,0 0-1-16,0 0-5 0,0 0 19 0,0 0 3 15,0 0-11-15,0 0 0 0,0 0 3 0,0 0-16 16,0 0 27-16,0 0-22 0,0 0 10 0,0 0 14 16,0 0-5-16,0 0-32 0,0 0 24 15,0 0 9-15,0 0-6 0,0 0-11 0,0 0 8 16,0 0-2-16,0 0-4 0,0 0-1 15,0 0 10-15,0 0-2 0,0 0-6 0,0 0 11 16,0 0-9-16,0 0 12 0,0 0-3 0,0 0-9 16,0 0-7-16,0 0 5 0,0 0 3 15,0 0-10-15,0 0 17 0,0 0-14 0,0 0 0 16,0 0 12-16,0 0-9 0,0 0 6 0,0 0-2 16,0 0-13-16,0 0 5 0,0 0 0 15,0 0 5-15,0 0 13 0,0 0-7 16,0 0-4-16,0 0 0 0,0 0 8 0,0 0 4 15,0 0-11-15,0 0 3 0,0 0-6 0,0 0 4 16,0 0-7-16,0 0 2 0,0 0 12 0,0 0 3 16,0 0-14-16,0 0 7 0,0 0 7 0,0 0-24 15,0 0 5-15,0 0 10 0,0 0-5 16,0 0 1-16,0 0 5 0,0 0-9 0,0 0 10 16,0 0 5-16,0 0-11 0,0 0 5 15,0 0 5-15,0 0 3 0,0 0-4 0,0 0-11 16,0 0-8-16,0 0 7 0,0 0 0 15,0 0-5-15,0 0 18 0,0 0 1 0,0 0-10 16,0 0 12-16,0 0-10 0,0 0-6 0,0 0 11 16,0 0-5-16,0 0 4 0,0 0 4 15,0 0-29-15,0 0 18 0,0 0-14 0,0 0 12 16,0 0 8-16,0 0 6 0,0 0-16 0,0 0 8 16,0 0 4-16,0 0-12 0,0 0 0 0,0 0 17 15,0 0-32-15,0 0 21 0,0 0-2 16,0 0 14-16,0 0-6 0,0 0 4 15,0 0-22-15,0 0 22 0,0 0-14 0,0 0-4 16,0 0 10-16,0 0-2 0,0 0 1 0,0 0 12 16,0 0-11-16,0 0-4 0,0 0 13 0,0 0-10 15,0 0-8-15,0 0 3 0,0 0-11 16,0 0 10-16,0 0 0 0,0 0 9 0,0 0-2 16,0 0 10-16,0 0-27 0,0 0 12 15,0 0 3-15,0 0 12 0,0 0-4 0,0 0-9 16,0 0 0-16,0 0 5 0,0 0 4 15,0 0-10-15,0 0 7 0,0 0-3 0,0 0-9 16,0 0 1-16,0 0 19 0,0 0-19 0,0 0 7 16,0 0 1-16,0 0-8 0,0 0 3 0,0 0 1 15,0 0-4-15,0 0 1 0,0 0 3 16,0 0 15-16,0 0-14 0,0 0-19 0,0 0 22 16,0 0-8-16,0 0-11 0,0 0-11 15,0 0-9-15,0 0 6 0,0 0-67 0,0 0 13 16,0 0-70-16,0 0-49 0,0 0-124 15,0 0 29-15,0 0 1 0,0 0 15 0</inkml:trace>
  <inkml:trace contextRef="#ctx0" brushRef="#br0" timeOffset="87724.33">5717 10906 241 0,'0'0'310'0,"0"0"-55"0,0 0-38 16,0 13-24-16,0-13-12 0,0 0-21 0,0 0-14 15,0 0-6-15,0 0 0 0,0 0-33 0,0 0-5 16,0 0-5-16,0 0-18 0,0 0-7 0,0 0 3 16,0 0-1-16,0 0-2 0,0 0 2 15,0 0-12-15,0 0-4 0,0 0 2 0,0 0 5 16,0 0-15-16,0 0-8 0,0 0-2 0,0 0-3 16,0 0-12-16,0 12 3 0,0-12 10 15,0 0-17-15,0 0 14 0,0 0-19 0,0 0 18 16,0 0-24-16,0 0 23 0,0 0-22 15,0 0-2-15,0 0 7 0,0 0-10 0,0 0 3 16,0 0-6-16,0 0 21 0,0 0-14 0,0 0 10 16,0 0-10-16,0 0-6 0,0 0-4 0,0 0 2 15,0 0 7-15,0 0 12 0,0 0-11 0,0 0-14 16,0 0 8-16,0 0-4 0,0 0 8 16,0 0-14-16,0 0 9 0,0 0-9 0,0 0 1 15,0 0 21-15,0 0-12 0,0 0-8 16,0 0 13-16,0 0-12 0,0 0 5 0,0 0 1 15,0 0-5-15,0 0 18 0,0 0-16 0,0 0-11 16,0 0 7-16,0 0 7 0,0 0-1 16,0 0-1-16,0 0-13 0,0 0 5 0,0 0 6 15,0 0-12-15,0 0 26 0,0 0-7 0,0 0-5 16,0 0 11-16,0 0-5 0,0 0 0 16,0 0-4-16,0 0-10 0,0 0 9 0,0 0 5 15,0 0-8-15,0 0 12 0,0 0-13 0,0 0 4 16,0 0 6-16,0 0-19 0,0 0 12 0,0 0 14 15,0 0-21-15,0 0-3 0,0 0 7 16,0 0 4-16,0 0 5 0,0 0-21 0,0 0 12 16,0 0-7-16,0 0-4 0,0 0-16 15,0 0-21-15,0 0-44 0,0 0-48 0,0 0 13 16,0 0-187-16,0 0-83 0,0 0 20 0,0 0 35 16,-9-27-1-16,2 10 46 0,-3 2 19 0,0-4 5 15</inkml:trace>
  <inkml:trace contextRef="#ctx0" brushRef="#br0" timeOffset="90676.01">5719 8627 412 0,'0'0'162'0,"0"0"-33"0,0 0-14 0,0-13 10 15,0 13-10-15,0 0-19 0,0 0-11 0,0 0-21 16,0 0-46-16,0 0-2 0,0 0-112 16,0 0-97-16,0 0-105 0,0 0 9 15</inkml:trace>
  <inkml:trace contextRef="#ctx0" brushRef="#br0" timeOffset="92795.24">20864 1510 280 0,'0'0'356'0,"0"0"-52"0,-14 13-26 16,14-13-8-16,0 0-3 0,0 0-6 0,-27 20-20 15,24-16-6-15,0-3-26 0,1 1-1 16,1-1-29-16,-1 0-8 0,1 2-3 0,0-3-20 15,-2 0-4-15,3 2-7 0,0-2-12 0,1 1-15 16,2-1-15-16,1 1-10 0,1 0-23 16,1 2 13-16,12 1-34 0,1 3 4 0,1 2 5 15,0-1-4-15,-3 3-3 0,2 1 1 16,-4 4-21-16,-1-1 8 0,2-1 0 0,-6 3-14 16,-2-4 5-16,-3 0 0 0,-2-1-3 0,-3 0-7 15,0-3-5-15,0-9 17 0,0 7-10 16,0-7-4-16,0 9 18 0,0-9-13 0,-13 14 2 15,10-12-2-15,-3-1-5 0,0 1 4 16,1-2-7-16,-1 0-4 0,-1-2 2 0,7 2-1 16,-21-8-10-16,10 0 14 0,2 2 10 15,4-4-31-15,1 3 17 0,1 0-9 0,2-1 9 16,1 8 0-16,0-7-2 0,0 0-17 0,0 0 13 16,12-12-12-16,-6 7-11 0,5 1-6 15,-4 4 3-15,3-3-59 0,2 0-33 0,-2 1-17 16,4 0-17-16,-1 1-33 0,-2-2-34 0,4 3 19 15,-6-2-232-15,1 4 34 0,-1 1 31 16,1-4-23-16,1-1 8 0,-3 2 25 0,3-2 25 16,0 0 18-16,0 0 16 0</inkml:trace>
  <inkml:trace contextRef="#ctx0" brushRef="#br0" timeOffset="93103.57">21174 1402 830 0,'-2'0'254'0,"2"3"19"0,0 1-32 0,0 1 12 16,0 2-24-16,4 11-6 0,-4-9-16 15,0 7-21-15,0 3-11 0,9 27-11 16,-7-19-35-16,5 1 3 0,-6-2-14 0,3-1 5 15,2-1-11-15,-2-2-6 0,-1-1-21 16,0-4 2-16,1-2-12 0,-2-1-6 0,0-3-9 16,0-3-5-16,-2-1-82 0,1-1-14 15,0-4-35-15,0 0-36 0,-1-1-51 0,1 1 16 16,-1-2-165-16,0 0-138 0,0 0 31 0,1-10 32 16,0 6 19-16,0-2 26 0,0-1 21 15,2-8 15-15,-3 7 4 0</inkml:trace>
  <inkml:trace contextRef="#ctx0" brushRef="#br0" timeOffset="93480.08">21347 1560 534 0,'4'2'311'0,"-3"-2"-35"16,1 1-32-16,1 0-8 0,-1 2-15 15,-2-1-12-15,1-1-11 0,-1 2-1 0,-1 1-38 16,1 0 6-16,-2-1-32 0,-1 0-1 15,-1 2-4-15,1-1-7 0,-1-2-34 0,-9 8-10 16,4-4-1-16,3 0-22 0,0 0 4 16,-1-2-19-16,2-2 2 0,0 0-2 0,1 2-2 15,3-3-4-15,-1 2-4 0,0-1-4 0,0 0 17 16,0-1-12-16,0 1-3 0,1 0 29 0,1-1-6 16,0-1-5-16,0 0-4 0,0 0-16 0,12 11-6 15,-7-8 0-15,10 5-4 0,-3 0-1 16,4 0 40-16,-3-1-12 0,2 1-6 0,-3 1-2 15,-1-3-14-15,-1 1-9 0,0 0 10 0,-4-3 11 16,0 1-26-16,-1 0-2 0,-1-2 0 16,0 1 0-16,-1-2-65 0,-1-1-11 0,1 1-11 15,-1-2-31-15,0 0-13 0,1 0-34 0,-3 3-54 16,0-3 18-16,0 0-291 0,0 0 38 0,0 0 31 16,0 0 20-16,0 0 20 0,0 0 22 15,17-20 61-15,-5 8 13 0</inkml:trace>
  <inkml:trace contextRef="#ctx0" brushRef="#br0" timeOffset="94696.68">21954 1535 451 0,'0'0'275'0,"0"0"-25"16,0 0-31-16,0 0 4 0,0-12-12 0,0 12-32 15,0 0 4-15,0 0-42 0,0 0 2 0,0 0-18 16,0 0 0-16,0 0-14 0,0 0-13 16,0 0-12-16,0 0 10 0,0 0 1 0,5-10-32 15,9 20 16-15,-1-3-5 0,-1 1-26 0,0 4-2 16,4 1 3-16,-2 0-16 0,-1 2 21 16,-1 0-18-16,-1 4 17 0,-1-5-17 0,-3-2 3 15,-5 0 11-15,3 1-15 0,-1-1-7 0,-2-2-18 16,-1-3 14-16,-1-7 3 0,0 0 6 15,0 9-12-15,0-9-2 0,0 7-2 0,0-7 33 16,0 6-26-16,0-6 4 0,-12 10 2 16,10-10 2-16,0-1-13 0,-1 0 5 0,0 0-14 15,-1-2-3-15,1-1 25 0,1-1-4 16,-2-8-4-16,0-3 7 0,2 3 6 0,1-5-23 16,1 12-3-16,0-6 0 0,0-2 2 15,0 0 1-15,0 0 0 0,14-12-32 0,-10 12 21 16,2 7-29-16,-2 0 29 0,1 1-11 0,0 2-15 15,8-5-22-15,-7 3-16 0,6-1-24 0,2 1-28 16,-1 2-33-16,2-2-28 0,-3 2-39 16,-1 2 18-16,6-3-203 0,-8 2 31 0,-1 1-84 15,1-1 27-15,-3-1 28 0,0 4 20 0,-1-2 9 16,-2 0-9-16</inkml:trace>
  <inkml:trace contextRef="#ctx0" brushRef="#br0" timeOffset="95095.75">22284 1402 491 0,'1'0'288'15,"0"-1"-14"-15,0 0-37 0,-1 0-21 0,1 0-30 16,0 1-38-16,0 1-5 0,0 0-14 0,1 0 14 16,-1 0 5-16,3 3-25 0,-2 0 4 15,0 3 8-15,4 7 4 0,0 1-38 0,1 5 5 16,-2-1-3-16,1 2-6 0,1 3 13 0,0 1-7 16,-1 0-20-16,2-1-9 0,-1-1-8 0,-1-1-5 15,0 2-9-15,-4-6 5 0,2-1-7 16,1-1 3-16,-3 0-3 0,0-5-10 0,1-2-5 15,-1-2-3-15,-1-1-1 0,-1-2-5 16,1 0-1-16,0 0-29 0,0-1-29 0,0-2-17 16,-1-1-27-16,0 0-23 0,-3 0-46 0,2 0-6 15,-1-4-43-15,2 0 19 0,-1 0-159 16,0-1-96-16,0-2 23 0,2 0 12 0,-1 1 32 16,0 0 26-16,0 6 15 0,0-12 11 15</inkml:trace>
  <inkml:trace contextRef="#ctx0" brushRef="#br0" timeOffset="95540.16">22532 1535 317 0,'4'-2'371'0,"-2"0"-46"16,3 1-38-16,-2 0-19 0,-1-1-33 15,0 1-22-15,1 1-28 0,-1-2-14 0,0 2-32 16,-1-1-5-16,0 2-28 0,-2-1 5 15,-1 2 10-15,0-1-17 0,-2 3 3 0,0-2-9 16,-9 6-8-16,0 0-18 0,1-5 5 0,-3 8-18 16,0-4 8-16,4 3-32 0,-3-3 5 15,2 0 15-15,-1 1-12 0,1 0-17 16,3-5 11-16,2 3-16 0,-1 0-5 0,5-1-6 16,-2-1 19-16,3 0 1 0,1 0-4 0,0 0 33 15,1-4 4-15,0 0 5 0,0 0-7 16,18 20 19-16,-5-10-22 0,2-4-2 0,0 2-30 15,5 2 22-15,-3-1-12 0,3 1-7 0,0-2-2 16,0-2 19-16,0 3-26 0,0-2 1 16,-1 2-1-16,-1-2 6 0,-1-1-9 0,-5-4-1 15,-5 2 11-15,0-1-7 0,0-1-14 0,-2 0-7 16,-1 1 1-16,-1-1-3 0,-1-2-21 16,1 2 2-16,-1-1-40 0,0-1-24 0,-2 0-24 15,0 0-34-15,0 0-19 0,0 0-47 16,0 0 17-16,7-10-174 0,-4 5 29 0,-3 0 28 15,1-2-108-15,3-7 30 0,-3 1 25 0,1-6 23 16,-2-2 23-16,2-3-14 0,1 2 0 16</inkml:trace>
  <inkml:trace contextRef="#ctx0" brushRef="#br0" timeOffset="97619.43">8202 9766 452 0,'0'0'280'0,"14"0"-44"0,-14 0-15 16,0 0-47-16,0 0-2 0,0 0-22 0,0 0-7 16,0 0-19-16,0 0-2 0,0 0-21 15,0 0-5-15,0 0-10 0,0 0 5 0,0 0-4 16,0 0-8-16,0 0-20 0,13 0 6 16,-13 0-6-16,0 0 12 0,0 0-2 0,0 0-13 15,0 0-6-15,0 0 9 0,0 0-12 16,0 0-19-16,0 0-3 0,0 0 0 0,0 0-1 15,0 0 8-15,0 0 4 0,0 0-19 0,0 0-2 16,0 0 19-16,0 0-36 0,0 0 9 0,0 0 13 16,0 0 0-16,0 0-2 0,0 0-10 15,0 0-11-15,0 0-7 0,0 0-20 0,0 0-20 16,0 0-24-16,0 0-27 0,0 0-29 0,18-11 11 16,-19 4-228-16,0-1-43 0,1 1 19 15,0-8 51-15,0-6 12 0,0-1 11 0,-13-29 7 16</inkml:trace>
  <inkml:trace contextRef="#ctx0" brushRef="#br0" timeOffset="99091.71">8230 8020 561 0,'0'0'150'0,"2"0"-26"0,-2 0 8 0,0-2-9 16,0 2-18-16,0 0-9 0,-1-3 1 16,1 3-10-16,-1 0-8 0,3 0-29 0,-2 0 28 15,-1 0-17-15,1 0 10 0,1 0-46 0,-1 0 7 16,1 0 14-16,0 0 8 0,-1 0-6 0,0 0-1 15,1 0-22-15,-1-1 7 0,-1 1 3 16,1 1 4-16,0-1-6 0,-1 0-18 16,2 0 13-16,-1 0-5 0,1-1 3 0,-1 2 4 15,0-1-17-15,0 0 23 0,0 0-3 0,0 0-22 16,0 0 1-16,0 0-11 0,0 0 19 16,0 0-5-16,0 0 13 0,0 0-12 0,0 0 4 0,0 0-4 15,0 0-4-15,0 0 6 0,0 0 1 16,0 0-1-16,0 0-2 0,0 0 18 0,0 0-19 15,0 0 9-15,0 0-9 0,0 0-6 16,0 0-2-16,0 0 4 0,0 0-1 0,0 0 0 16,0 0-3-16,0 0-4 0,0 0 13 0,0 0-9 15,0 0-3-15,0 0 15 0,0 0-18 16,0 0 6-16,0 0 8 0,0 0-18 16,0 0 2-16,0 0 5 0,0 0 3 0,0 0 7 15,0 0-3-15,0 0-10 0,0 0 11 16,0 0-14-16,0 0-4 0,0 0 10 0,0 0 9 15,0 0-7-15,0 0 5 0,0 0-10 0,0 0 1 16,0 0 5-16,0 0 1 0,0 0-11 16,0 0 1-16,0 0 2 0,0 0 7 0,0 0-10 15,0 0 14-15,0 0-13 0,0 0 13 16,0 0-13-16,0 0 7 0,0 0-10 0,0 0 0 16,0 0-8-16,0 0 22 0,0 0-11 15,0 0-7-15,0 0 7 0,0 0 0 0,0 0 10 16,0 0-1-16,0 0 2 0,0 0-18 0,0 0 9 15,0 0-1-15,0 0-5 0,0 0-3 0,0 0 20 16,0 0 0-16,0 0-21 0,0 0 14 16,0 0-2-16,0 0-9 0,0 0-1 0,0 0 6 15,0 0 9-15,0 0 4 0,0 0-18 0,0 0 2 16,0 0 14-16,0 0-7 0,0 0 0 16,0 0 7-16,0 0-13 0,0 0 11 0,0 0-9 15,0 0-10-15,0 0 21 0,0 0-20 16,0 0 15-16,0 0-19 0,0 0 17 0,0 0-13 15,0 0 12-15,0 0-8 0,0 0 7 16,0 0-2-16,0 0 14 0,0 0-1 0,0 0-12 16,0 0-4-16,0 0 16 0,0 0-3 0,0 0-16 15,0 0 2-15,0 0 8 0,0 0 3 16,0 0-11-16,0 0 2 0,0 0-2 0,0 0 0 16,0 0 8-16,0 0 8 0,0 0-11 15,0 0 2-15,0 0 9 0,0 0-15 0,0 0 19 16,0 0-17-16,0 0-1 0,0 0 10 0,0 0-4 15,0 0 9-15,0 0-22 0,0 0 7 16,0 0 3-16,0 0-3 0,0 0 0 0,0 0 2 16,0 0 6-16,0 0-6 0,0 0-2 0,0 0 2 15,0 0 10-15,0 0-4 0,0 0 9 16,0 0-5-16,0 0 0 0,0 0-14 0,0 0-5 16,0 0 1-16,0 0 3 0,0 0 4 0,0 0 5 15,0 0 6-15,0 0-6 0,0 0 5 16,0 0-7-16,0 0 14 0,0 0-16 0,0 0 0 15,0 0 4-15,0 0 5 0,0 0-12 0,0 0 15 16,0 0 2-16,0 0-10 0,0 0-8 16,0 0 5-16,0 0 12 0,0 0-13 15,0 0-3-15,0 0 0 0,0 0 15 0,0 0 0 16,0 0-22-16,0 0 17 0,0 0 9 16,0 0-6-16,0 0-14 0,0 0 4 0,0 0 9 15,0 0-20-15,0 0 2 0,0 0 2 16,0 0 14-16,0 0-3 0,0 0-7 0,0 0 17 15,0 0-11-15,0 0 7 0,0 0-14 0,0 0 6 16,0 0-10-16,0 0 1 0,0 0-12 16,0 0-7-16,0 0-22 0,0 0-1 0,0 0-15 15,0 0-9-15,0 0-10 0,0 0 8 0,0 0-84 16,0 0-64-16,0 0-142 0,0 0 0 16,0 0 59-16,0 0-9 0,0 0 50 0</inkml:trace>
  <inkml:trace contextRef="#ctx0" brushRef="#br0" timeOffset="106793.09">8273 9668 640 0,'0'0'199'0,"0"0"-32"0,0 0-21 15,0 0-5-15,0 0 4 0,0 0-19 0,0 0-25 16,0 0 3-16,0 0-13 0,0 14-15 16,0-14 7-16,0 0-7 0,0 0-5 0,0 0-7 15,0 0-6-15,0 0-7 0,0 0 8 0,0 0-9 16,0 0 2-16,0 0-5 0,0 0-9 0,0 0-10 15,0 0 7-15,0 0 4 0,0 0-18 16,0 0 10-16,0 0-4 0,0 0 2 16,0 0-27-16,0 0 23 0,0 0-12 0,0 0 5 15,0 0-10-15,0 0 6 0,0 0 15 0,0 0-7 16,0 0-15-16,0 0 4 0,0 0 3 16,0 0-16-16,0 0 19 0,0 0-17 0,0 0-2 15,0 0 5-15,0 0-34 0,0 0 6 16,-14-11-4-16,16 11-19 0,-3-3-10 0,1 3-25 15,0 0-19-15,1 0 13 0,-1 2-147 0,-1 0-132 16,0-1 40-16,0 1-3 0,1 1 1 16,-2 1 52-16,0-1 37 0</inkml:trace>
  <inkml:trace contextRef="#ctx0" brushRef="#br0" timeOffset="107256.83">8229 11308 232 0,'0'-3'251'0,"1"3"-35"0,0-1-33 16,0-2-24-16,-1 3-7 0,0 0 0 15,1 0-34-15,-1 0-12 0,0-1 2 0,1-1-20 16,0 2-15-16,-1-1-5 0,0-1-29 16,1 1 3-16,-2 0-25 0,1 0-15 0,0-1-17 15,-1 2-21-15,2-1 3 0,1-2-89 0,-3 2-35 16,0 0-95-16,1-2-44 0,0 0 2 15,0 1-3-15</inkml:trace>
  <inkml:trace contextRef="#ctx0" brushRef="#br0" timeOffset="109264.23">23258 1608 553 0,'16'0'170'16,"-16"0"3"-16,30-18-13 0,-25 15-7 0,-1 0-20 15,1 0-7-15,0 2 13 0,-2-2-1 16,0 0-21-16,1 0-6 0,-1 1-7 16,1-1-12-16,-1 1 5 0,0-2 2 0,0 1-14 15,2 1 0-15,-3-2-2 0,0 1 12 0,0-2-16 16,0 2-10-16,-1 1-12 0,-1 2 10 16,0 0-24-16,0 0 10 0,0-8-13 0,0 8-2 0,0-7 11 15,-13-3-19-15,8 6-12 0,0 4 0 16,-1-1 2-16,-4 2-5 0,3-1 3 0,-3 0-2 15,-5 0 0-15,-16 17 5 0,16-8 5 16,-1-2-9-16,4 6 7 0,-1-4-6 0,3 3 0 16,3 1 18-16,3-4 6 0,0-1-27 0,-1-1 12 15,4 0-2-15,0-2 12 0,1-5-2 16,0 0 1-16,0 0 19 0,0 7-36 0,0-7 16 16,16 12-8-16,-11-12 9 0,1 0-28 0,3 0 7 15,0 0-6-15,4 0 15 0,20-14-15 16,-18 9 11-16,2-3-6 0,-2-3 23 0,-2-2-30 15,0 4 11-15,-1 0-1 0,-1 1-5 0,-2 2-4 16,-3 1-10-16,0 1 18 0,-1 0 3 16,1 0-13-16,-4 2 11 0,1 0-19 0,-1 0 18 15,0-1-16-15,2 1-10 0,-2 1 36 16,1 0-14-16,-1 0-17 0,-1-1 4 0,0 1 13 16,1 0 0-16,-1 1-17 0,-1 0 5 0,0 0-10 15,0 0 4-15,0 0 18 0,4 12 6 16,-4-8-2-16,0 3 28 0,0 11 7 0,0-8-6 15,0 7 7-15,0 3 13 0,0 5-1 16,0 3-14-16,0 4 9 0,0 0-3 0,0 0-5 0,0-1-6 16,0 1 5-16,-12 35-7 0,10-35-9 15,2 0-1-15,-2-1-9 0,1-2 8 0,1-15 2 16,0 3-7-16,0 1 1 0,0 0 6 0,0 0-10 16,0-4 17-16,0-2 7 0,0-2 28 15,0-3 5-15,0-7 7 0,0 7-1 0,0-7 6 16,0 0-28-16,11 8 2 0,3-15-10 15,-1-4 5-15,0-1-15 0,1-7-4 16,2 0 1-16,-2 0-4 0,2-2-29 0,-1-1 2 16,0 0-12-16,-3 2-22 0,0-3-6 15,0 0-19-15,0 4-15 0,0 2-26 0,-5 0-25 16,1 5-14-16,-3 4 12 0,0 0-120 0,-2 2-36 16,-1 3-19-16,-2 1 26 0,0 2-272 15,-9 2 20-15,3-1 37 0,-10 3 36 0,0 1 40 16,-4 0 11-16,0-3 51 0,-2 1 27 0,0 1 16 15,-1 1 10-15</inkml:trace>
  <inkml:trace contextRef="#ctx0" brushRef="#br0" timeOffset="114338.09">24116 1542 394 0,'0'-13'226'0,"0"13"-55"16,0 0-9-16,0-13-7 0,0 13-6 0,6-22-8 16,-8 17-17-16,-7-7-20 0,2 1-4 0,1 2 1 15,-1-2-15-15,1 1-5 0,1 1-8 0,-3-1-10 16,3 3-5-16,1 3-3 0,1 0-17 16,-2 0-2-16,0 1-2 0,-1 0-1 0,2 3 5 15,-2-1-1-15,6 1-8 0,-13 0 6 16,-15 11 11-16,12-4-14 0,-2 1-4 15,2-1 0-15,-1 3 20 0,3-1-14 0,-3-1-7 16,7 3 17-16,-2-1-13 0,4 0-5 0,3 0 6 16,3-3-5-16,-1-1 0 0,1-2-7 0,1 1 18 15,1-5-5-15,0 0 7 0,0 0-3 0,0 6-12 16,13 1-1-16,-7-4-7 0,2-3-9 16,-1 0 12-16,11 0-6 0,2 1 6 0,-10-1-3 15,4 0-2-15,17-14-17 0,-12 8 12 16,-3-2 15-16,1-1-12 0,-2-1-15 0,1-1 4 15,0 0-6-15,-3 0 10 0,0 2-4 0,0-2 16 16,-2 2-12-16,-4 4 2 0,0 0-11 16,-4 3-3-16,2-1 15 0,-2 1-6 0,-1 2 3 15,1 0-6-15,-1 0 1 0,-2 0 2 16,0 0-9-16,0 0 20 0,0 0-26 0,1 12 15 16,-2-7-3-16,-4 9 27 0,2 4-8 0,0 1 14 15,0 4-8-15,0 4 7 0,1 0 10 0,-1 6 13 16,2 0-8-16,0 0-17 0,1-16 33 15,0 9-16-15,0 5-19 0,0 1-8 16,0 1 2-16,0 0 4 0,0-2 30 0,0-2-22 16,-10 29 6-16,6-40-5 0,-2 3 35 15,2-7 16-15,-2-1 5 0,1-5 4 0,1-2 6 16,0-3 2-16,1-1-16 0,-3-2-8 0,6 0-8 16,0 0-3-16,-7 0-14 0,-7-19-6 0,5 3 4 15,4 0-7-15,4-4-3 0,1 9-1 16,0-6-14-16,0-3-9 0,13-23-7 0,-3 19-11 15,1 2-33-15,8-2-6 0,3 5 5 16,5-2-60-16,10 2-32 0,0-2-31 0,2 1-29 16,4 2-56-16,1 0 22 0,1 1-295 0,0 1 45 15,0 0 15-15,-2 0 30 0,-1 1 18 0,4-1 25 16,-4 2 44-16,5-2 39 0,2-1-20 16</inkml:trace>
  <inkml:trace contextRef="#ctx0" brushRef="#br0" timeOffset="182776.53">15292 1451 666 0,'0'-13'246'0,"0"13"-36"0,0 0 7 0,0-33-38 16,-14 26-5-16,1 0-15 0,1 3 9 0,-5 1-24 15,1 1 0-15,3 1-5 0,2 0-3 16,1 1-25-16,-3 0 6 0,-3 0-12 0,-18 12-27 15,17-5 13-15,3 1 4 0,3 4-10 16,-3 3 6-16,5 2-26 0,-2 5 12 0,7-1 22 16,-4 0-17-16,6 2-1 0,2-2-9 15,0-11 8-15,12 22-9 0,-3-12-5 0,4-2-8 16,5-2-5-16,1-4-16 0,5 2-8 0,3-6-3 16,2-3-37-16,5-2-40 0,1-2-46 0,-18-1-41 15,9 0-92-15,37-15 21 16,-27 5-280-16,2 1 34 0,-7-3 32 0,1-2 52 15,2 1-3-15,-4-2 60 0,-4 1-15 0,3 2 24 16</inkml:trace>
  <inkml:trace contextRef="#ctx0" brushRef="#br0" timeOffset="183076.54">15683 1390 280 0,'-5'-2'362'0,"1"1"-67"0,1-1-14 0,-1 2-21 16,0-1-24-16,2 0-4 0,2 1-13 16,-3-1-31-16,3 0-8 0,0 0-30 0,2 1 0 15,1 0-3-15,1 0-30 0,0 0-3 16,3-2 1-16,0 2-13 0,0 0-19 0,0-2-22 15,11 0-3-15,-5 1-20 0,1-1-19 0,-5 0-43 16,6-1-30-16,-5-2-48 0,0 3-37 0,-3-1-40 16,3 0 18-16,-4-1-123 0,-2 1-80 15,-1 1-19-15,1-1 25 0,-2 0 18 0,0 0-2 16,-2 2 32-16,2-1 2 0</inkml:trace>
  <inkml:trace contextRef="#ctx0" brushRef="#br0" timeOffset="183276.54">15799 1327 291 0,'-4'1'256'15,"0"1"-22"-15,-1 1-5 0,3 0 6 0,-2 2-23 16,-3 6 8-16,0 2 2 0,2 0-16 0,-1 2-7 16,4-1 6-16,0 3-15 15,1 1-8-15,-1 0-20 0,-2-1-1 0,4 3-21 0,-2 0 6 16,2 1-34-16,-3-4-7 0,3 1-15 0,-2-3-9 16,1 2-83-16,1-17-13 0,0 8-44 0,0 2-49 15,0-3-33-15,0 4 12 0,12 4-239 16,-9-15-70-16,3 0 41 0,-2-2 17 0,1 0 23 15,2 0 26-15,-2-2-4 0,10-4 47 0</inkml:trace>
  <inkml:trace contextRef="#ctx0" brushRef="#br0" timeOffset="183516.54">15935 1521 1035 0,'-2'0'356'0,"2"0"-17"16,0 2-43-16,0-4-17 0,2 0-37 16,0 0-11-16,2-1-18 0,12-2-32 0,-5 1-26 15,8-1-11-15,-2 1 3 0,3 0-29 0,-2-1-11 16,0 1-36-16,3 2-7 0,-1 1-39 16,-2-2-53-16,-5 3-15 0,-1-2-55 0,-2 2-32 15,-3-2-49-15,1 2 18 0,-4-1-160 0,0 1-110 16,-1 0 30-16,-1 0 28 0,0 0 1 15,-2 0 44-15,0 0 39 0,-4 1-10 0</inkml:trace>
  <inkml:trace contextRef="#ctx0" brushRef="#br0" timeOffset="183746.54">15966 1557 905 0,'-2'3'322'0,"2"1"-31"0,2-1-9 15,0 1-14-15,0-2-32 0,1 1 36 0,1-1-25 16,0 1-48-16,2 0-14 0,0-2-32 0,11 4-22 16,0-2-17-16,-2-2-11 0,3 1-11 15,-4 0-90-15,4 1-19 0,-4-3-50 0,-14 0-36 16,9 0-30-16,-1 0-33 0,1 0 17 0,7-11-201 16,-12 9 28-16,-1-2 24 0,3 1-85 15,0 0 41-15,-2-1 8 0,0 0 0 0,0 0 10 16</inkml:trace>
  <inkml:trace contextRef="#ctx0" brushRef="#br0" timeOffset="184106.53">16077 1341 337 0,'-3'-2'399'0,"-2"-2"-52"15,1 3-11-15,1-1-37 0,1 0-31 0,2-1-36 16,0 3-11-16,-2-2-22 0,2 0-14 16,2 2-30-16,-2 0-17 0,3 0 38 0,1 2 3 15,0-2-12-15,4 2-9 0,9 3-6 16,2 2-27-16,-2 1-7 0,4 1-9 0,-3 1-9 16,1 2-9-16,0 1-6 0,3 1-12 0,-4 2-4 15,-2-2-12-15,-1 2-6 0,-3 0-10 0,-1 2 6 16,-5 0-16-16,-3-3 11 0,-1 2-6 15,-2-6 0-15,0 3 1 0,-11 20-15 0,0-15 3 16,-3-1 5-16,1 1-5 0,-3-2-12 0,-2 1-52 16,-4-2 4-16,3-3-118 0,-2 3-21 15,0-3-55-15,-2 0 22 0,-1-1-317 0,2 0 12 16,3-3 60-16,1-1 20 0,1 0 43 0,6-4 3 16,3-4 61-16,2 0-1 0,4 2 17 15,2-2 3-15</inkml:trace>
  <inkml:trace contextRef="#ctx0" brushRef="#br0" timeOffset="198106.54">18631 2081 283 0,'13'0'236'0,"-13"0"-28"0,0 0-9 0,0 0-36 16,0 0-7-16,0 13-22 0,0-13 3 0,0 0-25 15,0 0 1-15,0 0-10 0,14 0-15 16,-14 0 5-16,0 0-16 0,0 0-16 0,0 0 17 15,0 0-34-15,0 0 10 0,0 0 4 16,20 17 5-16,-20-16-24 0,0 0-8 0,0-2 10 16,1 2-16-16,-1-1 27 0,0 1-8 15,0-1-15-15,1 0 8 0,0 2-6 0,-1-2-25 16,0 0 9-16,1 0-6 0,0 0 12 0,-2 1-1 16,1-1-26-16,0 1 17 0,-1-1-2 0,1 0-11 15,1 0 1-15,-2 1 6 0,2-1 5 16,-2 0 2-16,1 0-10 0,0 1-2 0,0-2 7 15,1 2 9-15,-1-1-19 0,1 0 5 0,-2 0 7 16,0-1 6-16,2 1-10 0,-1 0-8 16,0 0 5-16,0 0-4 0,1 1-6 0,-1-2 8 15,0 1 16-15,0 0-11 0,0 1-5 0,0 0 4 16,0-2 4-16,0 1-8 0,0 0 3 16,0 1 6-16,0-1 4 0,0-1-2 0,0 1 10 15,0 0 2-15,0-1 9 0,0 2-14 0,3-2-8 16,-3 1-9-16,0 0 12 0,0 0-7 0,0 0 0 15,0 0 8-15,0 0 3 0,-3 0-16 16,5-1 3-16,-1 2-7 0,-1-1 13 0,0 0-13 16,0 0 31-16,0 0-14 0,0-1-3 15,0 1 16-15,0-1-28 0,0 0 7 0,-3 1 7 16,5-1-20-16,-2 0 22 0,-2 0-17 0,2 0 15 16,2 0-11-16,-2 1 1 0,0-1 7 0,-2 0 3 15,1-1-23-15,2 1 30 0,-1 1-23 16,0 0 10-16,0 0 2 0,-1 0-8 0,2-1-7 15,-1 0 3-15,0 1 21 0,2-1-26 16,-1 1-10-16,-2-2 15 0,2 2-18 16,-1 1-7-16,0-2-1 0,0 1-13 0,0 0 7 0,0-1-36 15,0 0 5-15,0 1-22 0,0-2-41 16,0 2 12-16,0 0-27 0,0 0-77 0,-3-1-101 16,3-1-48-16,-2 0 15 0,-1 2 41 15,1-1 13-15,-3-1-20 0</inkml:trace>
  <inkml:trace contextRef="#ctx0" brushRef="#br0" timeOffset="-171660.19">6948 8574 220 0,'0'0'163'0,"0"0"-9"0,0 0-16 16,0 0-49-16,0 0 8 0,0 0-27 0,0 0 10 16,13 0-7-16,-13 0 2 0,0 0-36 0,0 0 21 15,0 0-11-15,0 0-1 0,0 0 3 16,0 0-9-16,0 0-29 0,0 0 9 0,0 0 31 16,0 0-22-16,0 0-8 0,0 0 13 0,0 0-7 15,0 0 8-15,0 0-4 0,0 0-20 16,0 0 11-16,0 0 5 0,0 0-5 0,0 0 2 15,0 0 3-15,0 0-6 0,0 0-4 0,0 0-6 16,0 0 2-16,0 0 6 0,0 0-16 16,0 0 6-16,0 0 13 0,0 0-7 0,0 0-3 15,0 0-7-15,0 0 17 0,0 0-16 16,0 0 13-16,0 0-19 0,0 0 1 0,0 0-7 16,0 0 11-16,0 0-12 0,0 0 13 0,0 0-27 15,0 0 16-15,0 0 13 0,0 0-6 16,0 0-1-16,0 0 8 0,0 0-8 0,0 0-17 15,0 0 7-15,0 0 27 0,0 0-12 16,0 0-12-16,0 0 7 0,0 0 6 0,0 0-15 16,0 0 12-16,0 0 6 0,0 0-5 0,0 0-7 15,0 0 3-15,0 0 9 0,0 0-7 16,0 0-4-16,0 0-7 0,0 0 11 0,0 0 8 16,0 0-27-16,0 0 16 0,0 0 6 15,0 0-3-15,0 0-7 0,0 0 3 0,0 0-1 16,0 0-10-16,0 0 10 0,0 0 3 0,0 0-10 15,0 0 23-15,0 0-8 0,14 0-2 16,-14 0 8-16,0 0-5 0,0 0 1 0,0 0-3 16,0 0 16-16,0 0-17 0,0 0 0 0,0 0-1 15,0 0-5-15,0 0 10 0,0 0 7 16,0 0-12-16,0 0-9 0,0 0-4 16,0 0 11-16,0 0 2 0,0 0-8 0,0 0 7 0,0 0-5 15,0 0 8-15,0 0 6 0,0 0-20 16,0 0 4-16,0 0 3 0,0 0-1 0,0 0 10 15,0 0-9-15,0 0-2 0,0 0 7 16,0 0-7-16,0 0 6 0,0 0 9 0,0 0-21 16,0 0 18-16,0 0-12 0,0 0-2 0,0 0-8 15,0 0 19-15,0 0-9 0,0 0 15 0,0 0-5 16,0 0-4-16,0 0 4 0,0 0-5 16,0 0-19-16,0 0 16 0,0 0-2 15,0 0 0-15,0 0-14 0,0 0 8 0,0 0 9 16,0 0-2-16,0 0 14 0,0 0-18 0,0 0 12 15,0 0-7-15,0 0 9 0,0 0-8 16,0 0-2-16,0 0 6 0,0 0-7 0,0 0 12 16,0 0-7-16,0 0 8 0,0 0 1 15,0 0-5-15,0 0-1 0,0 0 10 0,0 0-1 16,0 0-3-16,0 0-10 0,0 0 14 16,0 0 1-16,0 0-7 0,0 0-15 0,0 0 16 15,0 0-1-15,0 0-1 0,0 0-8 0,0 0 0 16,0 0 18-16,0 0-17 0,0 0-5 0,0 0 8 15,0 0 2-15,0 0-10 0,0 0 15 0,0 0-28 16,0 0 7-16,0 0 6 0,0 0-26 16,0 0-3-16,0 0-19 0,0 0 4 0,0 0 3 15,0 0-71-15,0 0-31 0,-12 2-84 0,6-2-100 16,-2 0 9-16,-1 0 18 0,-5 0 10 0</inkml:trace>
  <inkml:trace contextRef="#ctx0" brushRef="#br0" timeOffset="-170660.2">5590 8629 462 0,'-1'0'169'16,"1"0"-38"-16,1 0 14 0,-2 0-26 15,2 0-30-15,0-1 17 0,0 1-19 0,0 0-10 16,-1-1 1-16,0 1-12 0,1 0-6 0,0-2-1 15,-1 2 10-15,1 0-21 0,-1 0 12 0,0-1-20 16,0 1-3-16,0 0-7 0,0 0-18 16,0 0 2-16,0 0 18 0,0 0 5 0,0 0-9 15,0 0-4-15,0 0-12 0,0 0-3 16,0 0 13-16,0 0-15 0,0 0 3 0,0 0 13 16,0 0-16-16,0 0 4 0,0 0-10 15,0 0 7-15,0 0-5 0,0 0 4 0,0 0 4 16,0 0-10-16,0 0 6 0,0 0 9 0,0 0-14 15,0 0-1-15,0 0-4 0,0 0-4 0,0 0 16 16,0 0-2-16,0 0 8 0,0 0-9 16,0 0-8-16,0 0-2 0,0 0 8 0,0 0-4 15,0 0 27-15,0 0-21 0,0 0 3 16,0 0 6-16,0 0-4 0,0 0 1 0,0 0-7 16,0 0 2-16,0 0 3 0,0 0-7 0,0 0 1 15,0 0-8-15,0 0 9 0,0 0-11 0,0 0 12 16,0 0 1-16,0 0-12 0,0 0-1 15,0 0 11-15,0 0-4 0,0 0 12 0,0 0-13 16,0 0-5-16,0 0 13 0,0 0-8 16,20-21 6-16,-20 19-2 0,1 2-10 0,1 0 6 15,-2 0 6-15,1-1-6 0,0 1-6 16,0-1 2-16,-1 1-4 0,0 0 11 0,1 0 5 16,-1-1-5-16,2 1-1 0,-2-2-1 15,1 2 10-15,0 0-16 0,-1-1 6 0,0 2 7 16,0-1-12-16,0 0 6 0,1 0 7 0,-1 0-13 15,-1 0 5-15,2-1-4 0,-2 1 12 0,1-1-14 16,0 1-18-16,0 0 14 0,0 0-10 16,0 0-4-16,0 0 11 0,0 0-21 0,-1 0-12 15,1 0-3-15,1 0 4 0,-2 0-88 16,1-1-89-16,1 0-117 0,-1 1 4 0,1-1 9 16,0 1 28-16</inkml:trace>
  <inkml:trace contextRef="#ctx0" brushRef="#br0" timeOffset="-169060.19">8270 8673 483 0,'0'0'130'0,"0"0"4"0,0 0-28 0,0 0-42 16,0 0 16-16,0 0 16 0,0 0-23 15,0 0-9-15,0 0 9 0,0 0-30 0,0 0 4 16,0 0 6-16,0 0-11 0,0 0-4 0,0 0-10 16,0 0 1-16,0 0 1 0,0 0-4 15,0 0-8-15,0 0 7 0,0 0-17 0,0 0 12 16,0 0-10-16,0 0 11 0,0 0 4 0,0 0-16 15,14 0 0-15,-14 0 16 0,0 0-17 16,0 0 5-16,0 0 8 0,0 0-27 0,0 0 23 16,0 0-22-16,0 0 3 0,0 0 23 0,0 0-16 15,0 0-15-15,0 0 22 0,0 0 13 16,0 0-6-16,0 0-7 0,0 0-18 0,0 0 16 16,0 0 3-16,0 0-12 0,0 0 2 15,0 0 5-15,0 0 5 0,0 0-10 0,0 0-7 16,0 0 23-16,0 0-7 0,0 0 3 0,0 0-7 15,0 0 5-15,0 0-6 0,0 0 3 0,0 0-11 16,0 0 7-16,0 0-7 0,0 0 15 16,0 0-3-16,0 0 1 0,0 0-5 0,0 0 3 15,0 0-6-15,0 0-10 0,0 0 11 0,0 0 4 16,0 0-2-16,0 0-3 0,0 0 5 16,0 0-12-16,0 0 16 0,0 0-3 0,0 0-7 15,0 0 8-15,0 0-6 0,0 0-2 0,0 0-11 16,0 0 19-16,0 0 4 0,0 0-12 15,0 0 1-15,0 0 14 0,0 0-5 16,0 0 1-16,0 0 5 0,0 0-5 0,0 0-9 16,0 0 19-16,0 0-21 0,0 0 8 0,0 0-8 15,0 0-5-15,0 0 12 0,0 0 1 0,0 0-9 16,0 0 4-16,0 0-7 0,0 0 6 16,0 0 4-16,0 0 2 0,0 0 3 0,0 0-18 15,0 0-3-15,0 0 5 0,0 0-18 0,0 0 8 16,0 0-11-16,0 0 0 0,0 0-12 0,0 0-13 15,0 0-1-15,0 0-11 0,0 0 6 16,0 0-16-16,0 0-51 0,0 0-64 0,0 0-100 16,-7-5-25-16,1 4-4 0,-1 1 13 15</inkml:trace>
  <inkml:trace contextRef="#ctx0" brushRef="#br0" timeOffset="-168220.19">6783 8629 351 0,'1'0'178'0,"1"-1"9"0,-1 1-27 16,1-1-6-16,0-1-20 0,0 1-2 0,1-1-3 15,-1 2-20-15,1-2-22 0,-1 2-2 16,0-2-11-16,0-1 4 0,1 3-25 0,-2-1 3 16,2 0 5-16,0-1-7 0,-1 2-1 0,0-1-13 15,-1 0-7-15,1 0 2 0,-1 0-4 16,0 0-6-16,1 1-3 0,-2-3 1 0,1 3-7 15,0 0 11-15,-2 0-14 0,2-2 6 0,1 2 1 16,-2 0-10-16,2 0 10 0,-2 0-9 0,0 0-7 16,1 0-2-16,-1 0 2 0,0 0 6 15,0 0-10-15,1 2 7 0,-1-4-6 0,0 2 1 16,0 0 2-16,1 0 7 0,0 0-6 0,-1 0-1 16,0 0-5-16,1-1 8 0,-1 2 0 15,1-1-2-15,0 0-18 0,-1-1 16 0,0 1 3 16,1-1-5-16,0 0-6 0,-1 1 12 15,0 0-16-15,1 0 17 0,-1-2-14 0,0 2 4 16,0 0 4-16,0-1-11 0,0 1 10 0,2 1 3 16,-1-2-11-16,-2 1 12 0,-1 0-13 15,4 0 11-15,-2-1 4 0,1 2-7 0,-1-2 16 16,1 1-18-16,-1 0-16 0,1-1 18 0,-2 2-7 16,2-1 5-16,-1-1-16 0,0 0-3 15,0 1 8-15,0 0-27 0,0 0-8 0,-2-1-22 16,3 1 6-16,-1 0-53 0,1 0-52 0,-2-1-61 15,0 0-96-15,1 2 3 0,-1-1 7 16,-2-1 14-16</inkml:trace>
  <inkml:trace contextRef="#ctx0" brushRef="#br0" timeOffset="-162640.19">17437 488 388 0,'0'0'193'0,"0"0"-19"0,0 0-42 0,0 0 2 15,0 0 0-15,0 0-23 0,0 0-1 0,0 0-14 16,0 0 12-16,0 0-11 0,0 0-16 16,0 0 0-16,0 0-12 0,0 0-6 15,0 0-3-15,0 0 6 0,0 0-8 0,0 0 1 16,0 0-11-16,0 0 2 0,0 0-3 0,0 0-8 15,0 0 4-15,0 0-6 0,0 0-6 16,0 0-11-16,0 0 7 0,0 0-9 0,0 0 2 16,0 0 10-16,0 0-26 0,0 0 17 0,0 0-5 15,0 0-5-15,0 0 0 0,0 0 0 0,0 0-2 16,0 0 5-16,0 0 6 0,0 0-14 16,0 0 10-16,0 0-1 0,-13 0-16 0,13 0 12 15,0 0-18-15,0 0 0 0,0 0-1 0,0 0 16 16,0 0-7-16,0 0 7 0,0 0-10 15,0 0 12-15,0 0-8 0,0 0-3 16,0 0 2-16,0 0 5 0,0 0-7 0,0 0 6 16,0 0 1-16,0 0-14 0,0 0-1 0,0 0 12 15,0 0-4-15,0 0 0 0,0 0 1 16,0 0 6-16,0 0-12 0,0 0 7 0,0 0 0 16,0 0 5-16,0 0-12 0,0 0 6 15,0 0 1-15,0 0 7 0,0 0-18 0,0 0 5 16,0 0 9-16,0 0-2 0,0 0-1 0,0 0-5 15,0 0 6-15,0 0-1 0,0 0-5 16,0 0 11-16,0 0-10 0,0 0 4 16,0 0-10-16,0 0 4 0,0 0 0 0,0 0 9 15,0 0-11-15,0 0 15 0,0 0-7 16,0 0 3-16,0 0 3 0,0 0-7 0,0 0 7 16,0 0-9-16,0 0 13 0,0 0-17 15,0 0 8-15,0 0 6 0,0 0-20 0,0 0 16 16,0 0 1-16,0 0-5 0,0 0 10 0,0 0-19 15,0 0 9-15,0 0 7 0,0 0 1 16,0 0-5-16,0 0 4 0,0 0-5 0,0 0 9 16,0 0-11-16,0 0 3 0,0 0 7 15,0 0-19-15,0 0 8 0,0 0 10 16,0 0-5-16,0 0 6 0,0 0-12 0,0 0 9 16,0 0-7-16,0 0 3 0,0 0-6 0,0 0 16 15,0 0-4-15,0 0-2 0,0 0-11 16,0 0-3-16,0 0 13 0,0 0-5 0,0 0-7 15,0 0 18-15,0 0 4 0,0 0 1 0,0 0-4 16,0 0-13-16,0 0-4 0,0 0 4 16,0 0 14-16,0 0-8 0,0 0-6 0,0 0-7 15,0 0 3-15,0 0 3 0,0 0-6 0,0 0 11 16,0 0 3-16,0 0-2 0,0 0-11 16,0 0 8-16,0 0 3 0,0 0-5 0,0 0-5 15,0 0 20-15,0 0-22 0,0 0 5 0,0 0 2 16,0 0-2-16,0 0-4 0,0 0-3 15,0 0 8-15,0 0 3 0,0 0-5 0,0 0 9 16,0 0-9-16,0 0 7 0,0 0-8 16,0 0 9-16,0 0-15 0,0 0 10 0,0 0-1 15,0 0 8-15,0 0-7 0,0 0-4 16,0 0 15-16,0 0-10 0,0 0 5 0,0 0-8 16,0 0 2-16,0 0 12 0,0 0-9 0,0 0 12 15,0 0-23-15,0 0 6 0,0 0 1 0,0 0-2 16,0 0 0-16,0 0-2 0,0 0 20 15,0 0-19-15,0 0 12 0,0 0-4 16,0 0-5-16,0 0 1 0,0 0-2 0,0 0 10 16,0 0-12-16,0 0 0 0,0 0 12 0,0 0-22 15,0 0 14-15,0 0-15 0,0 0 7 16,0 0 8-16,0 0 4 0,0 0-6 0,0 0-7 16,0 0 20-16,0 0-13 0,0 0 2 0,0 0-5 15,0 0 7-15,0 0-2 0,0 0 1 0,0 0 10 16,0 0-5-16,0 0-15 0,0 0 19 15,0 0-18-15,0 0 7 0,0 0-9 0,0 0 0 16,0 0 19-16,0 0-13 0,0 0 12 16,0 0-1-16,0 0-14 0,0 0 9 15,0 0-6-15,0 0 10 0,0 0 1 0,0 0-7 16,0 0-5-16,0 0-3 0,0 0 10 0,0 0-15 16,0 0 7-16,0 0 9 0,0 0-6 15,0 0 2-15,0 0 12 0,0 0-11 0,0 0 12 16,0 0-19-16,0 0 4 0,0 0 2 0,0 0 9 15,0 0-10-15,0 0-4 0,0 0 5 16,0 0 2-16,0 0-4 0,0 0-3 0,0 0 4 16,0 0 0-16,0 0 0 0,0 0-2 0,0 0 1 15,0 0-1-15,0 0 15 0,0 0-1 16,0 0-10-16,0 0-3 0,0 0 11 0,0 0-13 16,0 0 7-16,0 0-4 0,0 0 13 0,0 0-5 15,0 0-14-15,0 0 2 0,0 0-7 0,0 0 13 16,0 0 0-16,0 0-7 0,0 0 20 15,0 0-9-15,0 0-6 0,0 0 11 0,0 0-11 16,0 0 2-16,0 0 3 0,0 0-13 16,0 0 5-16,0 0-5 0,0 0 0 0,0 0 8 15,0 0 5-15,0 0 6 0,0 0-16 0,0 0 5 16,0 0 8-16,0 0-7 0,0 0 8 16,0 0-10-16,0 0 9 0,0 0 8 15,0 0-15-15,0 0 6 0,0 0-1 0,0 0-4 16,0 0 12-16,0 0-23 0,0 0 23 0,0 0-15 15,0 0 7-15,0 0-1 0,0 0-9 16,0 0 5-16,0 0 11 0,0 0-16 0,0 0 8 16,0 0 3-16,0 0 5 0,0 0-8 15,0 0-4-15,0 0-2 0,0 0-7 0,0 0 5 16,0 0 5-16,0 0-1 0,0 0 6 0,0 0 2 16,0 0-6-16,0 0-6 0,0 0 4 0,0 0 7 15,0 0-2-15,0 0-3 0,0 0 16 0,0 0-16 16,0 0-10-16,0 0 2 0,0 0 10 15,0 0-7-15,0 0 4 0,0 0 1 0,0 0-1 16,0 0 6-16,0 0 3 0,0 0-10 16,0 0 4-16,0 0-7 0,0 0 3 0,0 0 13 15,0 0-16-15,0 0 13 0,0 0-9 16,0 0-1-16,0 0-2 0,0 0-11 16,0 0 32-16,0 0-25 0,0 0 14 0,0 0 4 15,0 0-8-15,0 0-5 0,0 0-8 0,0 0 1 16,0 0 13-16,0 0-5 0,0 0 11 0,0 0-4 15,0 0-9-15,0 0 2 0,0 0 5 16,0 0-1-16,0 0-11 0,0 0 4 16,0 0 8-16,0 0-10 0,0 0 6 0,0 0 9 15,0 0-14-15,0 0 13 0,0 0 3 0,0 0-8 16,0 0 0-16,0 0-6 0,0 0 12 0,0 0-16 16,0 0 10-16,0 0-6 0,0 0 14 15,0 0-14-15,0 0 4 0,0 0-4 0,0 0 2 16,0 0-11-16,0 0 15 0,0 0 0 0,0 0 4 15,0 0-9-15,0 0 3 0,0 0-3 16,0 0 3-16,0 0-10 0,0 0 10 0,0 0 0 16,0 0 1-16,0 0 12 0,0 0-15 0,0 0 0 15,0 0 5-15,0 0-5 0,0 0 12 16,0 0-1-16,0 0-7 0,0 0-11 0,0 0 2 16,0 0 14-16,0 0-11 0,0 0 11 0,0 0-4 15,0 0 4-15,0 0-8 0,0 0-7 16,0 0 15-16,0 0-16 0,0 0 9 0,0 0-11 15,0 0 2-15,0 0 17 0,0 0-8 16,0 0-5-16,0 0 9 0,0 0 2 16,0 0-15-16,0 0 5 0,0 0-3 0,0 0 6 15,0 0 0-15,0 0 11 0,0 0-16 0,0 0 1 16,0 0 2-16,0 0 1 0,0 0-3 16,0 0 9-16,0 0 10 0,0 0-16 0,0 0 4 15,0 0-9-15,0 0 19 0,0 0-9 0,0 0 6 16,0 0-12-16,0 0 17 0,0 0-7 15,0 0 2-15,0 0-9 0,0 0-4 0,0 0 1 16,0 0 10-16,0 0-5 0,0 0-4 16,0 0 9-16,0 0-8 0,0 0-11 0,0 0 9 15,0 0 5-15,0 0-4 0,0 0 11 0,0 0-18 16,0 0 15-16,0 0-6 0,0 0-6 16,0 0 4-16,0 0-3 0,0 0 7 0,0 0-4 15,0 0-6-15,0 0 4 0,0 0 4 0,0 0-7 16,0 0 8-16,0 0-4 0,0 0 10 15,0 0-12-15,0 0-2 0,0 0 5 0,0 0-2 16,0 0 10-16,0 0-10 0,0 0 5 0,0 0-7 16,0 0 13-16,0 0-7 0,0 0 0 15,0 0 7-15,0 0-1 0,0 0-15 16,0 0 21-16,0 0-15 0,0 0 6 0,0 0 9 16,0 0-7-16,0 0-5 0,0 0 7 0,0 0 1 15,0 0-14-15,0 0 10 0,0 0-15 16,0 0 3-16,0 0 5 0,0 0 1 0,0 0-1 15,0 0 1-15,0 0 8 0,0 0 9 16,0 0-22-16,0 0 7 0,0 0-10 0,0 0 13 16,0 0-3-16,0 0 5 0,0 0 5 0,0 0-12 15,0 0 1-15,0 0-2 0,0 0-8 0,0 0 26 16,0 0-19-16,0 0 12 0,0 0-3 0,0 0 1 16,0 0 0-16,0 0-5 0,0 0-7 15,0 0 4-15,0 0 13 0,0 0-20 16,0 0 0-16,0 0 5 0,0 0 2 0,0 0 10 15,0 0-2-15,0 0-8 0,0 0-1 0,0 0 12 16,0 0 0-16,0 0 1 0,0 0-7 16,0 0-7-16,0 0-1 0,0 0 11 0,0 0-15 15,0 0 15-15,0 0 3 0,0 0-2 16,0 0-15-16,0 0 22 0,0 0-17 0,0 0 18 16,0 0-16-16,0 0 17 0,0 0-20 0,0 0 7 15,0 0 7-15,0 0-10 0,0 0 9 16,0 0-10-16,0 0-3 0,0 0 18 0,0 0-11 15,0 0-6-15,0 0-10 0,0 0 20 0,0 0-4 16,0 0 10-16,0 0-12 0,0 0-8 16,0 0 7-16,0 0 8 0,0 0-14 0,0 0 4 15,0 0 3-15,0 0-5 0,0 0-3 0,0 0 2 16,0 0 10-16,0 0 5 0,0 0-7 16,0 0 2-16,0 0-3 0,0 0 0 0,0 0-6 15,0 0 9-15,0 0-21 0,0 0 25 0,0 0-16 16,0 0 8-16,0 0 7 0,0 0-9 15,0 0-13-15,0 0 8 0,0 0-6 0,0 0 12 16,0 0 5-16,0 0-1 0,0 0-6 0,0 0-2 16,0 0-3-16,0 0 11 0,0 0-10 15,0 0 6-15,0 0 6 0,0 0-10 0,0 0 13 16,0 0-10-16,0 0 0 0,0 0-5 16,0 0 9-16,0 0-4 0,0 0 9 0,0 0-6 15,0 0-14-15,0 0 15 0,0 0-13 0,0 0 23 16,0 0-19-16,0 0 10 0,0 0-9 15,0 0 4-15,0 0-4 0,0 0 11 0,0 0-1 16,0 0-3-16,0 0-9 0,0 0 1 0,0 0 3 16,0 0 1-16,0 0 13 0,0 0-19 15,0 0 0-15,0 0 12 0,0 0 0 0,0 0-4 16,0 0-10-16,0 0 13 0,0 0-9 0,0 0 20 16,0 0-6-16,0 0-7 0,0 0 14 15,0 0-19-15,0 0-9 0,0 0 6 0,0 0-2 16,0 0 14-16,0 0 4 0,0 0-19 0,0 0 24 15,0 0-7-15,0 0 4 0,0 0-16 16,0 0 12-16,0 0-3 0,0 0-8 0,0 0-7 16,0 0 7-16,0 0 12 0,0 0 3 15,0 0-15-15,0 0-3 0,0 0-3 0,0 0 19 16,0 0-19-16,0 0 5 0,0 0 6 0,0 0 13 16,0 0-25-16,0 0 6 0,0 0 5 15,0 0 9-15,0 0-1 0,0 0-12 0,0 0 15 16,0 0-17-16,0 0 1 0,0 0 1 0,0 0 8 15,0 0 1-15,0 0-14 0,0 0 4 16,0 0-3-16,0 0 20 0,0 0-12 0,0 0-8 16,0 0 8-16,0 0 0 0,0 0-7 0,0 0 3 15,0 0-7-15,0 0-31 0,0 0-4 0,0 0-22 16,0 0-33-16,0 0 11 0,0 0-100 16,0 0-159-16,0 0 25 0,0 0 23 0,-31-19-47 15,26 10 20-15,-8 5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55:35.2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9582 2764 736 0,'-16'0'284'15,"16"0"-26"-15,0 0-9 0,0 0-4 0,-14 0-34 16,-3-17 8-16,15 18-18 0,4 1 18 0,1 0-24 15,3-1 26-15,17 3-26 0,3-1 0 16,4-3 10-16,5 1-36 0,0 0-12 0,3 0-22 16,1 0 0-16,0-1-18 0,0 2-8 15,1 1-12-15,-2-1 0 0,-1 0-30 0,-2 2 9 16,-3-1-17-16,-2-1-8 0,2 4 7 16,-2-5-14-16,-4 3-9 0,-2-2 5 0,-3-1-13 15,-14-1-3-15,2 0-1 0,1 0-4 0,-1 0-6 16,-2 0-9-16,-7 0 5 0,8 0-4 15,-8 0-19-15,8 0-14 0,-8 0-5 0,7 0 3 0,-7 0-111 16,0 0-22-16,6 0-31 0,2-8-19 16,-7 4-40-16,0 0 23 0,-2-3-247 0,2 3 34 15,-2-1 35-15,1-2 29 0,0 2 26 16,0 5 1-16,0-7 17 0,0 0 4 0,0 2 12 16</inkml:trace>
  <inkml:trace contextRef="#ctx0" brushRef="#br0" timeOffset="412.1">10095 2590 723 0,'-3'0'337'0,"1"0"-12"15,1 0-20-15,-1 0-36 0,0 1-23 0,2 0-50 16,-1 0 19-16,1 1-25 0,2-1-4 0,0 1 4 15,1 2-15-15,3-1 9 0,11 6-16 16,0 0-2-16,-2-1-9 0,4 1-19 0,1 2-7 16,1 1-18-16,3-1-20 0,0 2-17 15,0-1 10-15,-2 0-21 0,1 0-3 0,-1 3 5 16,-2-1-6-16,3-2-15 0,-4 3 4 0,-1-1-4 16,-3-4-6-16,-5 0 0 0,1 2-14 15,-5-4 6-15,0-2 1 0,-3 1-7 0,-2-1 6 16,-1-6-14-16,0 0 1 0,0 12-6 15,-20 12 14-15,9-16-13 0,-1 1 5 0,-3 0 2 16,0 4-11-16,0-6 2 0,-3 5 1 0,-1-4-20 16,-2 1-10-16,0 0-31 0,0-1-41 0,3 0 9 15,-1-2-90-15,1 0-36 0,0-2-20 16,4-2-31-16,5 1 25 0,1-3-252 16,0 1 0-16,8-1 30 0,0 0 46 0,0 0 46 15,-6-8 21-15,9 5 22 0,2 1 12 0,12-6 32 16,5 0-11-16</inkml:trace>
  <inkml:trace contextRef="#ctx0" brushRef="#br0" timeOffset="3075.79">11170 2113 371 0,'0'-13'308'15,"0"13"-12"-15,23-29-44 0,-22 22-18 16,-1 1-5-16,-1 1-22 0,1 5-27 0,0 0-7 16,0-7-39-16,0 7-10 0,0 0-6 15,0 0-2-15,0-8-11 0,-1 14 25 0,-7 13 1 16,5 6-14-16,1 6-13 0,-2-2-9 0,0 4 49 15,0 3-13-15,1 4 17 0,0 5-3 0,0 1-10 16,2-2-7-16,-2 1-7 0,3-3-15 16,-1-3-16-16,0-2-1 0,0-4-7 0,1 0-15 15,0-1 2-15,-1-5-8 0,-2-2-7 0,2-4-8 16,1-4 13-16,0-4 15 0,0-2 9 16,0-11 12-16,0 6-12 0,0 1 24 0,0-7-12 15,0 6-7-15,0-6-12 0,0 8-10 0,0-8-11 16,0 6 8-16,0-6-22 0,0 0-13 15,0 6 25-15,0-6-22 0,0 0-12 16,0 7 18-16,0-7-19 0,0 0 13 0,0 0 0 16,0 0-10-16,0 7-14 0,0-7 16 0,0 0-5 15,0 0 6-15,0 0-13 0,0 5-8 16,0-5 2-16,0 0-11 0,0 0 1 16,0 0 18-16,0 0-20 0,0 0-1 0,0 0 4 15,0 7 8-15,8 0-7 0,10-2 5 0,3-5 13 16,0 3-13-16,4 3-2 0,2-4 16 15,-1-1-10-15,0 2 5 0,1 0-13 0,-1-2 16 16,3 0-2-16,-18-1 3 0,6 0-3 0,2 0-4 16,0 0-20-16,-3 0-5 0,-1 0-14 15,-3 0-2-15,-3 0-11 0,6 9-16 16,-10-6 1-16,-5-3-28 0,0 0-4 0,0 0-19 16,6 0 11-16,-6 0-62 0,0 0-63 0,8 0-14 15,-8 0-20-15,0 0-33 0,0 0 28 16,12-13-180-16,-12 10-55 0,0-1 30 0,2 3 34 15,-2-2 32-15,2 0 41 0,-2 0 26 16,2-1 22-16,0 0-5 0,1 1-5 0</inkml:trace>
  <inkml:trace contextRef="#ctx0" brushRef="#br0" timeOffset="3522.99">11691 2743 551 0,'1'-1'340'0,"-1"-1"-37"0,1 2-42 0,1 0-23 16,0 0 12-16,-1 0-31 0,2 0 13 0,0 2-28 16,1-1 3-16,0 1 9 0,-1-2-33 0,3 2 11 15,0-1-25-15,2 0-14 0,9 2-27 16,-3-3-22-16,-3 3 5 0,0-3-25 0,-11 0 1 16,16 0-15-16,-2 0 1 0,3 0 1 15,-3 0-16-15,13-10 8 0,-14 3-2 0,-2 4-14 16,-2-2-1-16,-1 1 2 0,-1 1-27 15,-2-1 6-15,0 0 2 0,-2-2 10 0,0 3-20 16,0-2-2-16,1 0 2 0,-3 1-12 0,-1-1-7 16,0-1 13-16,0 6-22 0,0 0 29 15,0-7-26-15,0 7 17 0,-20-18-13 0,10 13-1 16,-1 2 5-16,1 4 1 0,10-1-19 0,-12 0 12 16,-17 11-1-16,12-3 21 0,4 4-15 15,-2 0-2-15,1 2-3 0,1 5 14 0,6-1-15 16,-1 1 16-16,1-1-2 0,4 0-8 0,1-1 21 15,2-8-21-15,0 4 5 0,16 14-9 0,-5-14 8 16,3-2 6-16,0-1-29 0,5-3-20 16,1 0 5-16,2-2-119 0,2-5-43 0,-13 0-38 15,8 0 24-15,3 0-175 0,0 0-112 16,23-12 51-16,-24 7-9 0,0-1 32 0,-1 0 28 16,-2-2 51-16,3-1 40 0,-3 2 6 0,0-2-3 15</inkml:trace>
  <inkml:trace contextRef="#ctx0" brushRef="#br0" timeOffset="3938.6">12299 2755 380 0,'1'-5'436'15,"0"0"-34"-15,-1 2-59 0,0-2 3 16,0 0-25-16,-2 2-36 0,0 0-17 0,-1 0-32 0,-1 1-34 16,1 1-7-16,-3 0-43 0,-2 1-12 15,-8 2-10-15,9-2-14 0,-17 9-13 0,9-4-13 16,1 0-1-16,-2 3-2 0,7-1-9 15,-2 0-5-15,2 0-25 0,4-1 14 0,0-1-16 16,1 0 3-16,2 0 4 0,0 0-10 0,1 0-14 16,1-1 4-16,0-4 3 0,0 0-1 15,11 21-16-15,-3-15 13 0,4 2-13 0,3 0 8 16,2-1-17-16,-1-2 11 0,1-1-3 0,2 2 7 16,-1 0-15-16,0 0-7 0,-2 0 6 15,-1-1 1-15,-6-2-6 0,-1 0-4 0,-2-1 2 16,0 1-1-16,-3 0 0 0,0 0 8 0,-2-2 10 15,0 2 21-15,-1-3-5 0,0 0 6 16,0 0-2-16,-19 17-5 0,4-9 2 0,1 2-5 16,-1-5-11-16,-3 0 12 0,1-1-2 15,-5-3-9-15,3 3-1 0,0-3-11 0,-2 0-24 16,11-1-9-16,-4 0-36 0,-1 0 5 0,-16-12-107 16,17 5-34-16,2-4-23 0,2 1-53 0,1 0 26 15,4 0-176-15,5-2-76 0,0 12 48 0,0-13 40 16,20-19 35-16,-2 15-15 0,0 2 31 15,5 0 69-15,-1-2 13 0,3 2-29 0</inkml:trace>
  <inkml:trace contextRef="#ctx0" brushRef="#br0" timeOffset="4255.44">12502 2527 403 0,'2'-4'424'15,"2"-1"44"-15,-1 2-61 0,-1 1-62 16,-1-1-24-16,0 1-7 0,0-1-42 15,1 2-23-15,0 1-37 0,-1 0-21 0,-1 2 2 16,2 2-3-16,-2 1-13 0,-2 3-5 0,5 11-10 16,-3-9 3-16,0 7 11 0,0 2-18 15,0 6-3-15,0 1-26 0,0 2-7 0,0 0-23 0,-11 29 5 16,10-28-20-16,0-3-2 0,-1-2-16 16,2-11-13-16,0 3 17 0,0 2-8 0,0 0-2 15,0-1-23-15,0-3 2 0,12 11-6 16,-6-19-28-16,4 3-23 0,0-6-39 0,2-3-44 15,-12 0 9-15,9 0-115 0,4 0-59 0,14-14-42 16,-12 6 28-16,-4 1-208 0,-3 0-38 0,0 0 33 16,-1-6 35-16,-2 6 35 15,-1 0 30-15,-2 0 27 0,-2 2 23 0,0 5 14 16,0 0 12-16,-13-20 5 0</inkml:trace>
  <inkml:trace contextRef="#ctx0" brushRef="#br0" timeOffset="4440.94">12502 2794 374 0,'-5'0'501'16,"3"-1"-13"-16,-1-1-70 0,0 1-6 0,0 1-36 16,0-1-49-16,2 1-23 0,-1-1-23 15,2 1-41-15,0-1-11 0,4 1-36 0,0-3-26 16,2 1-11-16,1 1-22 0,9-3-27 0,5-2-62 16,0 1-56-16,-3 1 1 0,5 1-158 15,-1-1-43-15,2 2 20 0,-3 1-229 0,1-1-57 16,-13 2 4-16,3 0 68 0,-1 0 26 0,-2 0 40 15,-1 0 0-15,-8 0 28 0,8 0 15 0,-8 0-40 16</inkml:trace>
  <inkml:trace contextRef="#ctx0" brushRef="#br0" timeOffset="5156.36">12722 2837 394 0,'-2'2'405'0,"-1"1"-27"0,1 0-33 16,0-1-53-16,-1 2-38 0,2-2 26 0,0 0-37 15,1-1-12-15,-2 2-29 0,4 0 13 16,-1-2-13-16,2 1-16 0,2 1-11 0,1-2-33 16,0-1 7-16,2 0-29 0,0 0-23 0,3 0-7 15,6 0 5-15,16-13-12 0,-15 8-6 16,-1-2-19-16,0-1 7 0,-1-1-13 0,-2-1-3 16,-3-1 1-16,-2 1-3 0,-2-1-12 15,0 5 1-15,-4-3-2 0,0 3-1 0,-1 1-2 16,-2 5-2-16,0 0-13 0,0 0 9 0,0-7-19 15,-15-1 9-15,9 7-7 0,-1 1-4 0,-8 5-4 16,-3 2 13-16,2 2-4 0,4 5 17 16,-3 0 7-16,2 1-6 0,2 3-1 0,0 1 12 15,3-1-12-15,5 0 13 0,-3 0-7 0,5-2-6 16,1-8 7-16,0 4-10 0,0 0 10 0,17 13-17 16,-5-16 11-16,-2-4-13 0,0-4 7 15,1-1-12-15,-2 0-6 0,4 0-13 0,20-17-21 16,-16 8-21-16,0-3-13 0,0 1-5 15,0-3-22-15,-2 0 9 0,2-1-12 0,-5-1-22 16,-2 0 21-16,0 1 23 0,-3 1-20 0,0 1 6 16,-1 2 20-16,-3 2-17 0,-1-1 31 0,1 4 6 15,-3 1-18-15,0-1 40 0,0 2-18 16,1-1 37-16,0 4-3 0,-1-2 0 0,0 0 2 16,0 2 0-16,1 0 55 0,-1 1 10 15,0 0-12-15,0 0 10 0,0 0 15 0,11 12 3 16,3 2 7-16,-1 3 5 0,2-1 11 15,-1 2-15-15,2 1 11 0,-1-1-8 0,-1 1-3 16,2-4 1-16,-2 2-3 0,-3-3-3 0,-2 0-7 16,-1-2-7-16,-2-3 4 0,-5 0 1 15,1-3 34-15,-1-2-10 0,-1-4 1 0,0 0-16 16,0 0 10-16,0 0-10 0,-10 4 1 16,5-7-23-16,2 2 7 0,-2-2-7 0,1 0 8 15,-7-4-6-15,3-1-19 0,2 1 2 0,2 0-4 16,4 0 21-16,-3 2-6 0,1 1-5 15,2-2-4-15,0 6-35 0,0 0-33 0,0-7 8 16,12-12-18-16,-1 7-28 0,-1 0-20 0,1 0-36 16,2 2-35-16,0-1 15 0,2 2-96 0,-1 0-56 15,2 1-24-15,-1-1-45 0,2-1 31 0,-1 3-249 16,1-1 42-16,-3 1 48 0,6 2 59 16,1-2 7-16,3 1 37 0,0 0 26 0,1 1 43 15,1 0-9-15,1-2 8 0,-3-2 19 16</inkml:trace>
  <inkml:trace contextRef="#ctx0" brushRef="#br0" timeOffset="5469.19">14089 2494 449 0,'7'-7'494'16,"-5"1"-92"-16,4 2-27 0,-4 0-39 0,2 1-44 15,-2 2-28-15,-1 1-34 0,1 2 7 16,0 2-1-16,0 2-11 0,4 15-4 0,-3 3-7 16,4 2-18-16,-5 3-5 0,0 4-8 0,-1-1-14 15,-1-1-2-15,2 1-20 0,-2 2-15 16,0 0-23-16,0-18-14 0,0 6 11 0,0 5-20 16,0-3 1-16,0-2-33 0,0-1-27 15,0-3-27-15,0-5-38 0,0-3-45 0,9 2 7 16,-8-12-171-16,0-2-55 0,2-2 26 0,0-1-260 15,6-6 11-15,-4-3 38 0,4-2 49 16,1-1 31-16,-2 0 28 0,-1 0 13 0,1-3 49 16,0 3-14-16,1-2 40 0,-1 0-14 0</inkml:trace>
  <inkml:trace contextRef="#ctx0" brushRef="#br0" timeOffset="5743.93">14386 2481 612 0,'3'-9'466'0,"-1"6"-84"15,0-2-51-15,-2 1-6 0,2 2-29 16,-2 2-14-16,2 3 16 0,-2 0-14 0,1 4-9 16,0 1-16-16,2 12-9 0,-3 8-23 0,3 0-3 15,-3 5-7-15,0-1-1 0,0-16-13 16,0 11-42-16,0 2-5 0,0 4-5 16,-12 36-42-16,7-38-1 0,2 0-9 0,0-2 1 15,1 3-29-15,-1-3-3 0,-4-5-19 16,5 1-10-16,-2-8-41 0,3-6-17 0,0-3-41 0,0-1-50 15,1-4 8-15,-1-2-133 0,2-1-54 16,0-4-59-16,0 1 29 0,0 1-216 0,1-5 32 16,-2 2 1-16,2-3 57 0,-2 0 46 15,0-1 16-15,0-5 14 0,0-1 30 0,0 0 48 16,-18-15-1-16,9 17-11 0</inkml:trace>
  <inkml:trace contextRef="#ctx0" brushRef="#br0" timeOffset="5951.99">14140 2800 212 0,'-3'-2'504'0,"-1"2"-103"0,-1 2-63 16,3-2 32-16,1-2-44 0,-1 2-9 15,0-2-33-15,2 2-14 0,0 0-17 0,2 0-27 16,1 0-40-16,1 0-7 0,3-1-31 0,-1 0-3 16,15-2-30-16,-4 1-4 0,0-1-63 15,0 1-38-15,2-1-1 0,3 3-144 16,-2-3-66-16,1 2 19 0,1 0-270 0,-4 0-5 15,-7 1 23-15,2 0 48 0,3 0 14 0,0 0 28 16,3 0 31-16,20 14-1 0,-20-7 43 0</inkml:trace>
  <inkml:trace contextRef="#ctx0" brushRef="#br0" timeOffset="6234.74">14583 2813 1114 0,'-1'0'347'16,"1"-3"-44"-16,-1 3 3 0,1 0-30 0,-1 0-47 16,1 2-28-16,-1-1-21 0,1 3 5 0,-2-1 16 15,2 2-3-15,-2 2-16 0,0 9-18 0,-3 2 8 16,3 0-15-16,0 0-7 0,2 1-19 16,-4 0-18-16,3 1-2 0,-1-3-19 0,-1 0-2 15,3-10-12-15,0 1-2 0,0 1-35 0,0-2-6 16,0-1-49-16,0-6-40 0,0 0 5 15,8 11-180-15,-6-13-74 0,2 0 32 16,7-8-263-16,-1-2 50 0,-3-3 41 0,3-1 30 16,-3-6 46-16,5 4 32 0,-6-2-23 0,-1 0 58 15,-1-1 11-15,4-1-6 0</inkml:trace>
  <inkml:trace contextRef="#ctx0" brushRef="#br0" timeOffset="6388.15">14635 2594 629 0,'-3'-4'343'16,"3"2"-51"-16,-1-1-42 0,1 3-30 0,0-2-19 16,-2 1-26-16,2 0-31 0,-2 1-69 15,2-1-36-15,-2 1-60 0,2 0-37 0,0 2 4 16,-2-1-214-16,2 1-81 0,0 1 15 0,0-2 1 16,2 2 59-16,0 0-18 0</inkml:trace>
  <inkml:trace contextRef="#ctx0" brushRef="#br0" timeOffset="6885.99">14832 2554 443 0,'2'-5'397'0,"-2"2"-61"15,2-1-19-15,-2 0-19 0,2 1-21 0,-2 0-34 16,0 1-27-16,2 0-27 0,-1 1-20 16,-1 1-18-16,0 3 42 0,0-1-14 0,1 5 7 15,-2-1 23-15,0 14-6 0,1-9-17 0,0 8-3 16,0 3 8-16,0 6-9 0,-10 29-21 0,7-24-23 16,2-2-22-16,1-16 15 0,0 9-42 0,0 3-3 15,0 0 4-15,0-1-9 0,0-1-17 16,-12 20 11-16,12-29-17 0,0-3-7 0,0-3-34 15,0-3 2-15,0-7-33 0,0 0-18 0,0 6-50 16,0-6 9-16,0 0-122 0,12 7-18 16,-8-8-48-16,-2-3-43 0,2 0 30 0,-2-1-190 15,1-1-46-15,5-7 36 0,-2 1 58 16,0 2 11-16,1-4 30 0,-1-1 21 0,-2-1 16 16,3 2 33-16,0-2 9 0</inkml:trace>
  <inkml:trace contextRef="#ctx0" brushRef="#br0" timeOffset="7199.33">15025 2510 907 0,'4'-2'388'0,"-4"-1"-37"0,2 3-47 16,-2-2-20-16,0 1-2 0,2 2-38 0,-2 2 20 15,0 1-19-15,2-1 3 0,-2 16-2 16,0-7 3-16,0 6-14 0,0 5 6 0,0 4-24 15,0 2-18-15,0 5-2 0,0 1-32 16,-12 39-18-16,11-35 1 0,-1-3-15 0,0 2-12 16,-2-4-5-16,2-2-5 0,-1-3-21 15,2-1-8-15,1-2-33 0,0-3-8 0,-2-5-29 16,0-5-14-16,2-4-42 0,-2-5-68 16,2-4 8-16,2 3-138 0,-2-6-48 0,0 0-73 15,2-1 31-15,0 1-240 0,-2-1 59 0,0-1 20 16,0 0 35-16,0 0 31 0,0 0 49 0,0 0 45 15,-2-2 1-15,2 7 41 0,0 0-20 16,-9-25-11-16</inkml:trace>
  <inkml:trace contextRef="#ctx0" brushRef="#br0" timeOffset="21149.61">16004 2735 291 0,'0'0'280'0,"0"0"-63"16,-13-14-27-16,13 14-18 0,0 0-29 15,0 0-8-15,-27-17 2 0,25 18-29 0,0-2-12 16,-1 1-12-16,1-1-1 0,0 0-13 0,2 0-16 15,-3 2 15-15,1-4-17 0,2 3 4 0,-2-1-23 16,1 0 16-16,-1 1-7 0,2-1 3 16,-2 0 15-16,0 1-9 0,2-1-13 15,-2 1 3-15,2 0-12 0,-2 0 19 0,2-2-23 16,-2 2-3-16,2-3 5 0,0 3-6 16,2 0-12-16,-2-1 11 0,-2 1 9 0,2-1-22 15,0 1 5-15,0-2 4 0,0 2 7 0,0 0-7 16,-1 0-11-16,-1 0 7 0,4-1-20 15,-4 1 9-15,4 0-6 0,-2 0 7 0,0 0-11 16,0 0 10-16,0 0-12 0,0 0 3 16,1 0 4-16,-2 0-1 0,1 0 12 0,0 0-16 15,0-2 8-15,0 2 6 0,0-1-14 0,1 1-2 16,-1-1-1-16,0 1 22 0,0 0-14 16,0 0-6-16,0 0 12 0,0-3 2 0,0 3 6 15,2-2-6-15,-4 1 3 0,4 0 14 0,-2 0 10 16,2 0-6-16,-2 1 7 0,0-1 15 0,0 0 19 15,0 0 1-15,0 1 21 0,0-1-11 16,0 0 32-16,0 0-21 0,0-1-9 0,2 2 55 16,-2 0-12-16,0 0-3 0,0-1-9 15,0-1 10-15,2 2-20 0,-2 0-15 0,0 2-14 16,0-1-4-16,0 1-7 0,0 4 22 0,0 0-14 16,2 13 6-16,1 6 10 0,-1-1 4 0,0 7 2 15,1-1-12-15,-1 3-10 0,0-3-5 16,1-2 2-16,-1-2-3 0,-2 1-9 15,2-2-9-15,-2-15-10 0,0 4-3 16,0 0 8-16,0 2-13 0,0-3-31 16,0-3-20-16,0-2-34 0,0-8 6 0,0 7-120 15,0-7-54-15,9 6-66 0,-5-8 27 0,-2-2-230 16,3-1 9-16,6-7 30 0,-2-1 31 0,3-1 43 16,1 0 13-16,-2-1 12 0,-1 1 26 15,9 0 17-15,-1 2 8 0</inkml:trace>
  <inkml:trace contextRef="#ctx0" brushRef="#br0" timeOffset="21643.93">16433 2817 843 0,'7'-10'368'0,"0"-2"-46"0,-2-1-52 0,-3 3-4 15,-2 0-44-15,2 0 4 0,0 2-25 16,-2-1-22-16,0-1-8 0,0-1 14 0,0 1-22 15,0 0-26-15,-11-9-23 0,5 6-10 16,0 6 7-16,0 3-23 0,-1 1-30 0,0 3 3 16,-2 0-16-16,0 0 15 0,-13 15-18 15,4-5 9-15,2 4 17 0,1 1-32 0,-1 2-12 16,3 2 19-16,1-2 0 0,3-3-3 0,0 1-23 16,7-5 15-16,-2-1 21 0,4-2-30 15,0 1 2-15,0-8 5 0,0 0 1 0,0 7 3 16,0-7-7-16,15 10-13 0,-11-10 6 0,4 0 4 15,9-5-6-15,-1-1-5 0,-1-3-29 0,0-1 1 16,0-3 2-16,-1 0 1 0,-1-2 9 16,0 1-16-16,-1-1 12 0,-3 3 3 0,1 2 4 15,-2 2-21-15,-4 2 12 0,-1 2-1 16,1 1-15-16,-2 2 5 0,-2 1 1 0,0 0 22 16,0 0 13-16,0 10 10 0,0-2 18 15,-2 11-3-15,2-9 15 0,0 9 4 0,-9 25 2 16,5-18 4-16,1 1-9 0,0-1 1 15,-1-1-1-15,4 0-16 0,-2-2-4 16,-2-3 6-16,3-1-25 0,-3-4-30 0,4-2-28 16,-2-5-36-16,2-1 7 0,0 0-116 15,-2-4-54-15,2-1 23 0,0 1-290 0,0-3-9 16,-2 2 52-16,-1-2 33 0,-1 3 30 0,-3-3 37 16,-8 3 24-16,-6-1 7 0,0 1 38 15,0-2-14-15</inkml:trace>
  <inkml:trace contextRef="#ctx0" brushRef="#br0" timeOffset="21955.76">15558 2997 747 0,'0'-2'326'16,"0"-1"-47"-16,0 5-34 0,0-2 3 0,0 2-8 16,0 3-4-16,0 3-28 0,-4 8 12 0,4-6 14 15,-8 19-33-15,5-12-31 0,1 3-5 16,-2 1-12-16,0-1-33 0,1 2 18 0,-2-2-36 16,3-2 4-16,-5-1-30 0,3-2-22 15,2-3-28-15,2-12-3 0,0 8-91 0,0-8-54 16,0 6-60-16,0-6 17 0,6 10-306 0,-3-13 3 15,3-1 54-15,12-6 14 0,3-2 27 0,4-2 22 16,-1-1 16-16,3 6 75 0,9-7-2 0</inkml:trace>
  <inkml:trace contextRef="#ctx0" brushRef="#br0">17321 2803 277 0,'0'0'411'0,"0"-2"-81"15,-1 1-27-15,0-1-10 0,1 0-39 0,-3 0-15 16,3-1-28-16,0 0-25 0,0-1-20 16,0 0 72-16,3 0-25 0,-2-2-6 0,1 2-48 15,-1 0 5-15,2-2-13 0,-1 2-26 0,2-1-1 16,9-4-19-16,-5 3 0 0,5 0-18 16,1 3-1-16,1 0-27 0,1 3 5 0,-9 0-14 15,18 10-12-15,-12-2-6 0,3 4 22 0,-5 5-15 16,-2 1-19-16,-3 1 22 0,0 0-7 15,-5 2-7-15,-1-12 14 0,0 6-17 0,0 2-8 16,-20 17 2-16,12-16 15 0,-4-2-2 0,3-2 10 16,-2-1-22-16</inkml:trace>
  <inkml:trace contextRef="#ctx0" brushRef="#br0" timeOffset="23203.1">17923 2856 767 0,'5'-5'300'0,"0"0"-9"0,-1 1-16 0,0 1-15 16,-1-1-2-16,0-1-30 0,0 2-21 0,-1-2-25 15,0 1 52-15,1-1-32 0,-2 1-16 16,0-2-2-16,-1-1 9 0,1 3-25 0,-1-2-26 16,0 6 1-16,0 0-22 0,0-7-18 15,0 0-1-15,-17-10-11 0,10 9-6 16,0 1-17-16,-2 4-3 0,-1 1-7 0,3 0-18 16,-2 2-1-16,0 0-4 0,-4 0 12 0,-3 0-12 15,-14 16 9-15,16-9-7 0,1 1-4 0,2 5 2 16,1-3-12-16,2-1 1 0,2 4 5 15,4-3 4-15,2-10-3 0,0 8 6 0,0-1-16 16,0-7 8-16,13 16-6 0,-8-12 2 16,8 1 5-16,3 0-12 0,-3-2 4 0,1-3-7 15,-14 0 9-15,16 0-15 0,2 0 13 0,16-13-14 16,-17 5 3-16,-1-1-9 0,-1-3 7 0,2 0-9 16,-6 4 8-16,2-2-2 0,-5 2 1 15,-1 2-4-15,-2 2-7 0,0 0 7 0,-1 1-5 16,-2 2 4-16,1-2-4 0,-3 1-2 15,2 2-9-15,-2 0 10 0,0 0 7 0,0 10 6 16,0-3 12-16,-2 12 5 0,2-10 5 0,-8 16-1 16,3-5 15-16,1-1-3 0,0 0-7 0,-1-2-16 15,3 3 11-15,-6-3 2 0,8-3-4 16,-2 3-14-16,2-2 6 0,-2-7-32 16,0-1-25-16,1-1-32 0,0 0-60 0,0-1 11 15,-1-1-148-15,1-1-47 0,-1 0 30 0,2 1-279 16,-3-1 16-16,-1-2 71 0,2 2 15 0,0-1 49 15,2-1 44-15,0 1 27 0,0-2 23 16,0 0 21-16,9 0 15 0,0 0 8 0</inkml:trace>
  <inkml:trace contextRef="#ctx0" brushRef="#br0" timeOffset="23369.55">18539 3116 885 0,'6'0'386'0,"-3"1"-43"16,3 0-76-16,-3 1-32 0,0-1-82 16,1 0-58-16,-1-1-60 0,-1 0-96 0,0-2 6 15,-2 2-335-15,0-1 36 0,1 0 20 0,-1 1 27 16,-1-1 15-16</inkml:trace>
  <inkml:trace contextRef="#ctx0" brushRef="#br0" timeOffset="25407.56">16703 2794 893 0,'0'-13'296'0,"0"13"-52"15,14 0-19-15,-14 0-1 0,21-24-24 16,-17 22-34-16,0 2 11 0,-2-2-9 0,0 2-23 16,0 0-9-16,-1 2 0 0,1-2-15 15,2 1 40-15,-4 0-26 0,0 2 9 0,0-1-23 16,0 0 5-16,-2 1-5 0,2-1-16 0,0 0-7 15,-2-1-11-15,0 1-7 0,2 0 3 16,-1-1 1-16,-1 1-10 0,0-2 17 0,0 1-15 16,0 0 5-16,0-1-16 0,-1 0 1 15,0-1-12-15,-1-1 5 0,2 0-8 0,-2-2-2 16,2 1-2-16,-1-2-2 0,3 1-11 0,-2-1 6 16,2-2-16-16,2 1 3 0,-2-1 8 0,15-14-10 15,-5 9-10-15,3-1 2 0,1 2-1 16,-1 4-4-16,4-1-7 0,0 1 2 0,3 3 6 15,-9 3-12-15,-11 1-2 0,14 0 4 0,8 9-4 16,-10 4 10-16,-1 2 11 0,-2 3-6 16,-2-1 3-16,-1 10 0 0,-4-4 3 0,-2 0 16 15,0-12-7-15,0 7 18 0,-15 26-17 0,6-22 14 16,0-1-12-16,-1-2 12 0,-5 0-3 16,4-2-11-16,-5-4 5 0,3 1 6 0,-5-3-29 15,3 3 17-15,-6-7 6 0,3 1-15 0,0-4 1 16,-2 1-14-16,1-2 2 0,0-2 2 15,9-1-4-15,-1 0-8 0,-4 0 5 0,1 0-27 16,3 0 1-16,-16-14 2 0,18 7 12 16,2 2-6-16,0-2-5 0,5 2 1 0,0 0 11 15,2 0-6-15,0 5-3 0,0 0 4 16,0-7 5-16,15-8-4 0,-3 6-5 0,1 3 11 16,3-1-9-16,1 3 4 0,0 1 10 0,-8 3 5 15,5 0 5-15,1 0-1 0,21 12 6 0,-18-8-8 16,0 3-7-16,0 0 14 0,-5 4-5 15,0-3-4-15,1 0-5 0,0-1 0 0,-3 4 15 16,-2-5-15-16,-2-1 0 0,-1-1-17 0,-1 0-11 16,-3-1-41-16,2 0-30 0,2-3-20 15,-2 2 12-15,3 0-134 0,-7-2-43 0,13 0 26 16,3 0-226-16,1 0 43 0,22-14 37 16,-17 7-64-16,2-3 45 0,-1-2 18 0,2-1 14 15,-2 0 52-15,3 0 24 0,1 1-1 0,-2 0 4 16</inkml:trace>
  <inkml:trace contextRef="#ctx0" brushRef="#br0" timeOffset="26159.6">17323 2727 422 0,'2'-1'341'0,"-1"1"-48"16,1-2-22-16,2 1-31 0,0-1-7 0,-2 1-17 15,3-2 23-15,-2-1-61 0,2 0 18 0,-1 1-6 16,0-1-23-16,-1-2 18 0,-1 2-18 16,2 0-8-16,-2-2-4 0,0 2-9 0,-1 0-25 15,1 0 1-15,0-2-22 0,1 2-1 0,-3 1-10 16,0-1-16-16,0 4-7 0,0 0-17 16,0 0 8-16,-12-13-13 0,6 12 3 0,1 0 9 15,-2 2-37-15,-13 6 22 0,2 1-3 0,0 1-6 16,-3 3 3-16,2 2 9 0,1 6-13 0,2-3 11 15,0 2 0-15,1-1 5 0,4 0 2 16,1-1-13-16,1 3 1 0,6-3 12 0,2-4 8 16,1-5 0-16,0 3 3 0,14 11-15 15,-6-11 0-15,1-3-3 0,3-2 3 16,3-3 2-16,1-1-14 0,-3-2-7 0,-13 0 11 0,14 0 1 16,20-10-6-16,-15 1-21 0,2-1 4 15,-4-1-16-15,0-2 2 0,-1-1-2 0,-3 1-11 16,0-1 2-16,-1-1 14 0,-2 3-10 0,-1 0 8 15,-3 0-5-15,0 4-15 0,-2 2 14 16,-1-1-5-16,-1 2 8 0,0 1-7 16,0 0 6-16,-2 2 2 0,1-1-14 0,1-1 13 15,-2 2-3-15,2 1 1 0,-2-1-3 0,2 0-11 16,-2 1 13-16,0 1-8 0,0 0 11 0,0 7 10 16,-2-2 8-16,0 12 11 0,-5 3 3 15,3 4 18-15,2 2 11 0,-3 3-10 0,1 0 1 16,1 0 13-16,-4-1-28 0,5 3 24 15,-1 0-22-15,1-1-5 0,-2-4-11 0,2-1 14 16,0 1-1-16,-1-2-2 0,1-8-28 0,1-6-18 16,-1 0-11-16,0-3-36 0,2-2-20 0,-2 0-45 15,2-5 12-15,0 0-167 0,4 1-73 16,-3-5 31-16,1 0-260 0,9-8 54 0,3-3 40 16,0-1 45-16,3-1 40 0,1-1-5 15,0 1 49-15,0 3 26 0,5-5-8 0,2 2 20 16,1 2 37-16</inkml:trace>
  <inkml:trace contextRef="#ctx0" brushRef="#br0" timeOffset="27017.9">17904 2704 888 0,'0'-2'353'0,"0"-1"-14"16,0 2-35-16,0 1-38 0,0-2 3 0,0 0 4 16,1 0-28-16,-1-1-19 0,1 1-18 15,-1-1-12-15,0-1-12 0,1 2-19 0,-1-1-4 16,0 1-15-16,2-1-14 0,-2 1-22 0,0-1-25 16,0 3-4-16,-1 0-7 0,0 1-23 15,-1 2 9-15,-1 2-8 0,-8 8 5 0,0 5 0 16,-1 0-2-16,-1 6-3 0,2-4-1 0,-3 6 9 15,3-4-2-15,-1 2-1 0,4-4 0 16,-2-1-20-16,1 0 3 0,5 1 0 0,-4-7-2 16,4 1-6-16,1-7 6 0,2 0 2 15,-2-2-1-15,3-3-2 0,0 0-3 0,0-2 19 16,0 0-26-16,10 2 20 0,-5-4-25 16,1-2 16-16,8-3-19 0,-3-5-8 0,8-5-7 15,-2 2-15-15,0-4 0 0,1-1-8 0,-2 2 6 16,1-2-11-16,-1 3 2 0,0-1 8 0,1 3 2 15,-5 1 1-15,-3 2-11 0,1 3 12 16,-6 6-8-16,1-1-8 0,-3 1-5 0,-2 3 24 16,-1 7-4-16,-2-2 14 0,-4 7 5 0,-5 3 0 15,1 2 7-15,1 1 1 0,-5 5 7 0,2-5 1 16,1 0-4-16,0 1 9 0,1 2-6 16,1-7-17-16,1 3 17 0,4-7 2 15,-2-4 1-15,3 0-16 0,2-2 9 0,0 1 15 16,1-3-7-16,0-2 4 0,2 0-12 15,0-2 1-15,2-1 1 0,0 0-32 0,13-8-5 16,0-1-12-16,2-3-6 0,4 1-2 0,-2-1-3 16,1 2 6-16,-1 1-2 0,-2 1-8 15,-1 1 16-15,-3 3-7 0,-3 4 5 16,-4-1-12-16,0 1 12 0,-3 3-7 16,-2 0 16-16,-2 0 11 0,0 0 2 0,2 7 6 15,-4-2-7-15,-3 8 13 0,-3 1-6 0,0 1 18 16,-2 2-3-16,-1 1 11 0,2-2-1 0,-1-1-4 15,1 1-5-15,2-2 4 0,-2-2-1 16,4-4-4-16,0 3 7 0,3-7 0 0,-1 2-9 16,2-5 20-16,1 1-6 0,0-2-20 15,5-3-14-15,-2 3 1 0,4-2-15 0,8-6 4 16,1-3-26-16,2 2 1 0,0-2 7 0,-2-1 1 16,-2 3 10-16,-3 1-7 0,-1 2 6 15,-1 2 3-15,-4 2-11 0,-2-1 6 0,1 3 1 16,-4 0 2-16,0 0 11 0,0 0 6 15,0 0-2-15,8 13 6 0,-8-8-5 0,0 3 0 16,-1-2 5-16,1 1-27 0,-1 1-40 0,1-8 5 16,0 5-116-16,0 2-66 0,0-2-46 15,0 2 30-15,0-7-243 0,0 7 7 0,0-7 53 16,0 6 16-16,0-6 35 0,0 0 32 16,0 0 14-16,11 13 22 0,-7-12 44 0,0 1 4 15</inkml:trace>
  <inkml:trace contextRef="#ctx0" brushRef="#br0" timeOffset="51824.05">3442 4225 411 0,'0'0'194'16,"0"0"7"-16,0 0-35 0,0 0-13 15,0 0-4-15,0 0-33 0,0 0-9 0,0 0-7 16,0 0-32-16,0 0 9 0,0 0-6 16,0 0-4-16,0 0 9 0,0 0-10 0,0 0-14 15,0 0 21-15,0 0-22 0,0 0 2 0,0 0 7 16,0 0 4-16,0 0-2 0,0 0-7 15,0 0 0-15,0 0 16 0,0 0-16 0,0 0 6 16,0 0-6-16,0 0-10 0,0 0 5 16,0 0-12-16,0 0 7 0,0 0-10 0,0 0 4 15,0 0-3-15,14 0-10 0,-14 0 11 0,0 0-4 16,0 0-3-16,0 0 3 0,0-12 3 16,0 12-14-16,0 0 34 0,0 0-11 0,0 0 2 15,0 0 10-15,0 0-8 0,0 0-15 16,0 0-6-16,0 0 5 0,0 0-23 0,0 0 29 15,0 0-21-15,0 0 4 0,0 0 13 16,0 0-7-16,0 0 10 0,0 0-6 0,0 0 21 16,0 0-6-16,0 0-34 0,0 0 12 15,0 0-1-15,0-13-3 0,0 13-2 0,0 0 12 16,0 0-7-16,0 0-2 0,0 0-6 0,0 0 0 16,0 0 0-16,0 0-1 0,0 0 4 0,0 0-2 15,0 0 13-15,9-20-4 0,-9 20-3 16,-1 0-2-16,0 0-35 0,1 0 2 0,1 0 29 15,-2 0 0-15,1-2-2 0,0 4 12 16,0-4-8-16,0 2 0 0,0 0-2 0,-1 0-35 16,1 0 22-16,0 0-2 0,0 0 2 0,0 2-19 15,0-2-8-15,-1 0 30 0,1 0-11 16,0-2-13-16,-2 2 19 0,3 0 7 0,-1-1-9 16,0 1-1-16,-1-2 23 0,1 2-2 15,-1 0-4-15,0 0 0 0,2 0-23 0,-1 0 7 16,0 0 1-16,0 0-1 0,0 0 0 0,0-2 16 15,0 3-1-15,0-1-36 0,0 0 3 16,1 1 2-16,-2-3 0 0,2 2 3 0,-1 0 1 16,0 1 21-16,1-1-1 0,-1 0-12 15,-1-1 2-15,2 1-1 0,-2-1 0 0,1 1 12 16,1 0 18-16,-1 0-2 0,0 1-2 0,1-1-3 16,-2 0-28-16,1 0-5 0,0 0 0 15,1 0 23-15,-1 0-1 0,0 0 0 0,0 0-3 16,1 2-19-16,-1-3 0 0,0 1 2 15,0-1-13-15,1 1 19 0,-1 0-12 0,0 2 16 16,0-3 0-16,0 1 22 0,0-1 1 0,0 2-2 16,0-2-32-16,0 1 3 0,0 0 22 15,0 0 0-15,0 0-39 0,2 0 7 0,-3 0 12 16,1 0 0-16,0 0 17 0,0-2 0 16,1 3-9-16,-2-2 0 0,1 1-1 0,1 1-14 15,-1-1 14-15,0 0-2 0,-1-1 2 0,2 1-1 16,-3 1 0-16,2-2-10 0,0 1 10 15,1-1 1-15,-1 1 8 0,0 0 7 0,-2 1 0 16,2-1-3-16,0-1 0 0,1 2-41 0,-1 0 5 16,0-2-1-16,0 1 3 0,1 0 4 15,0 1-18-15,-1-1 30 0,0-1-9 0,0 1-4 16,0 1 19-16,-1-1-22 0,2 0-15 0,-1-1 19 16,0 1-3-16,0 0-5 0,0 1-1 0,0-2-25 15,1 1-41-15,-2-2-12 0,1 1-40 0,0 1-61 16,0-1 19-16,0 1-249 0,0-1 3 15,1-2 31-15,-1 4 27 0,-1-1 13 0,0 2 38 16,0 0-4-16,-1 1 1 0</inkml:trace>
  <inkml:trace contextRef="#ctx0" brushRef="#br0" timeOffset="53434.28">3534 5199 475 0,'0'0'292'0,"14"0"-23"16,-14 0-49-16,0 0 0 0,0 0-11 0,0 0-16 15,13 0-4-15,-13 0-6 0,18 0-40 16,-16-3 11-16,-1 1-17 0,0-1-27 0,0 1-2 16,1-1 22-16,-1 1-27 0,0-1 6 0,0 1-11 15,-1-1-12-15,2-1-9 0,-2 2 7 0,0-2-8 16,1 0 15-16,-1 0-5 0,0 0-10 15,0 4 8-15,0 0-30 0,0-6 1 0,0 6 4 16,0-7-5-16,0 7-5 0,-17-21 7 0,11 12 3 16,-2-3-6-16,1 5 0 0,1 1-26 0,0 0 10 15,-6 0 0-15,6-2-7 0,-1 3 6 16,1 1-10-16,-1 1 11 0,2 0-13 0,0 2 4 16,-1 0-26-16,1-2 16 0,-1 3-7 15,0 0 26-15,0 0-18 0,0-1-16 0,6 1 6 16,-6 0 12-16,-1 0-14 0,-14 11 10 0,8-6-3 15,3-3 2-15,-2 8 1 0,0-1-4 16,1 1-6-16,2 1 0 0,-1 0-10 0,3-2 19 0,1 4-8 16,1 1 1-16,-2 3 4 0,2 0-2 15,-5-2 2-15,7 2 16 0,0 2-13 16,3-5 12-16,0-1-7 0,0-4 14 0,0 5-14 0,0 1 4 16,11 11 7-16,-7-17-5 0,0 0 0 15,0-3-4-15,1 0 3 0,5 2 5 0,-1-3 1 16,-1 1-4-16,1-6-3 0,0 0-1 0,-9 0-1 15,8 0-4-15,5 0 4 0,15-9-13 16,-14 1 1-16,-1-1 5 0,-1-1-5 0,-2 0 3 16,1-2-2-16,-7 0 0 0,5 0-13 0,-2-1 10 15,2-1-1-15,-4 2-1 0,0 0-6 16,-1-1 2-16,2 0 0 0,-2 0 3 0,-1 3-3 16,0 1-9-16,-1 2 12 0,0 0-1 0,0 0 3 15,-1-1-13-15,0 3 5 0,1-1-2 16,-1 0 12-16,1 0-17 0,-1 2 20 0,-1-1-4 15,1 0 2-15,0-1-2 0,0 3-5 16,-1-2 11-16,1 3-1 0,-1-2 0 0,1 1 10 16,-1 0-2-16,1 0 5 0,0 2-20 15,-1-1-2-15,1 1 5 0,-1 1 23 0,0 0-1 16,0 0-2-16,4 10 0 0,-4-3 30 16,4 10-14-16,-3 0 6 0,0 2 10 0,1 0-8 0,-2 6-6 15,1-3 2-15,2-1 4 0,0 1-5 16,0 0-12-16,-1-1 3 0,2 1-10 15,2-5-2-15,0 3-11 0,-1-6 2 0,3-1 19 16,0-2 3-16,-1-2-19 0,-2-3 4 16,1 0-26-16,0-2 13 0,0-2 8 0,2 1-36 15,-2-3 1-15,1 2-41 0,1-2-28 0,2 0-34 16,17-15-48-16,-11 13 16 0,-1-6-111 0,0 0-34 16,-1 0-47-16,0 0 29 0,1 1-269 15,-2 0 56-15,-1-3 34 0,3 8 40 0,0-6 28 16,1 1-1-16,2 3 28 0,4-2 26 0,5 2 72 15,3 1-2-15,4-1 3 0</inkml:trace>
  <inkml:trace contextRef="#ctx0" brushRef="#br0" timeOffset="54285.62">5650 5005 254 0,'-6'-9'311'15,"-1"-4"-49"-15,-1 1-6 0,6 3-21 0,-6-3-19 16,3 7-18-16,1-2-17 0,1 3-4 0,1 1-7 16,1-3-6-16,0 6-28 0,-2-2-5 15,3 0-5-15,0 2 4 0,0 0-27 0,0 0 26 16,0 0-23-16,0 0-9 0,0 0-23 0,0 0 6 16,-5-5-16-16,5 5-13 0,0 3 33 15,0 1-9-15,0 3 33 0,0 0 11 0,1 13-10 16,-1-8 18-16,0 5-14 0,0 7 6 0,0 2 0 15,0 1-7-15,0 2-4 0,0 0-3 0,0-2-20 16,0 1-7-16,0-3-9 0,0-2-1 16,0-2-8-16,0-4-5 0,0-3-5 15,0-2-18-15,0-2 2 0,0-3 3 0,0 0-3 16,0-7 0-16,0 6-11 0,0-6 11 0,0 0-13 16,-8 7 2-16,8-10-8 0,-1 1 1 15,3-3 0-15,-2 0-5 0,-1-2 0 0,2-1-18 16,1-9 9-16,-2 9-16 0,0-5 13 0,9-14 2 15,-1 13-4-15,-3 1 1 0,2 5 4 16,0 1-9-16,6-2 4 0,0 2-8 0,-3 2 12 16,1 2-1-16,5 0 7 0,-2 0-14 0,-1 2 10 15,-4 1 3-15,3 0 10 0,18 13-5 0,-16-4 14 16,-1 1-5-16,-1 2 5 0,-2-2 3 16,-4 0 7-16,-2 4 12 0,-1-4-5 15,-2-2-2-15,-1-8 13 0,0 6 0 0,0 0-21 16,0 3 12-16,-20 10-18 0,10-12-8 0,0-2-8 15,0 0 13-15,0-2-14 0,1-1-9 0,-10 0-29 16,3 1-10-16,1-2-23 0,3 0-10 16,0-1-14-16,12 0-10 0,-10 0-17 0,2 0 11 15,0 0-78-15,1 0-42 0,7 0-38 16,-16-12-30-16,13 9 29 0,1 0-172 0,1-1-67 16,1-1 28-16,2-2 20 0,8-7 31 0,2-1 30 15,9 1 54-15,0-1 33 0,3 1-1 16,6 2-15-16</inkml:trace>
  <inkml:trace contextRef="#ctx0" brushRef="#br0" timeOffset="54779.99">7498 5066 716 0,'2'-3'345'0,"-2"-2"-23"16,1 1-15-16,1 0-35 0,-3 0-11 0,0-1-45 16,-1 0-23-16,0 1 29 0,-2 1 1 15,0-2-17-15,-1 3-14 0,-2 0-14 0,1 3-2 16,-9 3-14-16,-1 2 5 0,0 1 3 16,1 4-8-16,1 3-15 0,-1 2 7 0,3 2 2 15,0 2-10-15,3 1-12 0,1 1-27 16,1-3-6-16,3 3-18 0,4-12 14 0,0 4-18 15,0 1-15-15,17 14-8 0,-2-18 9 0,-4 0-20 16,6-4 4-16,2-2-26 0,2-4-45 16,7-1-38-16,-16 0-45 0,9 0 10 0,1 0-128 15,24-12-37-15,-21 8-74 0,0-5 30 16,-4 6-226-16,2-3 24 0,-2-1 24 0,-4 3 52 16,5-1 30-16,1 0 33 0,4 1 23 15,-1-3 18-15,6 4-6 0,0 1 26 0</inkml:trace>
  <inkml:trace contextRef="#ctx0" brushRef="#br0" timeOffset="56219.89">9388 5179 716 0,'0'0'332'0,"0"0"-23"0,0 0-49 0,0 13 6 15,0-13-30-15,0 0-34 0,0 0-12 0,0 0 1 16,0 0-61-16,0 0 18 0,0 0-50 0,-2 24-46 15,2-24-71-15,1 0-83 0,2-3 8 0,1 1-316 16,2-1 25-16,4-6 21 0,3-1 8 16,2 0 20-16,1 1 15 0,6 1 32 15</inkml:trace>
  <inkml:trace contextRef="#ctx0" brushRef="#br0" timeOffset="56395.87">10048 5208 454 0,'7'2'439'0,"-1"-1"-60"0,0-1-82 0,-1 2-42 16,-1-2 27-16,0 0-51 0,1 0-51 15,-1-2-39-15,2 2-61 0,-1-1-62 0,-5 1-78 16,0 0 7-16,7 0-210 0,-1 0-126 0,-6 0 35 16,20-9 18-16,-13 7 8 0,0 2 55 15,11-3-41-15</inkml:trace>
  <inkml:trace contextRef="#ctx0" brushRef="#br0" timeOffset="56560.31">10444 5229 746 0,'3'0'431'0,"0"0"-25"15,0 1-38-15,-1-1-53 0,0 0-18 16,2-1-50-16,-3 0 0 0,0 0-47 0,2-1-24 16,-1 1-56-16,0 0-13 0,1-1-168 0,-1-1-76 15,2 1 11-15,-1-1-232 0,1-1-76 16,2 1 45-16,-2 0 38 0,2-1 2 0,0 4 32 15,10-8 11-15,-3 6 13 0</inkml:trace>
  <inkml:trace contextRef="#ctx0" brushRef="#br0" timeOffset="56716.22">10697 5209 684 0,'5'1'390'0,"-1"0"-21"16,0-1-59-16,-3 2-41 0,2-2-33 0,-2 0-27 15,1 0 38-15,0 1-46 0,-1-1-32 16,0 0-19-16,0-1-98 0,1 1-68 0,-2-2-56 15,2 1-74-15,0-1 13 0,0 0-274 0,2 1 7 16,0-1 35-16,0 0 23 0,11-3 35 16,3 1-8-16,5 2 36 0</inkml:trace>
  <inkml:trace contextRef="#ctx0" brushRef="#br0" timeOffset="57824.24">12459 5184 618 0,'0'0'363'0,"0"-14"-37"0,0 14-10 15,3-34-29-15,2 19-36 0,2 1-31 0,4-1-24 16,0 2 27-16,0-2-20 0,3 5-15 16,-1 2-20-16,4 1-18 0,-5 4-1 0,-1 2-5 15,-11 1-7-15,13 0 6 0,10 17-11 0,-12-5 6 16,-5 4-6-16,-2 3-4 0,-4 3-6 16,0-12-10-16,0 8-8 0,-12 21-10 0,2-16-5 15,2 0-8-15,-3-4-12 0,0-2-19 0,1-2 11 16,2-2-25-16,1 2 6 0,0-8-5 15,4-2-5-15,-2-1-20 0,2-4-11 0,2 0-26 16,1 0-18-16,1-4-18 0,1 0-13 0,2 0 6 16,5-8-81-16,3-2-1 0,-1-4 1 15,5-1-4-15,-3 0 6 0,2 0 7 0,2 1 14 16,1-1 14-16,-2-3 6 0,2 3 26 16,0 2 12-16,1-1 31 0,-3 3 9 0,-2 0 12 15,-1 2 27-15,-3 2 1 0,0 0 28 0,-3 4 5 16,-1 0-6-16,-3 3-3 0,-2 4-3 15,-1-3 31-15,0 3 12 0,-2 3-13 0,-1-1 20 16,-2 4 12-16,-1 6 13 0,-5 2 6 0,-2 7 7 16,1-1-7-16,3-1-7 0,-1 3-8 15,1-3 3-15,2 3-16 0,2-3-13 0,2-1-3 16,2 1-5-16,1-10-32 0,0 3-9 16,10 12-30-16,-3-13-37 0,1-2-56 0,8-3 10 15,2-3-174-15,5-3 24 0,-11 0-276 0,7 0-13 16,4 0 51-16,28-16 24 0,-20 11 33 15,-1-3 30-15,7 1 57 0,-4 2 0 0,3-1 2 16,5-1 42-16,-2 2-16 0</inkml:trace>
  <inkml:trace contextRef="#ctx0" brushRef="#br0" timeOffset="58387.8">13809 5017 520 0,'5'-2'385'0,"0"2"-21"0,-2 0-27 0,1 2-35 16,0 1-38-16,-1 1 52 0,4 9-13 15,-2 2-21-15,1 1-11 0,-4 2-21 0,6 0-28 16,-3 2-6-16,0 0-19 0,0-1-11 16,2-3-30-16,1 1 5 0,0-3-33 0,0-3 7 15,1-1-25-15,3-1-14 0,-1-1-8 16,-2-2-12-16,2-6 12 0,-11 0-15 0,9 0-6 15,5 0-8-15,1 0-6 0,17-16-17 16,-18 7 3-16,1-4-7 0,-1 1 6 0,-1-2 1 16,3-2-23-16,-2-1 17 0,-1 1-5 0,0 3-3 15,-2 3-17-15,1-1-6 0,-6 2 16 16,-1 3-9-16,-1 3-1 0,1 0 8 0,-3 2-19 16,0 1 7-16,-2 0 0 0,0 0 9 0,5 12 3 15,-4-5 8-15,1 13 0 0,-2-6 31 16,0 5-2-16,0 6 4 0,0 3-1 0,0 1 2 15,0 1 17-15,0 1-8 0,0 1-6 0,-6 2-26 16,6-1 13-16,0 1-6 0,-11 32 4 16,5-37 6-16,1 2-6 0,-1-2-26 15,-3-7-12-15,2-5-2 0,-6-2 0 0,3-4 7 16,-3-3 0-16,1-6-2 0,4-2-1 0,8 0 17 16,-7 0-3-16,-4-12-2 0,1-2-2 0,4-2 14 15,2 0-3-15,3-3-40 0,1 9 10 16,0-5-13-16,12-21-2 0,2 14-7 0,0 3-29 15,5 0-15-15,-2 0-36 0,4 1-20 16,1 0-27-16,-4 3-33 0,7-3 18 0,-3 1-186 16,6 2 32-16,-5-2-304 0,-1 2 30 0,2 2 74 15,1-1 36-15,0-1 24 0,2 3 32 16,3 0 30-16,3 2 28 0,1 1 34 0,8-1 7 16,3 5 69-16,-4-1 1 0</inkml:trace>
  <inkml:trace contextRef="#ctx0" brushRef="#br0" timeOffset="59010.51">15456 5138 1076 0,'4'-8'352'0,"0"1"-3"16,4 2-44-16,-4-1-41 0,1 3 4 0,-1-2-26 15,1 3-3-15,1-1-35 0,8-1-21 16,-1-3-6-16,-1 6-15 0,-1 1-2 0,-11 0-30 16,12 0 2-16,9 10 7 0,-7 2-23 0,-5 2 3 15,-2 1-19-15,1 0 8 0,-5 2-6 16,-3-3-21-16,0-9-4 0,0 7-4 0,-12 16-11 16,4-12 1-16,-6 0-13 0,3-3-13 15,2 1 5-15,-5-3-7 0,5 0-4 0,-3-1 6 16,0-1-14-16,1-2 5 0,2-2 0 0,-1 0 0 15,4-2-25-15,-1-3 8 0,1 3-3 0,0-1-4 16,2 0-10-16,0 0 4 0,2-1-3 16,-1 1-7-16,1 0 1 0,0-2-9 0,0 3 9 15,0-1-6-15,2-2-4 0,0 0 2 16,0 0 13-16,13 24-11 0,-4-12 2 0,4 3 1 16,-1 0 12-16,1 3-8 0,3 0 8 0,-4 1 6 15,3 5-5-15,-1 1 6 0,3 2 19 16,1 3-7-16,-4 1 10 0,0 3-2 0,-3 1 11 15,-1-1 16-15,0 0-11 0,-3-1-8 0,-5-1 16 16,0 3 4-16,-2-20 2 0,0 6-12 0,-15 23 2 16,5-23 18-16,-1-5 1 0,-1-3 1 0,-3-4 1 15,-1-2-7-15,3-5 33 0,2 0-12 16,1-2 21-16,10 0-12 0,-9 0 11 16,-1 0-2-16,-13-16-9 0,9 5-10 0,7 0-11 15,1-3-10-15,6 2 10 0,0 12-18 16,0-15 0-16,16-19-26 0,-3 17-11 0,5-3-2 0,6-1-67 15,8 0-39-15,-1 1-24 0,4 3-49 16,1 0-32-16,-1 0 18 0,3 5-138 0,-4 0-41 16,5 3 32-16,-3 2-235 0,-5 1-28 0,0 4 45 15,-1 0 47-15,-1-3 47 0,-4 0 10 16,-6 1 77-16,-4-2-15 0,-5 1 65 0,-5-4 7 16,-5-1-27-16,0 2 56 0</inkml:trace>
  <inkml:trace contextRef="#ctx0" brushRef="#br0" timeOffset="62247.46">3511 4067 397 0,'0'0'272'0,"0"0"-45"0,0 0-18 0,0 0-5 15,0 0-2-15,0 0-30 0,0 0-8 16,0 0-16-16,0 0-6 0,0 0-12 0,13 0 6 16,-13 0-26-16,0 0-4 0,0 0-1 0,0 0-19 15,16-4 2-15,-17 1-15 0,0 2 12 16,0 1-13-16,1-2-8 0,-3 1 2 0,1 0 3 16,-1-2 21-16,1 3-11 0,-2 0 10 15,0-1-41-15,0 2 6 0,0-1 18 0,-3 0-30 16,2 2 17-16,0 0-13 0,0 1 9 15,5-3-7-15,-18 9-29 0,4-1 17 16,3 0-15-16,2-1-2 0,0 2 39 0,1-1-7 16,2 1-4-16,0-4-2 0,-1 7-26 0,1-3 5 15,0 4-4-15,0-3 20 0,3-1 12 0,-1-2-3 16,1 0-19-16,1 1 7 0,1 0 9 0,0-2-13 16,0 1 12-16,1 1-3 0,-1 0-26 15,1 0 18-15,0 0 15 0,0 5-3 0,0 1 2 16,12 14 1-16,-7-15 5 0,0-1-17 15,0-4 21-15,0-1-4 0,3 5-5 0,-1-5 0 16,1 0-1-16,-1-2 4 0,-1-2 6 0,1 1-12 16,2-4-1-16,-2 1-6 0,0-1 5 15,-7 0-7-15,13 0-11 0,3 0-8 0,17-13 0 16,-16 6 13-16,-3 0-2 0,1-3-6 16,-2-1-10-16,0-3 7 0,-2 1-12 0,-2 0-4 15,-1 1 6-15,1-1-11 0,-3-2 9 0,-2 3 3 16,-1 2-9-16,-1 2 0 0,2-9 15 15,-2 7-6-15,-2 0 1 0,0 10-2 16,0-9 0-16,0 0-3 0,0 1 1 0,0 8-5 16,-14-22 6-16,6 13 0 0,0-1-5 15,-1 4 4-15,-4-1-8 0,2 3 6 0,-2-4-1 16,3 6-1-16,-2 1-13 0,3-1 16 16,1 1-11-16,-2 1 2 0,10 0 6 0,-8 0-12 15,0 0 12-15,1 0-3 0,-6 0-11 16,-14 9-12-16,16-4-5 0,1-2-21 0,2 0-40 15,1 0 7-15,2 0-38 0,0 2 11 0,1 0-108 16,-4 8-9-16,2-4-34 0,4 1 22 0,-1-3-189 16,3-1-93-16,0-6 23 0,0 8 70 15,0-8-1-15,0 8 37 0,0-1 53 16,18 12 17-16,-9-8 16 0,4-2 13 0</inkml:trace>
  <inkml:trace contextRef="#ctx0" brushRef="#br0" timeOffset="63404.62">5610 4050 774 0,'0'0'316'0,"0"0"-6"0,14-15-37 0,-14 15-17 15,16-22-11-15,-15 17-48 0,0 0 7 16,0 1-23-16,0-2 23 0,1 3 4 0,-1 0-10 16,0 0-13-16,-1-1-24 0,1 2-7 0,-1-1-4 15,1 1-22-15,0 1 1 0,-1-1-24 16,1 4 23-16,0 1 9 0,-1 2-6 0,1 2-10 16,3 10 3-16,-3 1 1 0,-1 8-16 15,0-15-5-15,0 8-18 0,0 2-8 16,0 0-2-16,0 1-14 0,0-2-10 0,0 0 20 15,0-3-24-15,0-2-8 0,0-3 6 0,0 0-9 16,0-4-12-16,0 1-36 0,0-4-16 16,0-5-26-16,0 7-30 0,0-7-30 0,0 0 10 15,12 13-122-15,-9-14-48 0,-1 1-44 0,1-2 27 16,-1 0-258-16,1 1 41 0,0-1 38 0,-1 1 35 16,4-2 45-16,-2 2 24 0,0-2 4 15,12-2 19-15,7-4 43 0,-1 4 2 0</inkml:trace>
  <inkml:trace contextRef="#ctx0" brushRef="#br0" timeOffset="64242.87">7517 4084 821 0,'-5'-3'307'0,"2"2"-40"16,0-2 6-16,-1 1-39 0,1 1-14 0,1-2-5 15,0-1-29-15,0 2 14 0,-1 0-46 0,1-1-17 16,0 2 34-16,0-3-23 0,0 2 11 0,0-2-6 16,1 2-9-16,1-3 1 0,0 1-13 15,-1-1 0-15,1 5-22 0,0 0 12 0,0-8-28 16,0 1-3-16,14-11-6 0,-9 9-2 16,4-1-18-16,3 2-9 0,-1 2-5 0,-1 2 3 15,-10 4-8-15,11 0-11 0,1 0 4 0,13 11-10 16,-12-1 17-16,-1 2-15 0,-3 5-1 15,-3-5 3-15,-3 5-8 0,-2 0 1 0,-1-9 3 16,0 5 4-16,0 0-3 0,-15 18-2 0,7-14 3 16,-2-2-7-16,1-1-4 0,-3-2-1 15,-1-2-10-15,-3-1 8 0,2-1 0 0,3 1-14 16,-2-1 13-16,3-3-10 0,1-3 2 0,0 3 5 16,0-2-14-16,3-2 2 0,1 0 12 15,1 1-10-15,0-1 4 0,-1 1-4 0,1-1 5 16,1 0-2-16,0-1-4 0,1 0 9 15,1 2-7-15,0-1 1 0,-1-1-3 0,2 0 4 16,0 0-2-16,0 0 5 0,0 0-4 0,8-3 2 16,-3 3 4-16,3 0-5 0,12 0 15 0,-10 0 0 15,7 0 0-15,4 0-10 0,3 0 8 16,2 0-2-16,2 0-12 0,-1 0 5 16,-1 0 9-16,0 0-6 0,22 8-13 0,-30-7 3 15,1 1-8-15,-5-1-18 0,-3-1-10 0,-4 0-19 16,-1 1-35-16,-6-1 5 0,0 0 8 15,7 0-121-15,-7 0-29 0,0 0-43 0,6 0-32 16,-6 0 30-16,0 0-256 0,8 0 16 16,-8 0 66-16,7 0 27 0,-1 0 30 0,16-13 27 15,-13 11 23-15,7-3 32 0,0 3-30 0,4 0 43 16</inkml:trace>
  <inkml:trace contextRef="#ctx0" brushRef="#br0" timeOffset="68135.82">12484 3996 237 0,'0'0'99'0,"0"0"-16"0,0 0 42 0,0 0-19 0,0 0-21 15,0 0 9-15,0 0-13 0,0 0-8 16,0 0 5-16,0 0-9 0,0 0-16 0,0 0 16 16,0 0-9-16,0 0-8 0,0 0 2 15,0 0-34-15,0 0 32 0,0 0 7 0,0 0-31 16,0 0-6-16,0 0-8 0,0 0 16 0,0 0 28 16,0 0-30-16,0 0 1 0,0 0 1 15,0 0-20-15,0 0 10 0,0 0 3 0,0 0-2 16,0 0 1-16,0 0 6 0,0 0-10 0,0 0-8 15,0 0 5-15,0 0 11 0,0 0-8 0,0 0-3 16,0 0-13-16,0 0 28 0,0 0-18 16,0 0 9-16,0 0-5 0,0 0-20 15,0 0 22-15,0 0 20 0,0 0-8 0,0 0-3 16,0 0-10-16,0 0-6 0,0 0 21 0,0 0-5 16,0 0-6-16,0 0-3 0,0 0-3 0,0 0 3 15,0 0 2-15,0 0 4 0,0 0-13 0,0 0 4 16,0 0-6-16,0 0 11 0,0 0-10 15,0 0-7-15,0 0 11 0,0 0-3 0,0 0-2 16,0 0 4-16,0 0-6 0,0 0 10 16,0 0-14-16,0 0-3 0,0 0-5 0,0 0 5 15,0 0 3-15,0 0 8 0,0 0-11 16,0 0 4-16,0 0-2 0,0 0-4 0,0 0 4 16,0 0 16-16,0 0-20 0,0 0-2 0,0 0 10 15,0 0 1-15,0 0-5 0,0 0 10 0,0 0-10 16,0 0-6-16,0 0 21 0,0 0 2 15,0 0-18-15,0 0 2 0,0 0 6 0,0 0-16 16,0 0 14-16,0 0-11 0,0 0 11 0,0 0-4 16,0 0-2-16,0 0-5 0,0 0 9 15,0 0 13-15,0 0-9 0,0 0-21 0,0 0 23 16,0 0-3-16,0 0-2 0,0 0 0 16,0 0 11-16,0 0-14 0,0 0-6 0,14 0 19 15,-14 0-18-15,0 0 22 0,0 0-20 16,0 0 2-16,0 0 10 0,0 0-7 0,0 0 5 15,0 0 1-15,0 0-2 0,0 0-3 16,0 0-2-16,0 0 5 0,0 0 11 0,0 0-14 16,0 0-7-16,0 0 12 0,0 0-13 15,0 0 12-15,0 0-12 0,0 0-5 0,0 0 4 16,0 0 12-16,0 0-3 0,0 0-9 16,0 0 14-16,0 0-14 0,0 0 1 0,0 0 19 15,0 0-8-15,0 0-14 0,0 0 0 16,0 0 16-16,0 0-9 0,0 0 1 0,0 0-6 15,0 0 1-15,0 0 2 0,0 0-9 0,0 0 16 16,0 0-10-16,0 0 13 0,0 0-1 16,0 0-14-16,0 0 4 0,0 0-1 0,0 0 4 15,0 0 9-15,0 0-21 0,0 0 12 16,0 0-6-16,0 0 4 0,0 0-6 0,0 0 10 16,0 0 0-16,0 0 6 0,0 0-18 0,0 0 2 15,0 0-1-15,0 0 10 0,0 0-7 16,0 0-2-16,0 0 13 0,0 0 0 15,0 0-12-15,0 0 2 0,0 0 4 0,0 0 3 16,0 0-10-16,0 0-1 0,0 0 7 0,0 0 2 16,0 0 3-16,0 0-6 0,0 0 3 15,0 0 1-15,0 0-5 0,0 0-4 0,0 0 4 16,0 0-10-16,0 0 18 0,0 0-8 16,0 0 4-16,0 0-10 0,0 0-3 0,0 0 13 15,0 0 5-15,0 0-3 0,0 0 7 0,0 0-12 16,0 0 11-16,0 0-10 0,0 0-2 0,0 0-10 15,0 0 10-15,0 0 8 0,0 0-8 16,0 0 0-16,0 0 0 0,0 0-3 16,0 0 3-16,0 0-2 0,0 0-4 0,0 0 6 15,0 0-5-15,0 0 20 0,0 0-13 0,0 0 0 16,0 0-8-16,0 0 1 0,0 0 10 0,0 0 7 16,0 0-8-16,0 0-1 0,0 0 15 15,0 0-8-15,0 0 3 0,0 0-3 0,0 0-17 16,0 0 9-16,0 0 9 0,0 0-1 0,0 0-14 15,0 0 2-15,0 0 13 0,0 0-3 16,0 0-18-16,0 0 5 0,0 0 16 0,0 0 0 16,0 0-14-16,0 0 2 0,0 0-3 15,0 0 8-15,0 0-1 0,0 0-8 0,0 0 2 16,0 0 5-16,0 0 2 0,0 0 5 16,0 0-1-16,0 0-16 0,0 0 8 0,0 0-6 15,0 0-4-15,0 0 20 0,0 0 1 0,0 0-7 16,0 0-6-16,0 0-5 0,0 0 6 15,0 0-8-15,0 0 14 0,0 0 6 0,0 0-12 16,0 0 7-16,0 0-5 0,0 0-2 0,0 0 17 16,0 0-20-16,0 0 11 0,0 0-5 15,0 0-1-15,0 0 1 0,0 0-7 16,0 0 16-16,0 0-11 0,0 0-5 0,0 0 4 16,0 0 8-16,0 0-16 0,0 0 1 0,0 0 9 15,0 0 7-15,0 0 9 0,0 0-14 16,0 0-3-16,0 0 4 0,0 0 13 0,0 0-19 15,0 0-12-15,0 0 20 0,0 0-6 16,0 0-2-16,0 0 10 0,0 0 13 0,0 0-7 16,0 0 6-16,0 0-7 0,0 0 11 15,0 0-13-15,0 0 15 0,0 0-12 0,0 0-1 16,0 0-4-16,0 0 3 0,0 0-3 16,0 0-5-16,0 0 14 0,0 0-6 0,0 0-5 15,0 0-10-15,0 0 5 0,0 0 13 0,0 0-9 16,0 0-9-16,0 0 5 0,0 0 10 0,0 0-1 15,0 0-13-15,0 0 5 0,0 0 4 16,0 0-10-16,0 0 1 0,0 0 11 0,0 0 2 16,0 0-17-16,0 0 2 0,0 0 3 15,0 0 10-15,0 0-3 0,0 0-10 0,0 0 20 16,0 0-25-16,0 0 19 0,0 0-5 0,0 0 10 16,0 0-7-16,0 0-5 0,0 0 10 0,0 0-15 15,0 0 12-15,0 0-16 0,0 0 8 16,0 0-9-16,0 0 3 0,0 0 5 0,0 0-4 15,0 0 5-15,0 0 6 0,0 0 15 0,0 0-17 16,0 0 17-16,0 0-5 0,0 0-1 16,0 0 2-16,0 0-3 0,0 0 2 0,0 0 7 15,0 0-11-15,0 0 18 0,0 0 0 0,0 0-2 16,0 0-13-16,0 0-2 0,0 0 15 16,0 0-4-16,0 0-11 0,0 0-5 0,0 0 8 15,0 0-5-15,0 0-4 0,0 0 15 0,0 0-27 16,0 0 14-16,0 0 9 0,0 0-9 0,0 0-21 15,0 0 8-15,0 0 2 0,0 0 19 16,0 0-11-16,0 0 2 0,0 0-18 0,0 0 7 16,0 0 5-16,0 0 14 0,0 0-18 0,0 0 5 15,0 0-1-15,0 0 9 0,0 0 1 16,0 0-16-16,0 0 7 0,0 0 0 0,0 0-21 16,0 0 24-16,0 0 12 0,0 0-23 15,0 0-9-15,0 0 0 0,0 0 16 0,0 0-3 16,-17 2-13-16,16-2 13 0,-1 0-11 0,1 0 15 15,0 0-7-15,0 1 28 0,0-1-9 16,0 0-13-16,0 0-16 0,1 0 9 16,-1 1 1-16,0-1 19 0,0 0-7 0,0 0 13 15,0 0-10-15,0 0 25 0,0 0-27 0,0 0 11 16,0 0-11-16,1 1 13 0,0-1-16 16,-1 0 17-16,1 1 7 0,-2-1 0 0,2 0 3 15,0 0-26-15,-1 0 8 0,4 1 26 16,-6 0-24-16,3 1 5 0,0-2 10 0,0-2-15 15,0 2 1-15,-2 1 21 0,1-1-10 0,2-1-21 16,-3 1 4-16,2 1 12 0,0 0-3 0,0-2-15 16,0 1 11-16,-1-1-2 0,0 1 16 15,1 0 7-15,0 0-12 0,0 1-2 0,0-2-4 16,-1 0 14-16,2 1-11 0,-1 0 2 0,0 0-10 16,0-2 27-16,0 1-1 0,0 0-8 0,1 1-20 15,0-3 16-15,-1 3 9 0,0-1-7 16,1-1-21-16,0 0 14 0,1 0 2 0,1 0 4 15,0-3-5-15,1 3-20 0,-1-2 2 16,1 1-5-16,1 0 14 0,1 0-13 0,7-4 11 16,-3 3-16-16,-2 1 5 0,1 0 2 0,-9 3-5 15,7 0-2-15,-1 0 12 0,5 12 6 16,-3 4 13-16,-1-2-13 0,-4 2-3 16,0 1 9-16,-3-3 8 0,0-5 5 0,0 5 3 15,-11 16-10-15,6-14 1 0,-4 0-4 0,0-1 4 16,-2 2 1-16,-1-4 1 0,0 0-6 0,-3 0-11 15,1-3-1-15,-1-1 3 0,2 0-1 16,0-2-2-16,-1-2 0 0,3 1 3 0,2-3-10 16,1 1 17-16,2-2-5 0,2-2-5 15,0 3 4-15,2-1-14 0,-2-2 1 0,1 2 5 16,1-1-1-16,1-1 6 0,0 2-12 0,1-1 11 16,0-1-4-16,0 0 7 0,0 0-8 0,15 2-3 15,-9-2 6-15,16 0 1 0,-2 0-1 16,-10 0 4-16,6 0-5 0,5 0-4 15,0 0 4-15,1 0-14 0,2 0-35 0,0 0 4 16,-2 0-139-16,18-13-48 0,-23 9-50 0,1 1 26 16,-4-2-235-16,-3-1-17 0,-3 0 34 15,-1 1 22-15,0 1 38 0,4-4 28 0,-5 1 23 16,1 2 25-16,-2-3 13 0,0 2 44 16,4-3-55-16</inkml:trace>
  <inkml:trace contextRef="#ctx0" brushRef="#br0" timeOffset="68637.41">12804 4051 499 0,'1'-4'446'0,"-1"-1"-96"16,1 2-50-16,0-1 19 0,-2-1-42 0,3 0-33 16,0 2-30-16,1-2-5 0,0 1-15 15,-1 1-23-15,2-1-18 0,0 2-17 0,2-1-7 16,-2 2-11-16,1 1-25 0,0 1 14 0,1 0-6 15,0 2-6-15,-6-3-5 0,16 12 4 16,-8-4-21-16,0-2 3 0,-3 6-13 0,-3 0 6 16,-1-2-18-16,-1-1 6 0,0-9-17 15,0 7 3-15,0 0 1 0,0 1-13 0,-17 14-6 16,7-13 3-16,4-2-14 0,0-2 19 0,0-2-19 16,1 0 6-16,1 0 0 0,0-1-10 15,1-1 3-15,-1 0 1 0,1 0 1 0,1 0-3 16,-2-1-4-16,2 0-2 0,0 1-1 15,0 0 0-15,2-1-11 0,0 0 20 0,0 0-16 16,3-1 0-16,-2 1-7 0,4 1-3 0,0-1 12 16,0 2-15-16,1-1 9 0,10 3 3 15,-6 0 4-15,5 3 4 0,0-1-7 0,-4 1 16 16,1 3-16-16,-4 0 8 0,-2-3-2 0,-1-3 19 16,-2 2 6-16,-2 0-11 0,0-1 3 0,-1-5 8 15,0 0-2-15,0 7-2 0,0 0 6 0,-13 3-5 16,2-2-2-16,-1-3-10 0,-1 3 1 15,-3-2-1-15,4-3-19 0,-2-1-10 0,3-1-35 16,-9 0 4-16,7-1 4 0,0 0-84 0,2 0-30 16,-2 0-44-16,-16-9-44 0,17 5 26 15,1-5-198-15,4 1-74 0,7 0 47 0,-4 1 26 16,4 7 17-16,0-7 12 0,11-13 53 0,3 1 28 16,4 6 25-16,7 2-4 0</inkml:trace>
  <inkml:trace contextRef="#ctx0" brushRef="#br0" timeOffset="69188.9">13741 4032 680 0,'1'-2'343'0,"-1"0"-19"0,1-1-38 15,0 1-17-15,3-2-52 0,-3 1-1 0,1 0-24 16,-1-2 23-16,1 0-30 0,1 1-24 16,-1 0-11-16,1 1-16 0,0-1 9 0,3 1-9 15,-2 0-5-15,2 2-25 0,0 1-9 16,2 0 7-16,1 0-13 0,3 0 7 0,15 14-18 15,-12-9-2-15,-2 1-4 0,-2 4-14 0,0-1 10 16,-3-1-11-16,-4 1-6 0,-1 0 14 16,-2-1-18-16,-1-8 6 0,0 8 1 0,0-1-7 15,-12 15-10-15,5-9 2 0,-4 0-17 0,1-3 15 16,0-2-12-16,-3 0 2 0,0 0 2 16,2-5 1-16,0 1-19 0,3-1 3 0,-1-3 5 15,2 2-3-15,-7 4-14 0,4-2 4 0,2 0 5 16,2-3 2-16,3 2-11 0,-2-1 8 0,2-1-6 15,-1-1 12-15,2 0-1 0,2 2-1 16,0-1-9-16,0-1 10 0,0 0-5 16,0 0 9-16,12 0-6 0,-5 0-13 0,13 0 4 15,-11 0 6-15,6 0-9 0,6 0 7 0,3 0-4 16,1 0-11-16,2 0-28 0,-2 0-31 0,32-10 6 16,-29 8-132-16,-1-3-50 0,0 0-64 15,0 1 32-15,-2-3-263 0,-3 1 53 0,-1 2 36 16,-1-3 33-16,2 5 32 0,-6-6 4 15,2 0 42-15,-10 1 11 0,-3 6 8 0,-2-5 3 16</inkml:trace>
  <inkml:trace contextRef="#ctx0" brushRef="#br0" timeOffset="69502.74">14260 4025 400 0,'0'-4'426'0,"-1"0"-74"15,5 0-5-15,-6 1-49 0,2 1-23 0,0 0-33 16,0-1 11-16,0 1-7 0,0 4 14 0,2-1-6 15,-2 2-2-15,-3-1-16 0,2 3-26 16,-1 1-7-16,-4 9-22 0,0 1 0 0,1-1-14 16,-2-2-27-16,1 1 1 0,2-4-12 15,1 1-14-15,0-4 2 0,2 1-20 0,0-3-11 16,1-5 4-16,0 0 3 0,0 8-22 16,0-1-9-16,20 7 4 0,-1-8-12 0,-4 0-19 15,4-3 21-15,0-1-18 0,2 0-6 16,-3-2-23-16,-9 0-35 0,4 0-31 0,1 0-38 15,-1 0-15-15,12-11 12 0,-17 8-134 0,0 1-7 16,-2-2-23-16,-1 0-28 0,-2 1 28 16,0-1-80-16,-1-1-92 0,1 1-63 0,-3 1 44 15,0-2 35-15,0 1 30 0,0 4 20 16,0 0 7-16,0-9 22 0,0 2 56 0,0 7 93 16</inkml:trace>
  <inkml:trace contextRef="#ctx0" brushRef="#br0" timeOffset="69690.74">14443 4093 595 0,'-2'-5'209'0,"-1"1"7"15,1-2 4-15,-3 3 19 0,1-1-7 16,2 0-3-16,1 1-21 0,-1 1 26 0,0-1-34 15,0 1-1-15,0 2-23 0,1-1 43 0,0 4 8 16,0 0 6-16,1 2-18 0,-1 2-10 16,2-1-15-16,-2 14-13 0,1-13-19 0,0 6-20 15,0 1-13-15,0 1-5 0,0 2-26 0,-11 9-32 16,9-15-17-16,1-5-31 0,0 2-38 16,-1-1 2-16,2-2-113 0,0 0-53 0,-2-4-53 15,2-1 26-15,0 0-303 0,0 0 16 0,2 3 37 16,3-3 29-16,2-3 51 0,11 0 12 15,4-3 6-15,1-2 50 0,1-1 30 0,3 1 25 16</inkml:trace>
  <inkml:trace contextRef="#ctx0" brushRef="#br0" timeOffset="70276.83">15274 3996 337 0,'-3'0'320'16,"4"0"-29"-16,-2 0 1 0,-3 3-26 15,4-3 9-15,-2 1-42 0,0-1-4 16,2 0 6-16,0 0-37 0,-2-1-22 0,2 1 19 15,0-1 7-15,0-1-7 0,0-1-21 0,0 2 0 16,0-2-13-16,2 1-8 0,0-1-35 16,0 0 1-16,1 2-9 0,3-3-3 0,6-2 0 15,-3 0-17-15,1 6-5 0,0-2-2 0,-3 1-19 16,-7 1 7-16,8 0-13 0,3 0-3 0,12 14-1 16,-11-5 5-16,-4 2-6 0,-3 2-8 0,1 2-9 15,-4-4 8-15,-2 0-7 0,0-11-9 16,0 12 3-16,-13 15 1 0,1-14-7 0,2 1-7 15,-1-1 3-15,-1-3 0 0,-1-1-6 16,-1 1-5-16,1-3 8 0,0 0-1 0,-4-1-5 16,7-2 4-16,0-1-10 0,3-1 8 0,1-1-3 15,-1 1-12-15,1 0 10 0,-1-1-14 0,2 0 5 16,1 1 0-16,0-1 5 0,1-1 9 16,1 0-9-16,0 1 25 0,0 1-9 0,2-2-7 15,0 0 2-15,0 0 11 0,6 0-18 16,-1 0 16-16,1-3-14 0,3 3 0 0,11-3 6 15,-9 3-1-15,5 0-17 0,5 0 9 0,-1 0-6 16,2 0 1-16,1 0-34 0,0 0-17 16,-1 0-36-16,0 0-52 0,1 0 15 0,17-9-138 15,-29 4-49-15,1 3 28 0,-4 0-198 0,-1-2-53 16,1 3 62-16,-4-2 34 0,0-1 32 16,0 1 11-16,-1 0 8 0,3 0 31 0,-4 2 38 15,4-2 32-15,-4 0-12 0</inkml:trace>
  <inkml:trace contextRef="#ctx0" brushRef="#br0" timeOffset="70691.95">15696 3991 567 0,'7'-10'410'16,"2"5"-33"-16,-2-1-30 0,-3 0-46 16,1 2 31-16,-3 0-40 0,0 3-15 0,0-1-44 15,-2 2 5-15,2 0-25 0,-4 2 3 16,-2 2-19-16,2-1-19 0,-3 2-17 0,-1 9-20 15,-4-2-2-15,1-2-10 0,3 3-7 16,-1-4-23-16,3-4-2 0,-1 3-13 0,3-1 3 16,-1 0-17-16,3-2 5 0,-2 0-4 15,2-1-6-15,0-4-5 0,0 0-1 0,0 7-8 16,23 7-15-16,-5-9 3 0,-3 1-18 16,-1-2 7-16,4-1-10 0,0 3 0 0,-2-1 6 15,0-1-6-15,-5-2-4 0,-1 1-1 0,-2 0 10 16,-1 1-16-16,-1-2 20 0,-2 2-14 15,-1 0 4-15,-1 0 12 0,-2 0 16 16,0-4-2-16,0 0 2 0,0 8-28 0,-13 11 25 16,0-8-25-16,5-3 13 0,-7 3-3 0,-3-4 3 15,4 3-21-15,-8-5-9 0,1 0-21 16,0-4-8-16,2 2-35 0,-4-3-39 16,15 0-55-16,-8 0 17 0,0 0-212 0,-13-12 29 15,16 4-288-15,1-1 62 0,6 1 60 16,3-1 18-16,3 0 43 0,0 9 27 0,0-12 42 15,9-20-2-15,3 13 48 0,-3 1 18 0,4-1-2 16</inkml:trace>
  <inkml:trace contextRef="#ctx0" brushRef="#br0" timeOffset="70899">15748 3934 1228 0,'2'0'498'0,"-2"1"-52"0,3-1-59 15,-1-1-41-15,2 1-28 0,3 0-30 16,0 1-34-16,11-3-30 0,-7 2-15 0,7 0-25 16,2 0-52-16,5 0-60 0,26-12-75 0,-19 9 3 15,-3 1-155-15,2-2-46 0,-4-2 18 0,1 2-327 16,-6 1 28-16,-1-1 48 0,-4 1 40 16,1-2 28-16,-6 1 22 0,-4 1 25 0,2 0 20 15,-4-1 8-15</inkml:trace>
  <inkml:trace contextRef="#ctx0" brushRef="#br0" timeOffset="92474.99">720 6863 638 0,'0'-14'258'0,"0"14"-6"15,0 0-20-15,0 0-5 0,-16 0 17 0,16 0-2 16,0-14-7-16,0 14-47 0,0 0-20 16,0 0 6-16,0 0-17 0,0 0-16 0,0 0-5 15,0 0-15-15,0 0 9 0,0 0-19 0,0 0 6 16,0 0-6-16,0 0-32 0,0 0 3 0,0 0-17 15,0 0 11-15,0 0 5 0,0 0-2 16,0 0-19-16,0 0 14 0,0 0-13 0,0 0-7 16,0 0-22-16,0 0 13 0,0 0 8 15,0 0-23-15,0 0-3 0,0 0-1 0,0 0 12 16,0 0-12-16,0 0-4 0,0 0 14 0,0 0 0 16,0 0-23-16,0 0 0 0,0 0-17 0,0 0 16 15,0 0-5-15,0 0 7 0,0 0-6 0,0 0-6 16,0 0-8-16,0 0-6 0,0 0 21 15,0 0 2-15,0 0-7 0,0 0-8 0,0 0 0 16,0 0 10-16,0 0 1 0,0 0-5 0,0 0-2 16,0 0 23-16,0 0-30 0,0 0 3 0,0-13 7 15,0 13 3-15,0 0-15 0,0 0 5 16,-18-22-15-16,16 18 26 0,4 0-5 0,-2 0 12 16,0 2-10-16,0-1-2 0,3 1 12 15,-6 4-2-15,3-4-10 0,1-1 15 0,-2 3-9 16,-1-1 13-16,2 1-17 0,-3 1 0 0,6 1-12 15,-6 1 12-15,6 0-10 0,-3 4 8 16,0 9-4-16,-5-1-4 0,5-7 5 0,0 6 14 16,-7 18-1-16,3-11-7 0,2 1 6 15,-7 0 0-15,9-2-1 0,-5-1 3 16,2-1-9-16,1 5 6 0,0-8 2 0,2-4-9 16,-2-1 19-16,2-10-3 0,0 7-27 0,0-7-6 15,0 8 11-15,4-3-24 0,-6-6-41 0,2-2 9 16,0-3-109-16,0-1-31 0,4-2-17 15,4-2-53-15,-1-3 25 0,-7 1-130 0,4 2-86 16,-4 11 25-16,0-12 51 0,0-1 36 0,0-1-3 16,0 2 21-16,0-1 43 0,0 0-12 15,0 0-7-15</inkml:trace>
  <inkml:trace contextRef="#ctx0" brushRef="#br0" timeOffset="92842.49">686 6551 392 0,'3'-2'318'16,"-6"-1"-55"-16,1 2-12 0,2 0-13 0,0 1-20 16,0-3-22-16,2 7-18 0,0-3-35 15,-2-1-5-15,-1 3-14 0,5-3-8 0,-4 4-5 16,8 4 20-16,1 2-15 0,3 3 34 0,1 3-35 15,3 0-15-15,1 2-9 0,0 5-11 0,-2 2-6 16,6 4 64-16,-1 2-5 0,-1 1-6 16,-2 5 6-16,-2-4-7 0,1-4-9 0,-7 7-12 15,-2-1-6-15,-2-7-13 0,-1 0-7 16,-4-3 1-16,0-12-19 0,0 3-8 0,-14 23 11 16,7-17-15-16,-6-1 3 0,-2-5-11 0,-4 3-12 15,2-8-47-15,0 2-28 0,0-2 6 0,1-1-92 16,-4-2-38-16,0-3-59 0,4 1 25 15,-2 0-203-15,6-5-96 0,4-1 77 0,-1 0 12 16,2 0 8-16,-2-6 48 0,2-11 48 16,11 9 17-16,-1-3-14 0,8-2-19 0</inkml:trace>
  <inkml:trace contextRef="#ctx0" brushRef="#br0" timeOffset="93640.66">1875 6720 613 0,'5'-4'296'0,"-1"1"-23"16,-2-1-2-16,0 0-14 0,0-2-23 16,0 2-1-16,0-2-30 0,0 1-28 0,-4-2 3 15,2 1-29-15,0 6-10 0,0 0-1 16,0-8-23-16,-12-2-13 0,7 7-35 0,-1 2 5 16,-4 1 7-16,-6 1-5 0,5-1-33 0,-15 12 19 15,5-1-11-15,0 0 1 0,6 1-9 0,0 3 12 16,2-1-26-16,2 1 6 0,3-1 10 15,3 1-24-15,1-3 10 0,4-5-2 0,0-7-3 16,0 9 7-16,0-2-18 0,19 10-14 16,-6-7 17-16,0-4-24 0,3 2 18 15,1-1 0-15,0-1-2 0,3 0 9 0,-3 1-3 16,2-3-1-16,-2 3-7 0,3 1-17 0,-5 1 7 16,0-1-4-16,-4-1 22 0,-2 0 3 0,-4-1-4 15,-3 1-2-15,0-2 35 0,-2-5 11 0,0 0-31 16,0 9 4-16,-16 10 24 0,3-5-20 15,-2-5-4-15,-3-3 7 0,-3 3-15 0,-2-3 10 16,2 1-20-16,-1-2-24 0,-2 0 1 16,5 0-74-16,7-5-64 0,-6 0-38 0,-14-10-64 15,16 0 23-15,3 1-236 0,2-1 29 16,2-3 34-16,7 2 28 0,-2-6 26 0,4 17 10 16,0-13 12-16,22-13 21 0,-5 14 28 0</inkml:trace>
  <inkml:trace contextRef="#ctx0" brushRef="#br0" timeOffset="94254.44">2053 6909 912 0,'4'4'353'0,"0"-1"-17"0,2 0-51 0,-1-1-36 15,1-1 34-15,0 1-43 0,2-2-48 16,0 0 9-16,-8 0-11 0,14 0-33 0,1 0-46 15,16-9 9-15,-13 4-4 0,-4-2-11 16,0 2-12-16,-3-3-9 0,2-3-9 0,-1 2-48 16,-4 0 2-16,5 1-13 0,-10 0-11 0,1 2-4 15,-3 1 1-15,0-1-2 0,-1 3 17 16,0 3 1-16,0 0-2 0,0 0-28 0,-8-4 11 16,3 8 25-16,-5 5-3 0,0 2-1 0,0 4-4 15,0-2 25-15,3 1-11 0,1 1 27 0,3 2 0 16,-2-2-5-16,3-2 7 0,2-3-16 15,0-10 5-15,0 8-10 0,0-1 2 0,0-7-13 16,16 13-9-16,-10-11 7 0,13-4-6 0,-10 2 16 16,18-8-28-16,-4-2-13 0,-2-1 0 15,3-4-53-15,-4 3-43 0,-1-3-12 0,-3-4-9 16,0 2-7-16,1 0 18 0,-4-2-9 16,3-1 19-16,-7-3-3 0,5 1 11 0,-3 2 10 15,-2 0 13-15,-1 0-3 0,-2-1 3 0,-5 3 28 16,2 0 4-16,-2-1 43 0,0 6-1 0,-1 13 45 15,0-10-8-15,0 1 4 0,0 0 14 16,0 9-14-16,0-8 25 0,0 8-8 0,0 0 35 16,-10-11-19-16,6 12 35 0,2 0-10 15,-2 3 17-15,0 1-8 0,-2 10 21 0,-1 2-5 16,3 4 2-16,1 4 24 0,1 1-22 16,-1 3-6-16,3 2 2 0,0-1-6 0,0-16-31 15,0 6-9-15,0 4 6 0,0 0-8 0,0-2-16 16,0-1 11-16,17 18-31 0,-10-24-2 15,-1-8-61-15,1-3-45 0,0-1-73 0,1-3 15 16,2 0-140-16,4 0-49 0,23-16 28 0,-14 6-249 16,-1-5 19-16,0 6 26 0,2-4 15 0,-1 0 61 15,-1 0 31-15,0 3 20 0,1 1 63 16,-3-1-6-16,-1 4 26 0,-1 0-16 16</inkml:trace>
  <inkml:trace contextRef="#ctx0" brushRef="#br0" timeOffset="94594.86">2855 6883 212 0,'-2'5'500'0,"2"-3"-107"16,-2 3-24-16,1-1-48 0,-1-1 19 0,2-1-30 15,0 3 0-15,3-3-29 0,-1 1-20 0,2 1-43 16,0-2-9-16,2-1-20 0,1-3-20 16,0 2-26-16,9-5-8 0,0 0-16 0,1-1-12 15,-3 0-19-15,-1-1-33 0,0-5-5 16,-3 5-10-16,-1-3-4 0,-2 2-16 0,-2 4 6 15,0-1-25-15,-2 0 8 0,-3 1 3 0,0 1-12 16,0 3-7-16,0 0 2 0,0 0 14 0,-10 0-8 16,5 2 13-16,-7 6-22 0,-1 3 26 15,2 2-4-15,1 2 5 0,0 3-2 0,2 1 13 16,0-1-5-16,5 2 4 0,0-4-3 0,0 1-7 16,3-10 7-16,0 3-9 0,13 7-16 15,-6-12-21-15,1-2-17 0,13-1 3 0,-10-2-108 16,10 0-21-16,27-10-48 0,-23 2-26 0,4-1 22 15,-2-3-167-15,0 0-64 0,-2 0-8 16,-4-2 44-16,2-2 43 0,-2 1 14 0,-3 0 14 16,-2 1 33-16,-2 4 22 0,-4-1-29 15</inkml:trace>
  <inkml:trace contextRef="#ctx0" brushRef="#br0" timeOffset="95010.97">3315 6843 370 0,'-1'-2'277'0,"-2"0"18"0,0 0-29 16,-1 2 10-16,0 2 10 0,-1 0-26 15,-1-1-32-15,1 3 73 0,-7 3-15 16,0 3-17-16,3 0-7 0,-1 2-10 0,1 2-10 15,2-1-28-15,1 3 3 0,3-1-38 0,1 1 8 16,2-3-34-16,0-4-14 0,0 1-8 0,21 14-9 16,-9-14-14-16,0 0-18 0,8-3-13 15,3-2 6-15,0-3-30 0,-12-2-22 0,8 0-43 16,27-11-46-16,-19 2-35 0,-2 0 9 0,-1-3-83 16,1-4-42-16,-2-1-27 0,-2-1-13 15,-4-3 4-15,1-1 5 0,0-2 22 0,-3-1-11 16,-2 2 18-16,1-1 19 0,-3 2 101 15,0-4 25-15,-4 5 32 0,-1 3 27 0,-5 1 29 16,-1 5 13-16,0 12 17 0,0-11 37 0,0 4-8 16,0 7 28-16,0-8-10 0,0 8 48 15,-10-11-8-15,6 11 5 0,1 2 10 16,-2 3-15-16,-1 7 23 0,-1 3 7 0,1 4 12 16,1 5 8-16,0 5-7 0,3 0-10 15,2 3 7-15,0-15-28 0,0 5-12 0,0 2-29 16,0 2-13-16,0 0-10 0,13 23-10 0,-10-29-2 15,1-4-25-15,0-3-37 0,-1-6-38 16,2-2-64-16,1-5-68 0,1 0 16 0,-1-3-157 0,10-5 27 16,-3-6-294-16,0 1-13 0,-2 0 66 15,0-2 49-15,0-2 9 0,-3 1 45 0,-2 3 14 16,1-3 46-16,2 3 46 0,-4-1-1 16,0 4 19-16,-4 1 13 0</inkml:trace>
  <inkml:trace contextRef="#ctx0" brushRef="#br0" timeOffset="95173.4">3706 6836 215 0,'-5'0'650'0,"3"0"-150"0,-2-2-40 0,2 2-67 15,-1 0-47-15,2 0-52 0,-1-2-33 0,0 2-42 16,3-3-68-16,4 2-18 0,-1-2-135 0,12-2-65 16,6-1-93-16,4 2 15 0,5-1-289 15,0 0 40-15,0 4 21 0,2-2 27 0,1 1-21 16,-1 2 68-16,-14 0-12 0,9 0 54 15</inkml:trace>
  <inkml:trace contextRef="#ctx0" brushRef="#br0" timeOffset="95603.65">4632 6865 754 0,'4'-2'535'0,"-2"0"-50"0,-1-1-48 0,-1-2-36 16,0 1-33-16,-2 1-32 0,0 1-50 0,-2 0-7 15,0 0-52-15,-2 2-21 0,-1 1-11 16,-9 7-16-16,-2-1-24 0,1 5-19 0,2 2 0 16,1 4-8-16,0 0-22 0,3 2-1 15,0-2-18-15,3 0-5 0,2-1-19 0,3-4-6 16,2-1 7-16,1-12-10 0,0 9 9 0,0-2-4 16,13 3-34-16,-6-10-8 0,12-2-32 15,-1-6-25-15,2 1-14 0,0-5-33 16,0-2-9-16,0-3 10 0,-1 0-10 0,-1 2 10 15,0-1 8-15,-3-1 8 0,-2 2 7 16,-1 2 8-16,-1 3-1 0,-5 2 26 0,-1 2 9 16,0 2 28-16,-3 4 5 0,0 0 10 0,-2 0 20 15,0 0-9-15,0 0 17 0,0 13 4 16,0-8 8-16,0 3-8 0,-1 11 2 0,1-9-6 16,0 5 1-16,0 2-2 0,0-1-16 15,17 14 11-15,-11-17-40 0,1-5-34 0,-1-1-48 16,1-4 9-16,2 0-136 0,12-3-54 0,-11 0-58 15,9 0 29-15,29-15-237 0,-20 5 22 16,0-2 48-16,2-2 51 0,-1-3 21 0,2 0 5 16,0-2 52-16,-1-1 19 0,2-4 16 15,-2-1-18-15</inkml:trace>
  <inkml:trace contextRef="#ctx0" brushRef="#br0" timeOffset="97002.99">5362 6682 857 0,'5'-4'501'0,"-1"0"-74"0,-1 1-38 16,0 2-31-16,-3 3-16 0,1 0 3 0,-2 3-16 15,1 0-25-15,-2 13 1 0,2-7-23 16,0 8-22-16,0 5-28 0,-7 28 36 16,1-23-51-16,4-3-18 0,-1 3-12 0,2-2-39 15,-5-3-5-15,3-2-33 0,0-3 21 0,0-4-33 16,1-1-1-16,-1-6 13 0,1-1-35 0,0-4-26 16,2 0-3-16,0-3-51 0,0 0-30 15,-1-3-21-15,2-3-24 0,4-12-24 0,2-4-20 16,1-3-24-16,2 1-21 0,1-2 21 15,0 0 23-15,3-1 0 0,-1 2 11 0,1 0 10 16,-2 4 26-16,2 1 1 0,-1-1 9 16,-1 4 8-16,0 0 16 0,-1 8 19 15,-1 0 10-15,1 5 1 0,-2 4 24 0,-9 0 1 16,6 0 22-16,10 14 25 0,-6-1 14 0,0 3 6 16,-3 2 6-16,2 1-5 0,-3 1 13 15,-1 0 4-15,0 0-21 0,-1 0-1 0,-3-3 7 16,1 2-5-16,0-7-13 0,0-3 3 15,-1-3-3-15,0 1 7 0,0-5-8 0,-1 1-17 16,2-3 5-16,-2 0-11 0,0 0 1 16,0 0 0-16,5-12-14 0,1-3-17 0,1 0-36 15,-2-3-9-15,2-1-19 0,1-4-9 0,0 0-5 16,1 1 9-16,1 2 1 0,1-3 0 16,-1 4 7-16,-2 3 3 0,2-1 8 0,-3 3 9 15,1 1-1-15,-2 4-2 0,-1 2-8 0,-1 2 19 16,-2 1 4-16,0 2-6 0,1-2 6 0,-1 4 0 15,-2 0 12-15,0 0-2 0,0 0 4 16,12 12 20-16,-5 2 7 0,-1 1 28 0,-3 6 8 16,-3-8 11-16,0 3-9 0,0 6 12 15,0 2-5-15,0 1 17 0,0 3-3 0,0-1-9 16,0 0-5-16,9 24 5 0,-8-29-12 16,-1-4-12-16,2 1-13 0,1-7 18 0,-2-3-6 15,4-1-2-15,0-4-5 0,0-1-26 0,2-1 18 16,0-1-4-16,0 0-2 0,3-1-10 15,4 0 0-15,3 0 1 0,17-16-13 0,-18 8-4 16,2-2 8-16,-1 1-20 0,-1-3 6 0,-1-1 10 16,-2-1-9-16,-2 2 24 0,1-3-25 15,-4 3-7-15,-1-1 9 0,0 4-4 16,-3 0 15-16,-2 3-8 0,0 0-4 0,-2 1-3 16,0 5 3-16,0 0 16 0,0 0-25 0,-7-9 7 15,2 10 2-15,0 0 5 0,0 3-1 0,-7 5 3 16,0 3-10-16,2 3 16 0,0 0 0 15,0 0-1-15,-1 3-5 0,5-3 5 0,3 2-1 16,3-4-12-16,0-4 13 0,0 6-13 16,15 10 2-16,-6-15 21 0,3-2 0 0,1-3-11 15,5-2 2-15,-9-3-15 0,6 0 23 0,21-11-20 16,-17 3-3-16,3-3-4 0,-2-2-16 0,-2-1-11 16,1-2 5-16,0-2 3 0,-3-1-15 15,-1 0 0-15,-1 0 11 0,-2 2-1 16,-3 1 0-16,-1 3-4 0,-3 2 5 0,-2 1 14 15,-1 4-7-15,1 2 20 0,-2-1-16 0,-1 2 10 16,1 1-15-16,-1 1 19 0,0 1-3 16,0 0 4-16,0 0-3 0,0 1 3 0,0 1-9 15,0 1-2-15,2-1 14 0,0 3-1 0,1 0-7 16,5 9-1-16,1 0 9 0,1 1 9 0,-2 0-16 16,0-1 0-16,-1 3 6 0,1-2 6 0,-1 1 9 15,-4-1 12-15,0 0-4 0,-1-1 9 16,0-6 5-16,-1 1-8 0,-1-4-7 0,1 1 17 15,-1-2-9-15,0-1 12 0,0-1-7 16,1 3-7-16,0-3 33 0,-1-2-30 0,0 0-6 16,0 0 2-16,0 0-17 0,0 0 15 0,27-12-11 15,-11 0 5-15,-1 2-11 0,1-3 3 0,5-1-11 16,-3 0 1-16,2-1 6 0,-6 1 6 16,3-1-24-16,-5 3 32 0,-1 0-23 15,-6 5 16-15,-1-3-15 0,-2 3 5 0,-2 0 3 16,0 7-7-16,0 0 6 0,0-8 6 0,0 8-7 15,-11-14 4-15,6 11-12 0,1 1 1 16,1 0 13-16,-1 1-12 0,1 1-6 16,-1 0 14-16,2 1-4 0,0 1-4 0,0 1-7 15,2-1 1-15,0 1 16 0,2 2-12 0,0-1 7 16,1 1-7-16,3 9-1 0,5-1-4 0,1-2 16 16,1 1 5-16,0 1 2 0,0-4 7 15,1 0-33-15,-5-3 29 0,-2-1-24 16,-1-1 33-16,-1-2-22 0,0 0-4 0,-1 0 28 15,-1 0-9-15,-1-2-19 0,0 0 11 16,-2 0-22-16,0 0 17 0,0 0-1 0,0 0 2 16,0 0-22-16,0 0 16 0,0 0-15 0,0 0 4 15,6-9 0-15,-6 7-13 0,1 1 6 16,-1 0 20-16,0-1-21 0,-1 1 24 0,1 0-19 16,0 1 5-16,0 0-4 0,0 0 2 15,1-2-8-15,-1 2 4 0,0-1-19 0,0 0-10 16,1 0-6-16,-1 1-12 0,1-2-22 0,-1 1-36 15,1 1 11-15,-2-1-17 0,1 0-43 16,0 1-28-16,0-2-43 0,0 0-23 0,0 0-33 16,2-1 30-16,-2 1-180 0,0 0-33 15,0 1 41-15,-1-2 45 0,1 2 13 0,-1-1 53 16,0 0 16-16,0 2 27 0,2-2-5 0,0-1 3 16</inkml:trace>
  <inkml:trace contextRef="#ctx0" brushRef="#br0" timeOffset="97557.47">6614 6878 288 0,'-3'0'496'0,"0"-1"-114"0,1-1-56 0,0 2 42 16,-1 0-46-16,0-1-15 0,2 1-40 0,0 0-24 15,0 0-27-15,-1 0-6 0,2 0-25 0,0 0 3 16,0 0-29-16,-2 1-1 0,1-1-22 0,0-1-20 15,0 2-15-15,0-1 3 0,1 0-9 16,-1 3-5-16,-1-1 8 0,1 0-8 0,0 0-2 16,0 1-1-16,0 0-3 0,-1 0-5 15,1 1-4-15,0 0-14 0,1-1-11 0,0 2-3 16,-1 0 5-16,3 1 2 0,-2-6-5 16,0 7 2-16,0 4 14 0,12 14-22 0,-7-12 3 15,0-2-5-15,4 1-1 0,-1 4 13 0,1-2-9 16,1-1 3-16,-2 1-9 0,0-3-6 15,-1-3 0-15,0-1 1 0,-4 0-14 0,1 0-12 16,-2-3 8-16,-1 3-1 0,0 0-1 16,-1-4 8-16,0-3 6 0,0 0-23 0,0 0 10 15,0 6-35-15,-15 3-31 0,10-9-23 16,0 0-56-16,0 0 14 0,-1-1-152 0,0-1-51 16,0-1 31-16,-6-3-217 0,4 1-35 0,3-1 9 15,3 1 86-15,4 1 27 0,1 2 13 0,2-1 46 16,10-3 24-16,1 1 21 0,3 0 20 15,1 0-5-15,2 0 34 0</inkml:trace>
  <inkml:trace contextRef="#ctx0" brushRef="#br0" timeOffset="98513.06">6931 6957 593 0,'7'-7'400'0,"-2"0"-47"16,-2 2-48-16,1 0 53 0,-2 1-25 15,-2-1 2-15,2 2-26 0,-3 1-14 0,0-1-34 16,-1 1-19-16,-1 1-11 0,-1 0-22 0,-2 3-18 15,-2 0-21-15,-6 4-13 0,-2 2 8 16,1 0-11-16,-2 3-34 0,3 3 7 0,-1 0-35 16,3 1-5-16,3 1-1 0,0 1-7 0,1-2-14 15,3-1 3-15,3-3-2 0,0-2-19 16,2 0-14-16,0-9 6 0,0 0-3 16,12 13-1-16,-8-12-2 0,2 0-1 0,1 0-20 15,-1-1 10-15,3 0-11 0,20-10-19 0,-11 2-10 16,0-1-1-16,1-4-11 0,0-1-21 0,-3 0 9 15,1-1-10-15,-3 4 9 0,-1 0-1 16,-2-1 8-16,-3 4 6 0,-2 1 7 0,0 3-15 16,-2-1 13-16,-1 3 5 0,-1 2 18 0,-2 0 23 15,0 0-12-15,0 0 2 0,4 9 27 16,-3-3 2-16,0-1-12 0,1 1 25 0,2-3-26 16,1 11 9-16,4-2 14 0,3-5-2 15,3 3-12-15,0-5 3 0,2 0-10 0,1-3 15 16,-2 0-13-16,-7-2 8 0,5 0-18 15,18-10 1-15,-14 3-18 0,-1 2 23 0,-2-6-17 16,0 1-2-16,0-2 3 0,-2 0-12 0,-3-4 11 16,-1 6-19-16,-3 1 6 0,-1 1-17 15,-2 1 5-15,-2 2 5 0,-1 5-11 0,0 0 24 16,0 0-17-16,-14-5 1 0,9 6-1 16,-1 1 13-16,0-1-3 0,-9 8 6 15,3-1-7-15,-1-1 0 0,4 0-20 0,1 3 5 0,1 2-11 16,1-3-16-16,3-1 5 0,3-8-9 15,0 10 26-15,12 16-7 0,-5-11 6 16,4 6 9-16,3-3-3 0,2-2-3 0,-2 2 1 16,-1 1 18-16,3 1 2 0,-3 1 14 0,0 1-1 15,0 0-3-15,-2 1 5 0,-1 2-2 0,-3-2-3 16,-2 2 20-16,-2 2 1 0,-3-14 9 16,0 5-23-16,-11 24 21 0,0-23-16 15,-2 2 15-15,-3-3-12 0,-1-2 8 0,-5-3-22 16,3-2 5-16,0-3 3 0,-2-2-10 0,4 0 8 15,0-4 10-15,10-2-21 0,-2 0 5 16,-1 0 0-16,-4-9 12 0,10 3-9 0,1 0-10 16,0-9-10-16,3 0 25 0,0 5-17 0,11-21 7 15,0 10-24-15,3 0 19 0,-2-1-10 16,6 1-18-16,-1 0 2 0,3 0 11 0,3 4 0 16,-1-3 8-16,-1 1-11 0,2 1 1 15,0-1-4-15,-3 0 1 0,1 2 10 0,-1 0-9 16,-2 1 4-16,0-2 9 0,-2-1-15 0,0 2-2 15,-1-4 6-15,0 1 6 0,-3 3 0 0,-1-1-5 16,0 2 0-16,-4 1 6 0,0 2 5 16,-3 2 5-16,-1 7-11 0,-2-3 1 0,-1 7-2 15,0 0 8-15,0 0 6 0,0-7-10 16,0 7 8-16,-11-6 2 0,8 9-8 0,0 1 21 16,-6 10 0-16,1-1-3 0,1 2 0 15,1 1 18-15,3 0-14 0,0 0 10 0,0-4-22 16,2 0-1-16,1-12 17 0,0 8 0 15,0 1-2-15,14 10-18 0,-3-13-35 0,0-4-25 16,7 1-26-16,2 1 8 0,-8-4-117 16,6 0-46-16,2 0-45 0,23-16 25 0,-19 8-246 15,1-2-23-15,0 0 39 0,-3 1 15 0,4-1 69 16,2-3 25-16,2-2 21 0,2 1 27 0,1-1 30 16,0-3 36-16,2 1 6 0</inkml:trace>
  <inkml:trace contextRef="#ctx0" brushRef="#br0" timeOffset="98977.33">8433 6604 912 0,'6'-7'500'15,"-3"0"-85"-15,0 7-28 0,0 0-8 16,-1 2-10-16,-2 1-2 0,2 4-14 0,-1 11-16 16,2 4-13-16,-3 6-34 0,0 4 2 15,0-18-25-15,0 10 2 0,0 5-49 0,0 2-5 16,0 3-29-16,0-4-13 0,-12 30-25 0,12-44 6 15,0 6-33-15,0 2-7 0,0-1-10 0,16 20-11 16,-12-26-11-16,1-3-6 0,0-6-15 0,1-2-7 16,4-3-23-16,-2-1-23 0,-1-2-5 15,1 0 2-15,6 0-33 0,17-16-31 0,-15 7 10 16,2-4-34-16,0 0-2 0,-2 0 0 16,-1-1 27-16,-2 1 0 0,1 4 9 0,-5-2-9 15,-2 4 14-15,-2 1-2 0,0 3 7 16,-1 1-5-16,-3 2 15 0,-1 0 9 0,0 4 34 15,-1 1 9-15,-1-1-9 0,1 2 6 0,1 1 7 16,-1 2-5-16,1-2 15 0,0 5 8 0,0 0-14 16,0 1-14-16,13 14 3 0,-5-16 20 15,0-1-12-15,3-4-6 0,-2-3 0 0,1 1-3 16,0-3 3-16,0-1-16 0,-2 0 12 0,20-11-20 16,-11 5-21-16,0-5-11 0,-2-1-53 15,-2-1-35-15,0-1-58 0,-3-1 18 0,-2-2-160 16,-8 4-43-16,0 3 33 0,-11-15-263 15,3 11 38-15,-8-1 44 0,-3 1 17 0,2 3 46 16,-6 0 49-16,-2 1 2 0,1 1 65 0,-3 0 31 16,1 1-31-16,2 0 30 0,1 0 20 15</inkml:trace>
  <inkml:trace contextRef="#ctx0" brushRef="#br0" timeOffset="99123.25">8533 6824 249 0,'-7'0'459'0,"1"-1"38"0,0 0-20 15,2 1-36-15,1-1-15 0,0 0-31 0,0 1-60 16,1-2-20-16,0 1-52 0,2-1-37 0,2 0-13 15,0-1-41-15,1 1-49 0,1-1-68 16,12 0-5-16,2-4-196 0,1 3-98 0,6-3 22 16,2 1-283-16,-2 2 22 0,6-1 72 0,-4 0 8 15,5 1 23-15,2 1 46 0,7-2 11 16,0 1 35-16,3-1 27 0,4 4 21 0</inkml:trace>
  <inkml:trace contextRef="#ctx0" brushRef="#br0" timeOffset="99980.12">9535 6490 609 0,'3'1'350'0,"-1"0"-41"15,1 0-25-15,0 1 7 0,3-1-37 16,-3 1-31-16,1 0 42 0,1 0-3 0,-1-1-12 16,2-1-18-16,3 1-33 0,-1-1-1 15,5 0-17-15,2 0-17 0,22-11-22 0,-17 7-6 16,-2-2-25-16,2-2-11 0,1 1-10 15,-3-2-6-15,3-1-6 0,-2-3-12 0,0 0-11 16,0-1-15-16,-3-2-12 0,-2 1 9 0,-1 0-8 16,-2 2-5-16,-4 1-2 0,-4 2-1 0,-2 2-8 15,-1 8-3-15,0 0-12 0,-11-13 16 0,3 13-2 16,0 0-12-16,-13 0 2 0,11 0-14 16,-24 10 19-16,8-3-16 0,-1 2 12 0,1 1 3 15,4 0-4-15,-3 3 7 0,2 3-7 0,0 1 6 16,4 0 5-16,-1 4-7 0,3-1 4 15,2 0 7-15,2 1 4 0,1 1-2 0,6 1 3 16,3-1 3-16,3-12 2 0,0 7-6 0,17 16 1 16,-7-17 11-16,2-4-11 0,5 2 10 15,-2-5 1-15,4-3-19 0,-1 1 11 0,2-4-13 16,0-3 10-16,-10 0-5 0,5 0-3 0,0 0-11 16,14-13 5-16,-19 10-20 0,-1 0 1 15,-4 0 3-15,0 0-8 0,-3 1 2 16,-2 2 8-16,-2 0-5 0,-1-2 4 0,1 3-2 15,-4 0 1-15,-11 4 2 0,3-1-4 0,-4 4-1 16,-1 2 9-16,1 1-5 0,-1 0 12 0,2 3-3 16,0 0 21-16,1 4-5 0,2 0-15 0,1 1 9 15,1 1 4-15,4-1 6 0,3 1-6 16,4-1 3-16,1-9 5 0,0 5-13 0,14 14 20 16,-4-16-15-16,6-3 12 0,2-4-9 0,4 1 4 15,1-2-14-15,3-3-26 0,0-2-30 16,-14 0-37-16,8 0 9 0,6 0-111 0,26-16-39 15,-28 8-40-15,2-2-40 0,-1-1 28 0,-3-3-192 16,-2 1-15-16,0 1 24 0,1-5 34 16,-3 2 29-16,1 0 36 0,-2 1 13 0,-3 0 40 15,0-1 27-15,-3 5 110 0</inkml:trace>
  <inkml:trace contextRef="#ctx0" brushRef="#br0" timeOffset="101873.17">10081 6774 706 0,'3'-5'229'0,"-2"1"4"0,0 0 2 0,-1 0 8 16,1 3 3-16,-5-1 25 0,1 1-33 15,3 1 3-15,-4 1 6 0,0 1-15 0,0-1 2 16,-7 9-15-16,1 1-4 0,0 1-13 15,2 2-7-15,0 2-10 0,5 0-3 0,-3 1-3 16,0-2-14-16,1-1-11 0,5-1-15 16,-3-2-32-16,1-3 7 0,1-1-26 0,-1-3 13 15,1 2-7-15,1-6-35 0,0 0 22 16,0 0-27-16,13 4-12 0,-8-5-9 0,10-4 5 16,-1-3-31-16,0 0 4 0,4-3-20 15,-6-2-14-15,4-1 5 0,-1 0 8 0,-4 3-5 16,0 3-3-16,0-2 2 0,-3 7 12 15,-1-1-16-15,-3 1 7 0,0 2-9 0,-4 1 35 16,0 0-5-16,0 0 19 0,10 11 7 16,-7-7-14-16,-1 2-3 0,0 1 10 0,-1-3-9 15,4 12 14-15,-3-5-20 0,-1-2 3 0,1-3 12 16,-1-1-27-16,2-2 5 0,-2 0-35 16,3-2-28-16,1 1-41 0,2-2-20 0,11 1 11 15,-8-1-102-15,5 0-8 0,2 0-20 0,21-11-20 16,-21 5-4-16,2 0 21 0,0-3 7 15,-5 2 5-15,-2-3 53 0,0 1 43 16,-3-1 45-16,1 0 27 0,-5 1 37 0,-2 1 29 16,-2 2 52-16,0 0 8 0,1 2 13 0,-1 0-9 15,-1 4 65-15,0 0-4 0,0 0 28 0,0 0-7 16,0 0 6-16,-11-11 8 0,5 11 1 16,1 2-2-16,0 2 4 0,-6 5-9 0,-2 4-11 15,3 1 3-15,1 1-28 0,0 1 20 16,4 0-27-16,-1-1 12 0,4-3-36 0,1 0 6 15,1-3 3-15,0-9-22 0,0 8-12 16,0-1-8-16,19 11-9 0,-8-9 10 0,1-2-8 16,3-3-5-16,-1-3-19 0,-1-1-20 0,-4 0-1 15,4 0-18-15,19-10-20 0,-15 2-10 16,3 0 6-16,-4-2-23 0,0 1 6 0,-2-1 0 16,0-3-22-16,-4-2 4 0,-2 4 12 0,3-2 1 15,-3 3 7-15,-2 1 3 0,-3 4 9 16,1 0 3-16,-2 0 6 0,1 0 3 0,1 2-5 15,-2 0 12-15,0 0 18 0,-1 1-9 16,2 1-9-16,-2-1 7 0,1 1 4 0,0 1 4 16,0-1 11-16,-2 1 4 0,0 0 1 0,0 0 2 15,8 0-10-15,-8 0 18 0,25 19-10 0,-14-10 5 16,0 4 3-16,-2 1 6 0,1 0-19 0,1-1 6 16,-5-1 12-16,-3-1 7 0,1-2-8 15,-2 0 16-15,-1 1-21 0,-1-10 7 16,0 7 18-16,0-2-18 0,0-5-15 0,0 7 28 15,-12 3-26-15,8-7 21 0,1-2-4 0,-2 2-11 16,0-3 6-16,0 0-6 0,1-3-7 16,0 2-3-16,0-2 4 0,1-1 3 0,1 0-15 15,0 0 17-15,0-2-17 0,2-1 2 16,1 2 3-16,0-1-6 0,7-6-7 0,-2 0 16 16,4 0-7-16,2 4-5 0,-1-2-9 15,5 3 14-15,-1 0-12 0,3-1-8 0,-1 4 7 16,1 2-1-16,-5 2 4 0,-13 0 9 15,10 0-10-15,-1 0 8 0,7 11-6 0,-4-1 3 16,-2 0 14-16,-2-1-11 0,2 1 1 16,-4-1-10-16,-1-1 7 0,0-2 16 0,-1 0-20 15,1 0 20-15,-3-2-1 0,1-1-12 0,0-2 7 16,-1 2-5-16,3-3 11 0,-2 3-3 16,-3-3-14-16,0 0 17 0,8 0-19 0,13-13 20 15,-6 4-22-15,-1-1 13 0,-1-1-14 16,3-2 7-16,3-3-3 0,-1 5 1 0,2 2-3 15,-1 0 5-15,-2 0-7 0,-1 5-11 0,-4 2 3 16,0 1 15-16,-12 1 0 0,8 0-5 16,11 13-13-16,-8-2 27 0,-3 3 1 0,1 4 7 15,-3 7-10-15,-3 4 30 0,-2-1-11 16,0 4 30-16,1-2 8 0,-2 2-7 0,0 3-6 16,0-18 2-16,0 9-1 0,-13 37-1 0,7-29 8 15,-1-2-19-15,-1-3 12 0,-5-2-1 0,0-4-18 16,-2-3 2-16,-2-2 14 0,-4-2-11 15,5-6 13-15,-3-5-14 0,2-2 6 16,4-3-28-16,13 0 17 0,-14 0 0 0,-10-14 0 16,13 2-34-16,3 0 24 0,1-5-9 0,2 3-1 15,2 0-12-15,3-4-10 0,0 7 1 0,13-21 3 16,-2 12 4-16,7 0 0 0,3-1-47 0,4-1-16 16,5 1-14-16,0-1 1 0,5 0-7 15,0 0-11-15,-1-1 2 0,0 2 5 16,-3 2 10-16,0 0 0 0,-3 0 3 0,-2 1 15 15,-2 4 9-15,-5-1-3 0,4 1 4 0,-2 2 5 16,-6 1 8-16,-2 1 3 0,-2 1 20 16,-3 2 7-16,-2 4 3 0,0-1-2 0,-3 2-1 15,-2 0 1-15,-1 2 10 0,-1 5 3 16,-2-1 16-16,-4 10-10 0,-2 3 2 0,0 4 18 16,-3 4 10-16,4-2-9 0,0 6 16 0,1-3 25 15,0-1-34-15,0 1 23 0,-1 0-19 16,1 1-5-16,2-1 35 0,-1-3-7 0,2-2-8 15,0-4-5-15,0-2-5 0,1-4 4 0,2-3-5 16,0-5-6-16,0-2-4 0,0 0-3 16,1-1-15-16,0-5-2 0,0 1-23 15,0-2 5-15,0 1 9 0,2-13-13 0,-2 8-5 16,0-5 0-16,0-5-18 0,11-25 8 0,-5 18-6 16,2 1 4-16,0 1-15 0,0-2 27 0,1 2-18 15,1 1 2-15,0 0 0 0,4 3 2 0,-3 1-2 16,0 4-3-16,1-1 9 0,-1 0 17 15,2 5-3-15,0 1-15 0,1 3 5 0,1 1-3 16,0 1 12-16,-2 2-9 0,-13 4 20 16,10 0-14-16,0 0-2 0,0 0-4 0,15 12 18 15,-13-3-16-15,-4 3 7 0,-1 1-1 16,1 0 29-16,-6-3-16 0,-2 0 12 0,0-10-4 16,0 8 2-16,0-1-5 0,-13 7 11 0,9-8-10 15,1-2-2-15,-1 1-11 0,1-3-15 16,0 1-4-16,-1-1-4 0,1-1-34 0,-1-1 2 15,2-1-19-15,0 0-2 0,0-2-13 0,2 0-4 16,0-3 2-16,2 0-18 0,5-9 4 16,1-2 0-16,2-5-6 0,4 1 16 0,-1 1 14 15,1-3-5-15,0 0 8 0,0 1 19 16,2 1 13-16,-3 1 14 0,2 3 5 0,-2-4 27 16,-1 9 23-16,-3-1 21 0,-1 2 7 15,2 1-3-15,-4 2 5 0,-1 4-8 0,-2-1-3 16,0 1-5-16,-1 3-4 0,-2 1 15 0,0 0 13 15,0 0 8-15,7 10-2 0,-5-3 5 0,1 15 12 16,-2-1 20-16,-1-9 10 0,0 9 3 16,0 3-11-16,0 4 12 0,0-1 11 0,-14 31-13 15,11-31-1-15,0 0-13 0,0-4-1 16,0 1-28-16,1-2 6 0,0-2-17 0,2-12 1 16,0 0-4-16,0 2-11 0,0-2-8 15,0-1-8-15,0-7-24 0,20 21-3 0,-6-15 1 16,-2-2-111-16,1-4-47 0,-4 0 18 15,4 0-213-15,15-17-83 0,-15 7 37 0,-3-3-258 16,-1 0 58-16,-3-1 78 0,-2-1 23 0,-1-3 37 16,-3 12 51-16,0-2 15 0,0-1 7 15,0 2 64-15,-15-5 20 0,11 6 4 16,0 2 26-16,0 0-16 0</inkml:trace>
  <inkml:trace contextRef="#ctx0" brushRef="#br0" timeOffset="101979.45">11954 6890 577 0,'-2'-3'414'0,"0"-1"-64"0,1 2-15 15,2 0-54-15,1 0-43 0,3 0-71 0,0 0-74 16,1 0-70-16,11-3-102 0,-3 4 8 0,1 1-294 16,-5 0 1-16,6 0 36 0,2 0 47 0,4 0-47 15,27 17 58-15</inkml:trace>
  <inkml:trace contextRef="#ctx0" brushRef="#br0" timeOffset="102127.35">12387 6992 612 0,'6'4'420'16,"0"-1"-27"-16,-1-3-53 0,-1 3 49 15,0-1-61-15,-2 0-35 0,1-2-48 0,-1 2-10 16,-1-2-61-16,1 0-64 0,0-1-13 0,0 1-138 16,-1-1-70-16,-1 0 11 0,0 0-344 15,-3-1 15-15,-1-1 13 0,0 0 59 16,-11-6 30-16,-2 0 30 0,-2-2 9 0,-1 0 23 16</inkml:trace>
  <inkml:trace contextRef="#ctx0" brushRef="#br0" timeOffset="105338.32">5361 7894 849 0,'13'-15'283'0,"-13"15"-8"0,0 0-29 16,0-14-44-16,17 2 1 0,-18 9-8 0,0 6-35 15,-2 0 28-15,0 2-20 0,-3 9 4 0,1 5-20 16,-4 1-21-16,0 2-13 0,1 4 49 15,0 2-8-15,1-3-7 0,1 4-6 0,0 0-19 16,2 1-5-16,1 0-30 0,0 0-3 16,3-14-7-16,0 8 8 0,0 4-25 0,0-2 2 15,11 20-11-15,-3-27 4 0,-1-4-1 16,1-3-16-16,2-3 11 0,1-3-8 0,-1-5-4 16,-10-1-9-16,9 0-10 0,5 0 10 15,17-14-10-15,-17 3-7 0,3-1-15 0,-2-1 12 16,-1-6-17-16,-1-1-4 0,2-2-10 15,-4 0 16-15,0-2-1 0,-1 1-20 0,1-2 12 16,-3 3 5-16,2 0 4 0,-3 2-17 16,-1 5 15-16,-1-1 9 0,0 5-8 0,-2 3 12 15,0 1-11-15,-1 3-4 0,0-2-4 0,-2 5 14 16,0 1 4-16,0 0-8 0,0 4 9 16,-1 3 15-16,0 11 0 0,-2 3-13 0,3-12 13 15,-6 24 8-15,4-8 7 0,0 4 7 16,0 0-8-16,2 0 0 0,0-16-10 0,0 6 3 15,0 3-6-15,0-1 2 0,12 21-1 16,-7-23-6-16,1-3 10 0,2-4-10 0,3-2-2 16,-4-3 7-16,3-3-4 0,1-3 2 0,-2-1-2 15,-9 0-4-15,15 0-2 0,17-13 1 0,-13 3 3 16,-1-1-12-16,-2-2-2 0,1-2 4 16,-3 0-18-16,-1 1 0 0,-1-4 2 15,0-1-11-15,-1 0 5 0,-2-7 3 0,-1 2 1 16,1-1 0-16,-3-1-2 0,1-4 4 0,-1 2 2 15,0-2-4-15,0 1-7 0,1-1 5 16,-2 3 3-16,1 1 6 0,-1-1-4 0,1 3 6 16,0 4 4-16,-2 3-9 0,-1 0-7 0,-1 5-3 15,1 5-20-15,-1 2-3 0,0 3 7 16,0 2-1-16,0-3-4 0,-2 3 2 0,0 0-26 16,0 0-6-16,8 12 6 0,-6-7-49 0,0 2-9 15,-2-2-22-15,1 4 10 0,-1-1-45 0,3 9-23 16,-3-11 4-16,0 4-55 0,0 3 22 0,0-3-243 15,0 4 27-15,0-3 45 0,5 9 37 16,-3-9 16-16,-1-2 20 0,3 8 16 16,-3-2 8-16,5 0-4 0</inkml:trace>
  <inkml:trace contextRef="#ctx0" brushRef="#br0" timeOffset="105816.6">6178 8374 517 0,'0'2'319'0,"-2"0"-33"0,4 1-38 0,-4-2-4 15,4 1-18-15,0-2-25 0,0-1-37 16,1-1-3-16,1-1-16 0,0 1-7 0,7-9-19 15,2 2-20-15,-2 0 14 0,-2-2-17 16,3-3-23-16,-4-1 5 0,4 1-22 0,0-4 7 16,-1 3-25-16,0-2 29 0,-2 0-37 0,0 1 19 15,-2 1-6-15,3 2 17 0,-2-1-8 0,-6 4-4 16,0 3 3-16,-2 1 2 0,0 0-13 16,0 6-1-16,0 0-5 0,0 0-3 15,0 0-5-15,-14-12-5 0,8 14-5 0,0-1 12 16,-7 7 0-16,2 0 7 0,-2 5-4 0,0-2 13 15,1 6-5-15,1 2-3 0,1-1 13 0,1 1-5 16,2 1 10-16,2 3-4 0,2-1-6 16,1-1-14-16,2-11 14 0,0 3-14 0,0 3 6 15,15 14-3-15,-5-18-7 0,1-1 0 16,3-5 6-16,2-2-20 0,4-4-13 0,-10 0 1 16,7 0-71-16,30-11-19 0,-21 1-58 0,-3 0-36 15,-1-4-28-15,5 4 18 0,-3-10-179 0,1 3-102 16,1-2 71-16,-4 0 16 0,3-1 26 15,-2-1-3-15,1-3 55 0,-4-1 13 0,1 1 30 16</inkml:trace>
  <inkml:trace contextRef="#ctx0" brushRef="#br0" timeOffset="106122.92">6869 7844 777 0,'1'-4'340'16,"-1"0"24"-16,1 1-70 0,-1 2-10 15,0-2-39-15,-2 2-30 0,0 1-8 0,0 1 8 16,1 2 6-16,-1 1-27 0,-5 8-1 16,1 4-1-16,0 3 2 0,3 5 9 15,-2 1-19-15,0 4-8 0,0 0-6 0,0 1-14 16,2 1-14-16,-1 1-11 0,0 0-18 16,0 1-2-16,2 0-25 0,-1-1 3 0,1-2-13 15,-2 1-15-15,3-2 6 0,-1-4-39 16,0-4-4-16,0-4-21 0,-1-2-31 0,3-8-32 15,0-7-27-15,0 0 9 0,0 0-108 16,9 7-47-16,-7-7-26 0,2-3 25 0,-1-3-185 16,8-2-67-16,0-2 28 0,-1 0-7 0,3 1 71 15,0-1-3-15,-2-1 62 0,6 5 30 0,-2-1-33 16,7-1 55-16,0-2-12 0</inkml:trace>
  <inkml:trace contextRef="#ctx0" brushRef="#br0" timeOffset="106773.18">7354 8165 356 0,'3'-4'420'16,"-2"1"-36"-16,1-2-41 0,-2 3-24 0,2-3-38 16,-1 3-6-16,-1-2-17 0,0 2-36 0,-1 0-7 15,-2-2-35-15,3 3-12 0,-3 1-9 0,0 0-22 16,-1 1-2-16,0 3 0 0,0-1-2 15,-7 7-6-15,0 4-1 0,1 2-3 0,-2 2-13 16,3-1 7-16,-1 7-7 0,0-1-15 0,4 5 10 16,-1-2-23-16,3-2 7 0,1 0-8 0,1 1-19 15,2-3-14-15,0-12 14 0,0 1-21 16,0 1 4-16,10 13-2 0,-4-18 8 0,1-3-19 16,0-3-1-16,2-1 7 0,-1 0-5 15,19-10-23-15,-4 0-11 0,-6-3-3 0,0-2-1 16,2 0-22-16,-2-2-6 0,0-2 5 0,-3 2 5 15,0 0-8-15,-1 2 20 0,-2 1-13 16,-2-1 6-16,-1 5-5 0,-3 0 8 0,-1 2 9 16,-1 1 0-16,1 1 7 0,-2 4-10 0,0-1 18 15,-2-1-9-15,2 3 5 0,-1-3-15 16,-1 3 9-16,0 1-4 0,0 0 12 0,-1 1 9 16,0 1-1-16,-1 1-3 0,1 1 11 0,0 0 7 15,-1 3-7-15,-3 8 6 0,4 0 1 0,-1 2 14 16,0 4-13-16,0-3 15 0,2-9-22 15,0 4 20-15,13 13-14 0,-10-16-6 0,6 2-4 16,1 0 21-16,-1-7-7 0,4 1 5 16,0-3-24-16,-13-3 1 0,14 0-7 0,14-11 11 15,-13 3 5-15,1-2-1 0,-3-1-23 16,1-4-12-16,-2 1 0 0,0-2 4 0,-2 0-7 16,-1-4 13-16,-2 3-11 0,0-1 6 15,-2 1-12-15,-3 5 1 0,-1 1 6 0,-1 11-2 16,0-8 9-16,0 1 0 0,-10-4-7 15,-4 6-5-15,0-1-15 0,0 3-5 0,1 3-23 16,3 0 3-16,-1 0-26 0,-3 0-33 0,-1 0 9 16,0 0 12-16,-16 11-104 0,18-10-22 15,0-1-52-15,5 2 25 0,1 1-195 0,1-3-70 16,4 0 56-16,1 1 14 0,2 1 44 16,3-1-4-16,3 0 66 0,16-2 31 0,-12 1 27 15,7 0 2-15</inkml:trace>
  <inkml:trace contextRef="#ctx0" brushRef="#br0" timeOffset="107630.53">7846 8224 661 0,'3'2'390'0,"-1"0"-21"15,0 1-46-15,0 4 25 0,-1-2-23 16,3 14 8-16,-2 1-36 0,-1-6-30 0,0 8-2 16,0-3-23-16,0 2-14 0,0-3-16 0,-1-2-18 15,0-3-20-15,0-4-22 0,0 1 3 16,0-2-16-16,0-8-21 0,0 0 22 0,0 7-12 15,0-7 16-15,0 7-37 0,0-7-1 0,0 0-21 16,-2 8-3-16,2-9-9 0,0-2 1 0,0-1-22 16,1-3-1-16,4-8 1 0,-1-2-15 15,3 0-18-15,-1 0 11 0,2-2-17 0,1 0-9 16,2 4-7-16,3-2 18 0,-1 3-19 16,0 0 10-16,2 3-17 0,-1 1 2 0,-1 4 4 15,-1 5 4-15,-1 1-2 0,-11 0 10 0,9 0-20 16,12 13 24-16,-9-3-2 0,-2 3-1 0,0 5 9 15,0-1-6-15,-3 2-6 0,1 0 19 16,-4 3-5-16,0-5 5 0,-2 1-7 0,1-2 5 16,-2-5-8-16,0-1 12 0,0-4 14 15,-1 0 2-15,0-6-3 0,0 0 34 0,0 0 4 16,0 0-13-16,-2 8-11 0,2-8-16 0,0-5 6 16,-3 2 4-16,3-1-13 0,0-1-18 15,0-2 6-15,6-8 0 0,-6 6 6 0,8-14-4 16,-3 5-2-16,1 3-3 0,2 1-1 0,-2 2-7 15,6 0-9-15,1 2 16 0,-1-2-24 0,3 0 0 16,0 4 14-16,1 0 4 0,1 2-12 0,1 2-4 16,-3 0-11-16,-1 2 23 0,-3 2-7 15,-1 0 1-15,-10 0-1 0,20 13 0 0,-10-2-31 16,0 0 9-16,-3 3 6 0,-2 1 2 0,-2 3 2 16,-2-1 0-16,1 0 7 0,-2-9 2 15,0 6-2-15,0 3 19 0,-10 16-1 16,10-27-33-16,0 3 3 0,0-2 29 0,0 3-2 15,0-3-24-15,0-7 1 0,0 8 2 0,0-8-1 16,0 7 26-16,0-7-3 0,0 0 0 0,10 12-8 16,10-9 12-16,2 1-2 0,0-1-3 0,-1-1 9 15,5 1-29-15,-14-3 14 0,8 0 18 16,2 0-20-16,25-10 0 0,-26 3-1 0,-1 1 0 16,-4-3-1-16,3-1 1 0,-8-2 0 15,0-1-11-15,-1-1 2 0,-3 0-30 0,-2-2 15 16,-2-1-19-16,-2 4 22 0,-1 1-1 0,0 1 15 15,0 11-13-15,0-9 11 0,0 3-18 0,0 1 1 16,0 5 1-16,-12-14-5 0,8 13 16 16,0-2 17-16,-1 5-15 0,-1-1-3 0,-7 5-15 15,6 3 37-15,-4 0-7 0,3 6 0 16,1-1-8-16,1 3 19 0,0 2-15 0,2-1 1 16,4-4 19-16,0-6 5 0,0 6-3 0,13 12-1 15,-9-12 0-15,3-6-3 0,5 2-3 16,2-3 1-16,2 0-2 0,4-4-28 0,2-2-39 15,2-1-38-15,-13 0-50 0,8 0-53 0,2 0 19 0,25-15-175 16,-21 10 32-16,1 2-306 0,2 1 0 16,0-1 85-16,0 3 48 0,-1-1 46 0,1 0 29 15,-2-1 42-15,-12 2 11 0,8 0 36 16,3 0 15-16,2 0 13 0,3 0 11 0,-3 0 14 16</inkml:trace>
  <inkml:trace contextRef="#ctx0" brushRef="#br0" timeOffset="107749.85">9535 8537 456 0,'3'-1'242'0,"1"-1"-152"16,-1 1-9-16,1-1-340 0,-2 0-34 0</inkml:trace>
  <inkml:trace contextRef="#ctx0" brushRef="#br0" timeOffset="145225.07">1792 9157 539 0,'0'0'381'0,"0"0"-79"0,0 0-50 0,0 0 17 16,0 0-41-16,0 0 11 0,0 0-39 15,0 0-25-15,-26 27 11 0,23-8-31 0,2 6 2 16,-1-4-19-16,2 1-14 0,0-3 15 16,0 1-27-16,-2-3-9 0,2-3-13 15,0 1-9-15,0-6 11 0,-2-1-32 0,2-1-5 16,0-7-101-16,0 0-63 0,0 0-89 15,0 0 17-15,-3 11-291 0,3-13 56 0,0-2 22 16,-1 1 15-16,0-5 59 0,0-8 5 0,1 6 24 16,-3-19 26-16,3 10-52 0</inkml:trace>
  <inkml:trace contextRef="#ctx0" brushRef="#br0" timeOffset="145360.48">1744 8951 467 0,'-2'-2'273'0,"1"-3"-43"0,-2 5-56 16,0-2-25-16,1 1-29 0,-2 2-28 0,2 1-54 16,0 1-39-16,1 1 0 0,-1-1-186 15,0 2-94-15,2 2-22 0,0-2 19 0</inkml:trace>
  <inkml:trace contextRef="#ctx0" brushRef="#br0" timeOffset="145685.85">2118 9128 480 0,'0'-6'363'0,"1"0"-52"16,-2 4-10-16,0-3-13 0,0 2-46 0,-2-2-29 16,-2 3 13-16,0 2-28 0,-1-2-50 15,1 2 28-15,-13 4-55 0,1 4 16 0,-1 1-15 16,3 1-13-16,0 2-12 0,2 0 19 0,-1 3-7 15,5 2 14-15,3 0-19 0,1 2 7 16,3 1-17-16,2 1-7 0,0-9-8 0,0 3-8 16,0 4-19-16,14 23 15 0,-10-19-13 15,5 2-6-15,-6-4-12 0,1-1 23 0,1-1-27 16,-1-4-16-16,-4-1-28 0,2-2 1 0,3 2-116 16,-5-4-35-16,0-10-48 0,0 0 18 0,-12 15-233 15,6-11-39-15,0-3 20 0,-2 0 54 16,3-1 39-16,-3 0-22 0,-4 0 38 0,-1 0 27 15,-17-11 9-15,12 8 51 0</inkml:trace>
  <inkml:trace contextRef="#ctx0" brushRef="#br0" timeOffset="145846.28">1796 9406 323 0,'4'-12'361'0,"6"3"-59"15,3-1-35-15,0 0-39 0,5 1-8 0,1 1-19 16,2 0-26-16,5 1-33 0,1 1-5 15,1 3-18-15,2-2-57 0,0 1-47 0,0 0-58 16,0 1 4-16,0-2-202 0,0 0-102 0,0 2 3 16,3-2-3-16,-1 0 45 0,-1 1 24 15</inkml:trace>
  <inkml:trace contextRef="#ctx0" brushRef="#br0" timeOffset="146282.46">2750 9100 774 0,'1'0'367'0,"0"1"-24"16,0 2-43-16,0 4 46 0,0-2-29 15,0 2-10-15,1 13-26 0,2-3-24 0,-2 4-31 16,1-3-10-16,0-2-34 0,-1 1-7 0,-1-5-28 16,1 0-8-16,-1-2-22 0,0-2-4 0,-1-1-18 15,0-2 3-15,2-1-16 0,-2 1-2 0,0 0-5 16,1-2-5-16,-1-3 2 0,0 0-15 15,0 0-11-15,-5 4 9 0,4-7-22 16,0-1-18-16,-1-1-6 0,1-2 2 0,0 0-14 16,1-10-9-16,-1-3 21 0,1 11-11 0,0-3-1 15,0-2 1-15,13-14 1 0,-9 16-8 16,6 1-1-16,0 3 15 0,2-2-5 0,1 6-1 16,0 3-7-16,-1-1 21 0,0 0-10 15,-12 2 12-15,15 0-3 0,0 0-1 0,18 14-3 16,-18-4 0-16,-1-5-2 0,-1 4 3 0,-2-1 16 15,0 3-4-15,-5-3-8 0,-1 2-7 0,-1-1 13 16,-2-6-8-16,0 4-1 0,-1-1 0 0,-1-2-31 16,0 0-56-16,0 1 9 0,0 0-100 15,0-5-31-15,0 0-58 0,0 8-47 0,0-8 31 16,0 7-228-16,0 0 12 0,0-7 61 16,0 7 9-16,0-7 38 0,10 15 27 0,8-10 38 15,3-1 29-15,3-3 17 0,-12-1-13 0</inkml:trace>
  <inkml:trace contextRef="#ctx0" brushRef="#br0" timeOffset="146556.74">3347 9231 418 0,'-3'-3'437'0,"2"0"-28"0,-1 1-55 15,0-3-46-15,1 5 26 0,-1-3-30 0,2 1-10 16,0 0-22-16,-1 1-37 0,2 0-32 0,-1 0-15 15,2-1-10-15,1-1-13 0,3 1-13 0,-1 0-8 16,12-2-11-16,1-2-20 0,-2 1-16 0,4 2-2 16,-1-1-7-16,1 3-21 0,-3-1-5 15,2 2-25-15,-3-2-28 0,-16 2-61 0,11 0 6 16,-1 0-112-16,-1 0-29 0,-3 0-29 16,-6 0 22-16,13 10-263 0,-12-6-31 0,-1-1 36 15,-1 2 33-15,-3 0 35 0,0-1 27 0,-5 4 32 16,-4 3 40-16,0-3-3 0,-3 1 6 15</inkml:trace>
  <inkml:trace contextRef="#ctx0" brushRef="#br0" timeOffset="146757.78">3370 9307 1007 0,'-1'1'359'16,"-2"1"-33"-16,2-1-43 0,1 0 67 0,3 2-26 15,0-1-25-15,0 0-32 0,2-2-13 16,3 0-22-16,-2 0-28 0,1 0-28 0,14 5-20 15,-12-5-16-15,5 0-16 0,4 0-44 0,1 0-49 16,0 0-3-16,20-13-122 0,-22 9-39 0,-5 0-86 16,5-3 21-16,-3 5-277 0,-2 1 23 15,4-2 30-15,-4 2 24 0,-1-2 28 16,-2 0 11-16,10 1 33 0,-6-1 41 0,4-1-25 16</inkml:trace>
  <inkml:trace contextRef="#ctx0" brushRef="#br0" timeOffset="147347.87">3851 9238 843 0,'-2'-3'373'16,"2"0"-41"-16,-3 2-41 0,1-3-37 15,0 0-30-15,-1-1 47 0,-1 2-11 0,3-2-48 16,-1 1-23-16,0-1 1 0,1-1-4 15,1 2-16-15,0-1-13 0,0 5-29 0,0-10 11 16,14-6-23-16,-8 9-7 0,0 2-17 0,1 1 0 16,10 0-22-16,-6 2-5 0,2 1 6 15,-13 1-6-15,14 0-16 0,1 0 5 0,-2 0-6 16,16 16-5-16,-13-9-6 0,-2 0 2 0,-7 0-8 16,-2-1 4-16,2 0-8 0,-5 1 8 0,-1 1 1 15,-1-1-15-15,0 0 2 0,0 6-3 16,-14 12 9-16,4-10-4 0,-3 2 3 0,1-2-1 15,-2-1-6-15,-1-2 8 0,1 1-17 16,-1-3 5-16,1 1-1 0,-2-3-2 0,5 1 5 16,-2-1-7-16,4-3 3 0,2-1-19 0,1-1 12 15,0 1-4-15,2-3 6 0,1 2-3 0,1-1-1 16,0 0 2-16,0-1-4 16,2 0 19-16,0-1-1 0,0 0 0 0,0 0 8 0,0 0-10 15,17 3 16-15,-11-3 2 0,12 2-9 16,-7-2-4-16,4 0 13 0,5 0-19 0,1 0 4 15,0 0-10-15,3 0 4 0,2 0 13 0,0 0-11 16,-1-6-8-16,22-3 7 0,-27 9 2 0,-7-2-13 16,-13 2-1-16,12 0 3 0,-2 0-7 15,-2 0 26-15,-2 0-12 0,-6 0 2 0,9 0-6 16,-9 0-8-16,7 0 0 0,-7 0 14 16,7 0-22-16,-7 0-32 0,0 0-9 15,0 0-21-15,0 0-52 0,0 0 2 0,13-14 11 16,-18 14-100-16,4-3-38 0,1 2-27 0,-4-3 24 15,2 1-199-15,-1-1-67 0,1 2 22 16,0-1 34-16,1 0 42 0,0 0 41 0,0 0 10 16,1 0 51-16,2 1 9 0,2 0 19 0,1 1-31 15</inkml:trace>
  <inkml:trace contextRef="#ctx0" brushRef="#br0" timeOffset="150304.3">6296 9243 752 0,'-14'-20'309'15,"-4"-10"-17"-15,16 21-47 0,0 2 14 16,0 2-39-16,0 0 14 0,1 2-55 0,1-1-9 16,-2 4-12-16,1-2-31 0,-1 4 14 15,-1 2-1-15,-3 8-16 0,-3 4-12 0,4 0 20 16,0 4 6-16,2 1-10 0,0-1-19 0,3 4 3 16,0-12 1-16,0 7-8 0,0-2-14 15,16 23-3-15,-7-22-10 0,3-1-10 0,0-5 2 16,2 3-19-16,1-5 1 0,0-2 0 15,1 0 0-15,2-5-6 0,-4-1-4 0,-1-2-8 16,-13 0 9-16,10 0-18 0,3 0 8 0,12-14-15 16,-10 4-1-16,-4 0-2 0,1 1-15 15,-3-4 2-15,-1-1-10 0,-2 1 13 0,1-2-9 16,-3 0-13-16,0 5 12 0,-3-1 5 0,-1 2-1 16,0 9 6-16,0-7 1 0,0 7 0 0,0-9-18 15,0 9 5-15,0-7-7 0,0 7 9 0,0 0-1 16,-13-11 13-16,9 11-19 0,2 5 4 15,2-3 28-15,-2 4 5 0,0-1-5 0,1 2 7 16,1 2 1-16,0 0 12 0,0 4-11 16,0 3 1-16,12 19-4 0,-5-16-1 0,2-2 8 15,2-3-5-15,3-1-11 0,0-2 10 0,3-3-4 16,2 0-1-16,-2-2 2 0,0-3-4 0,2-3 8 16,-11 0-3-16,5 0-15 0,18-14 7 15,-15 3 5-15,-1 0-12 0,-3-3 3 16,2 1-5-16,-3-6-3 0,-1 1 0 0,-3-2-4 15,1 2-2-15,-3-2-7 0,-1 2 6 0,-3 1 4 16,-1 10-6-16,0-3-10 0,0-2-8 16,-12-8-6-16,8 13-10 0,-2 2-11 0,-1 2-11 15,1 1-8-15,0 1-7 0,1 1 7 0,5 0-90 16,-7 0 0-16,-5 0-14 0,1 0-38 16,-10 10-11-16,15-6-26 0,0 0 23 0,3-4-215 15,1 3-7-15,2-1 24 0,2 0 37 16,4-1 29-16,10 3 5 0,5 1 35 0,5-2 27 15,3-1-18-15</inkml:trace>
  <inkml:trace contextRef="#ctx0" brushRef="#br0" timeOffset="150738.5">7138 9442 948 0,'0'1'342'0,"0"1"-37"0,0 1-40 16,3-1-33-16,-1 1-28 0,2 0 63 0,2-2-7 16,0-1-27-16,-1 0-21 0,2 0-14 15,0-1-19-15,2 1-18 0,16-11-26 16,-12 6-5-16,-1-1-21 0,4-2-2 0,-3-1-20 16,0 1-5-16,-3-2-21 0,-2 2 15 15,0 2-21-15,-1-6 2 0,-1 2 0 0,-2 1-2 16,0 2-21-16,-3 0 5 0,-1 3-9 0,0 4-4 15,0 0-13-15,0 0 7 0,-10-14 1 16,4 11 0-16,2 3-14 0,-5 0-5 0,-5 5 8 16,-6 2-17-16,1 1 10 0,1 1 17 0,3 1 1 15,-1 1 1-15,4 2 4 0,2 1 20 16,0-3-7-16,5 3 7 0,2-2 2 0,2-2-19 16,1-10 14-16,0 9-7 0,11 11-4 0,-1-8-7 15,4-5 3-15,2-2-1 0,4-3-33 16,0-1-21-16,-8-1-68 0,8 0 8 15,5 0-122-15,2 0-50 0,5 0 23 0,0 0-217 16,35-13-46-16,-36 12 25 0,3-1 42 16,0 1 16-16,1 0 59 0,1-1 29 15,-3 1 33-15,2 0 5 0,0 1-35 0,1 0 69 16</inkml:trace>
  <inkml:trace contextRef="#ctx0" brushRef="#br0" timeOffset="151321.06">8873 9424 448 0,'-1'4'369'0,"-2"1"-39"0,1 2-29 16,0-4-8-16,1 2-12 0,-1 0-31 0,1-1-30 15,0-1 38-15,1 0-25 0,0 1-28 16,2-2 6-16,0 0-16 0,1-1-13 0,3-1-16 16,-1 0-24-16,11-5-11 0,4-2-4 15,-3 0-26-15,1-3-9 0,-3 0-29 0,1-4-7 16,4-2-10-16,-4-2-45 0,-3 1 19 0,0-7-18 15,-2-1-18-15,-4 1-3 0,2-2 10 16,-4-3 3-16,2-1-2 0,-5-3 3 0,-2 0 0 16,0 17 0-16,0-5 1 0,-11-26 0 0,2 23 2 15,-2 5-2-15,-1 1 1 0,1 4-15 16,1 2 0-16,-2 4 8 0,1 4 1 0,1 4 0 16,2 0 11-16,8 0 24 0,-21 10 18 15,11 2 14-15,0 2 4 0,2 2 8 0,1 5 15 16,3 1 3-16,1 7 5 0,3-14 24 0,0 9-7 15,0 4-5-15,11 30 7 0,-5-31-19 16,3 0-10-16,0-1-1 0,2 1-15 0,3-4 11 16,-1-1-2-16,2-2-16 0,1-3-13 0,0 2 3 15,1-1-16-15,-2-4 3 0,-1-2-33 16,1-5-13-16,-3 1-40 0,-3-6-54 0,0 0-36 16,-9-2 12-16,7 0-135 0,0 0-31 15,4-10 26-15,1 1-306 0,-2 1 44 0,-5 1 51 16,6-2 44-16,0-1-8 0,-1 1 67 0,0 3 16 15,-1 0 31-15,1-2 11 0,1 3-13 16,0-4 66-16</inkml:trace>
  <inkml:trace contextRef="#ctx0" brushRef="#br0" timeOffset="151697.57">9446 9283 905 0,'2'-1'351'0,"1"-2"-45"0,-2 2 6 0,0-3-40 16,-1 1-18-16,0 1-29 0,-1 0-27 16,-1-1 28-16,-1 0-35 0,-1 3 9 0,0 0-39 15,-2 0 16-15,0 0-28 0,-1 0 9 0,1 3-15 16,-9 4-10-16,0 0-2 0,1 1 5 0,0 3-9 15,3 2 4-15,-1 1-2 0,3-2-4 16,2 3-3-16,-1 2-7 0,2-3-22 0,4-2-2 16,-3 5-15-16,5-17 6 0,0 10-22 0,0 3-9 15,15 10 17-15,-8-16-15 0,4 1-13 0,-1-2-9 16,6-2-31-16,4-3-42 0,-11-1-42 16,8 0 7-16,3 0-139 0,26-14-49 0,-19 9-89 15,-1-2 30-15,-3 3-227 0,2-2 39 16,0 1 53-16,-1-2 32 0,1 4 3 0,-1-1 51 15,2 1 35-15,-1-2 25 0,3 4 16 0,0-2 38 16,1 3-5-16</inkml:trace>
  <inkml:trace contextRef="#ctx0" brushRef="#br0" timeOffset="152664.74">10847 9346 553 0,'0'-13'340'0,"0"13"-35"0,0 0-47 0,0 0-13 16,-13 0-14-16,13 0-14 0,0-14-21 16,0 14 3-16,-29-12-14 0,24 13-22 0,1 1 36 15,-2 0-16-15,-6 10-1 0,0-2-2 16,1 1-13-16,3 0-13 0,1 2 7 0,0 0-16 15,0-1 2-15,5-1-9 0,1-2-2 0,0 1-19 16,1-10 4-16,0 7-9 0,0-2-8 16,0-5-5-16,23 18-12 0,-12-15-6 15,-1 0-16-15,1-2-10 0,-11-1-4 0,13 0-6 16,4 0 6-16,18-13-2 0,-17 5-7 0,-4-1-18 16,1 1-8-16,-2-4-18 0,0-3 4 15,-1 0-1-15,-4 1-2 0,-1-2-9 0,-1 1 4 16,-3 3-4-16,-3-1-3 0,0 13-3 15,0-7-6-15,0 7 8 0,-13-14-6 0,-2 12 10 16,0 2-1-16,5 0-5 0,-4 0-27 0,-22 10 7 16,16-4-22-16,1 0-3 0,4 2 6 15,-2-1-66-15,9 1-34 0,-2-5-38 0,4 1-28 16,2 0-17-16,1-2-13 0,3 0 23 0,0-2-231 16,0 0 7-16,0 0 28 0,16 1 5 0,-9-2 64 15,11-3-23-15,-8 4 73 0,23-8 14 16,-13 3 13-16</inkml:trace>
  <inkml:trace contextRef="#ctx0" brushRef="#br0" timeOffset="153244.83">11044 9281 867 0,'2'2'367'0,"0"2"-53"0,0 2 62 16,-2-2-19-16,1 3-12 0,-1-1-28 0,-1 2-11 16,1 0-36-16,0 5-7 0,0-1-38 15,0-1 3-15,-11 10-42 0,9-13-12 0,1 0 6 16,-2-3-16-16,2 1-23 0,-1-2 20 15,2-2 10-15,-1 0-32 0,-1 0-6 16,1-1-18-16,0 1-28 0,-1-2 17 0,1-3-40 16,0 1-8-16,1-3-17 0,2-2 4 0,3-8-35 15,3 0 10-15,2-1-12 0,-1 0 4 16,5 4-12-16,-4-1 9 0,5 4-9 0,0 0 7 16,-1 2-6-16,-1 3-2 0,-1 4 0 0,-12 0-13 15,10 0 0-15,14 10 22 0,-10 0-11 16,-3 2 22-16,3-1-1 0,-5 2 4 0,-2 2-22 15,1-1 17-15,-1 1 15 0,-2-1-9 16,-1 2-10-16,-2-8 16 0,0 0 1 0,0-1 13 16,-2-2-5-16,2-1 22 0,-2-3-8 15,0 2 1-15,0-3-7 0,-2 1-3 0,2-2-16 16,-1 1 13-16,0-3-8 0,0 0-3 16,-1-2 0-16,2 0-1 0,-2-1-15 0,3 0 1 15,-1-1-13-15,1 0 9 0,0 2-3 0,-1 5-1 16,10-22 0-16,0 9 1 0,-1-1 12 15,4 3-12-15,3 1 10 0,5 3-21 0,-1-1 8 16,4 2 8-16,-1 3-2 0,2-1 0 0,-1 3-11 16,-11 1 1-16,3 0-3 0,23 14 1 0,-20-7-3 15,-1 1 4-15,-6 4 8 0,0 0 14 16,-5 1-3-16,-4-4 15 0,-2 3-8 0,-1-12-2 16,0 9-4-16,0 2 1 0,-16 15-4 15,9-17 6-15,-2 1-15 0,2-1-1 0,1-3-51 16,-2-1-48-16,1-3-31 0,2-2-56 0,-1 1-33 15,6-1 19-15,0 0-161 0,0 0 31 0,0 0-225 16,-14-11-36-16,16 8 59 0,10-7 40 16,3 1 59-16,4-3 10 0,0 5 29 0,10 0 27 15,1 1 13-15,2 2 41 0,7 1-16 16,0 1 37-16</inkml:trace>
  <inkml:trace contextRef="#ctx0" brushRef="#br0" timeOffset="153754.36">12381 9423 668 0,'3'2'330'0,"-1"-1"-32"0,0-1-24 16,0 2-12-16,0-2 18 0,-1 3-32 0,1-3-1 15,0 2-8-15,0 0-1 0,2-2-12 0,0 3-5 16,1-2-24-16,1 0 4 0,1-2-22 16,1 0-3-16,1 1-24 0,6 0-17 0,1 0-1 15,1 0-28-15,20-14 4 0,-17 7-29 16,-2 1 0-16,-2-3-2 0,0 1-9 0,-2-3-11 16,0 3 1-16,-3 0-22 0,0-3 11 15,-4 4-1-15,-4 2-23 0,0 1 4 0,-3 0 1 16,0 0 0-16,0 4-15 0,0 0 7 0,0 0-11 15,-14-7 6-15,7 7-17 0,0 0 10 16,-10 4-4-16,6-4 2 0,-18 11 16 16,11 0-4-16,1-2 11 0,-2 5 4 0,2-3 28 15,7 1-11-15,-5 2 4 0,5 0-6 0,0 0 21 16,6-5-2-16,2 0 1 0,2-9-12 0,0 10 5 16,14 9 16-16,-3-5-13 0,4-6-22 15,1-1 10-15,2 4-21 0,2-7-2 0,2-2-6 16,2-1-4-16,0 1-25 0,-14-2-7 0,4 0-52 15,4 0-35-15,-1 0-53 0,0 0 14 16,13-9-138-16,-20 5-55 0,0 0 28 0,-2 1-265 16,-3 0 14-16,-3 1 20 0,1 0 75 15,-1 0 22-15,-2-1 29 0,0 1 23 0,0 1 5 16,-2-1 63-16,-1 1 27 0,-1-2-6 0,1 2-12 16</inkml:trace>
  <inkml:trace contextRef="#ctx0" brushRef="#br0" timeOffset="158568.33">13040 9436 328 0,'0'0'257'0,"0"0"-32"15,13 0-14-15,-13 0-3 0,0 0-19 0,0 0 5 16,0 0-1-16,0 0 7 0,0 0-9 0,0 0-21 15,0 0 50-15,0 0-44 0,0 0-3 16,0 0-19-16,13 0 12 0,-13 0 0 16,17 17-6-16,-15-17-26 0,-1-3-18 0,0 2 14 15,1-1 2-15,0 0-19 0,-1 0-12 0,-1-1 2 16,0 1-13-16,1-2-9 0,-1 2 3 16,0-2-15-16,0 2-2 0,-1-1-5 0,0-3 2 15,1 2-27-15,-2 0 6 0,2 4-5 0,0 0-1 16,0-8-4-16,-6-3-2 0,4 6-7 0,-1 2-2 15,1 1-12-15,-2-2 9 0,-2 1-5 0,2 0-6 16,0 1 6-16,-4 2-2 16,0 0 8-16,0 0-2 0,-5 0-1 0,-15 15 8 15,11-6-1-15,1 1 1 0,1 1 5 0,3 0-11 16,0 0-4-16,1 2 17 0,3-1 1 16,1 0-9-16,4-1 2 0,1-3-16 0,-3-1 8 15,4-2 5-15,1-5-3 0,0 0-4 0,0 5 6 16,0-5-8-16,0 7 10 0,15 1-17 0,-9-6 7 15,0-2 4-15,1 0-10 0,1 0 6 16,0 0-9-16,4 0 0 0,17-11 5 16,-14 4-4-16,1-1-10 0,-2-2 6 0,0-1 0 15,0 1-13-15,-2-1 4 0,0 1 2 0,-2-1-1 16,-2 3-4-16,-1 3 13 0,-1 0-3 0,-2 1 1 16,-1 0-6-16,0 1 7 0,0 1-3 15,-1-1-8-15,0 2 1 0,-1 1 11 0,-1 0 11 16,0 0 5-16,0 0 2 0,0 0 21 15,-1 10-9-15,1-5 21 0,0 0-6 0,0 0 10 16,0 2-15-16,0 0 11 0,1 0-7 16,-1 1-2-16,0 1-13 0,12 13-8 0,-7-7 7 15,0-6-5-15,1-4-7 0,0 1-8 0,5 5-29 16,-2-7-33-16,-1 0-33 0,0-4-70 0,-1 0 15 16,-7 0-197-16,7 0 29 0,1 0-295 15,13-10 53-15,-10 5 58 0,2-2 28 0,2 2 8 16,2 0 74-16,-1 0 39 0,5-2 29 0,0 0-26 15,4-3 27-15,-1 0 65 0,3 4-45 16</inkml:trace>
  <inkml:trace contextRef="#ctx0" brushRef="#br0" timeOffset="165372.94">1733 9944 739 0,'0'0'277'0,"14"0"16"16,-14 0-13-16,0 0-30 0,0 0 21 0,21 20-46 16,-21-11-11-16,0 7-25 0,0 3 24 0,0 2-22 15,0 2-9-15,0-1-15 0,0 3-23 0,0-3-12 16,0-1-4-16,0 1-18 0,-12 15-10 15,12-23-18-15,0-3-12 0,-1-2-36 0,-1-1-4 16,2-2-38-16,0-2-70 0,0-3-79 16,0 1 15-16,-1-5-308 0,1 1-8 0,-1 0 46 15,0-2-6-15,-2-2 34 0,0-8 51 0,1 1 45 16,0-5 16-16,0 5-24 0</inkml:trace>
  <inkml:trace contextRef="#ctx0" brushRef="#br0" timeOffset="165530.88">1785 9846 843 0,'0'-5'255'15,"0"-1"-26"-15,0 2-42 0,-2-1-1 0,4 1-25 16,-4 0-58-16,2 1-73 0,-1 1-57 16,1-1 4-16,-1 2-241 0,1 0-56 0,0 2 21 15,0 1 10-15,0 2-3 0</inkml:trace>
  <inkml:trace contextRef="#ctx0" brushRef="#br0" timeOffset="165870.8">2122 9956 339 0,'0'-5'353'0,"-2"1"-27"0,-1-2-28 16,0 2-24-16,0 0-23 0,-2 0-49 15,1-1 6-15,-1 3-43 0,0 1-30 0,0 1 23 16,-1 1 17-16,6-1-27 0,-24 17-18 0,12-5 28 16,6 5-3-16,-1 6 4 0,5 0-16 15,-1 3-3-15,2-1-13 0,1 2 2 0,0-13-7 16,0 8-5-16,0 3-29 0,12 28 7 16,-9-28-23-16,4-2-1 0,-4-2-6 0,0-2-10 15,-2-2 2-15,1-4-7 0,0-4-4 0,-2 1-1 16,0-6-35-16,0 2-34 0,0-6-22 0,0 0 4 15,0 0-144-15,0 0-38 0,-16 8 25 16,12-9-253-16,-3 1-35 0,-9-3 37 0,9 3 17 16,-17-8 69-16,10 2 23 0,0-4 13 0,2 3-2 15,-1 0 36-15,1-3 5 0</inkml:trace>
  <inkml:trace contextRef="#ctx0" brushRef="#br0" timeOffset="166020.7">1896 10229 728 0,'4'-5'314'0,"-2"0"-31"0,6-6 2 15,1 0-34-15,-2 4-21 0,5-2-20 16,1 1-20-16,1-1-45 0,1 3 5 0,3 1-19 16,0-1-13-16,1 1-55 0,3 0-37 15,2 0-57-15,-4-2-63 0,3 2 8 0,2-1-225 16,0-2-79-16,4 1 44 0,-2 1 9 0,1 2-6 16,1-3 4-16,-1 0 65 0</inkml:trace>
  <inkml:trace contextRef="#ctx0" brushRef="#br0" timeOffset="166452.99">2644 10002 1022 0,'2'7'381'16,"-1"0"-52"-16,0 11 36 0,-1-7-46 0,0 4-24 16,0 0-28-16,10 20-15 0,-8-16-37 15,0-1-28-15,1-4-12 0,-2 3-16 0,-1-6-23 16,2-3-4-16,-1 1-15 0,-1-4-14 15,1-1 3-15,-1 0-8 0,0-1 11 0,0-1 0 16,0-2-16-16,0 0-5 0,0 0-6 0,0 0-13 0,-4-2 3 16,3-1-14-16,-1-3-2 0,-2-8-14 15,2-1-17-15,-2-1-15 0,2-2-9 0,1 3-12 16,1 3 3-16,0 4-7 0,0-4 10 16,0 0 1-16,15-14-5 0,-10 12 8 0,4 3-7 15,0 0-1-15,1 2 0 0,1 1 12 0,0 3-18 16,-1 2 12-16,6-1-1 0,-2 3 12 0,-6 1-8 15,6 0 12-15,2 0 2 0,17 15 0 16,-16-7 8-16,1-1 6 0,-2 4-10 0,-2-2 3 16,-2 2 2-16,-4 1-6 0,0 1-4 0,-1 0 12 15,-2-2-4-15,-4 0-2 0,0-2-1 16,-1-2-12-16,0-7-22 0,0 7-29 16,0-1-40-16,0 1 7 0,-14 12-93 0,8-12-21 0,4-1-54 15,-1-1-16-15,3-3 28 0,0-2-286 16,0 0 38-16,11-1 45 0,-4-1 0 15,12-7 22-15,5 2 59 0,1-1 29 0,3 0 35 16,-1-1-7-16,-1 2 11 0</inkml:trace>
  <inkml:trace contextRef="#ctx0" brushRef="#br0" timeOffset="166674.07">3318 10086 730 0,'0'-2'418'15,"2"0"-63"-15,-1 0 22 0,0 0-34 0,0 0-30 16,1 0-36-16,1 0-51 0,-1-1-12 0,3 1-14 16,-1 0-33-16,1 0-30 0,10-4 3 15,-3 4 0-15,4-4-51 0,-4 4-29 0,0 2-7 16,-1 0-93-16,-11 0-48 0,8 0-41 0,-1 0-64 16,-7 0 20-16,7 0-267 0,-7 0 9 15,9 0 21-15,-9 0 21 0,14 10 27 0,-12-5 35 16,-2-2 24-16,0 1 21 0,-2-1 5 15</inkml:trace>
  <inkml:trace contextRef="#ctx0" brushRef="#br0" timeOffset="166856.06">3297 10197 353 0,'-6'2'440'16,"4"1"-51"-16,0 0-36 0,0-2-45 15,0 0-40-15,3 2-44 0,0-1-23 0,1-1-23 16,1 0 9-16,2 0-7 0,1-1-19 0,2-1-97 15,16-1-68-15,-13 2-33 0,26-10-86 16,-7 6 11-16,-2-4-277 0,1 1 6 0,-1 0 14 16,2 2 21-16,-3-2 39 0,-2 0-6 0,-3 0 4 15,1 1 44-15</inkml:trace>
  <inkml:trace contextRef="#ctx0" brushRef="#br0" timeOffset="167368.03">3805 10043 499 0,'0'-4'455'16,"2"-2"-80"-16,-2-1 11 0,2 3-47 0,1-4-36 15,4-5-35-15,0 0-16 0,2 1-38 0,3 4-27 16,2-1-23-16,2 3-16 0,1 2-19 16,0 4-7-16,-9 0-23 0,6 0-1 0,15 11-15 15,-14-3-27-15,-2 2 21 0,-1 1-23 16,-4 1 6-16,1-1-19 0,-5 0 6 0,-3-1-4 15,-1-10-2-15,0 7 5 0,0 1-3 0,0-1-23 16,0 0 16-16,0-1 2 0,0-6-5 16,-18 21-8-16,10-13-10 0,-1-2 12 0,2-3-6 15,1 1-11-15,-1-1 8 0,2-2-10 0,-2-1 8 16,3 0 1-16,0 1-7 0,0-1 0 16,4 0 0-16,0 0 16 0,0 0-26 0,0 0 19 15,0 0-29-15,-9-4 17 0,11 3-17 0,1 1 17 16,1-2-11-16,2 3-10 0,1-1 16 15,13 4-1-15,-11-4-1 0,22 5-12 0,-11-1 13 16,0 3 11-16,-4 0-13 0,3 0-19 0,-2 5 20 16,-3-2 7-16,-2 1 11 0,-2 1-14 15,-2-1 16-15,-5-3 7 0,-1 1-2 0,-2-3 12 16,0-6 9-16,0 7-4 0,0-7 12 0,-22 21-9 16,8-15-8-16,-1 1-16 0,-1 2 17 15,-4-1-9-15,-1-1-7 0,0-5 12 0,0-2-24 16,-5 0-18-16,2 0-38 0,12 0-38 0,-6 0 11 15,1 0-105-15,-20-11-50 0,20 3-73 16,2-4 30-16,5 2-232 0,4-1 21 0,5 0 38 16,1 4 30-16,16-14 35 0,0 6-3 0,7 1 59 15,5 2 16-15,4 2 21 0,6-1 22 16</inkml:trace>
  <inkml:trace contextRef="#ctx0" brushRef="#br0" timeOffset="168465.96">5571 10135 632 0,'0'0'303'0,"0"0"-43"16,0 0 1-16,0 0 9 0,-14 0 15 16,14 0-35-16,0 0 23 0,-25 12 2 0,19 5-19 15,0 0-7-15,1 1-12 0,1-1-13 0,0 4-28 16,4-5-8-16,0-6-26 0,0 0-2 0,0 4-17 15,12 15-1-15,-6-14-9 0,4-3-14 16,-2-5-22-16,-1-2 6 0,1-3-15 16,0-1-7-16,-8-1-6 0,9 0-8 0,3 0-4 15,18-11-22-15,-14 4-4 0,-3-2-7 0,-1 0-8 16,3-3-13-16,-3-1-10 0,0 1-1 16,1-1-6-16,-6 0 6 0,-4 3-3 0,4 2 2 15,-3 1 6-15,-1 0-15 0,-1 2 6 16,0 1-7-16,0 0 10 0,-2 0-5 0,1 2-4 15,-1 2 6-15,0 0-7 0,-1 0 7 0,1 3-4 16,-2 1 16-16,2 3 12 0,-2-3 0 0,2 3 9 16,-1 0-7-16,1 4-1 15,0 2 17-15,0 1 5 0,14 15 9 0,-6-18-4 16,-3 0 10-16,8 0-16 0,1-4-2 0,-2-4 11 16,5 1-29-16,-3-4 12 0,-8 0-5 15,7 0 10-15,1 0-17 0,18-14 15 0,-15 5-23 16,-3 1 6-16,1-3-11 0,-4-4-3 0,1 3 9 15,-5 0-10-15,0-2-16 0,-1-1 5 0,-2 1-4 16,-3 2-12-16,1 1 0 0,-2 2-9 16,0 9 1-16,0-8 0 0,0 2-3 0,0 0-15 15,-18-11 11-15,9 7-14 0,-2 6 0 16,0-6 0-16,0 5-4 0,4 0-17 0,-1 2 3 16,2 1-25-16,1 0 9 0,1 0-46 0,0 2-10 15,2-1-30-15,0-1-27 0,-1 1-3 16,2 0-29-16,0-1-11 0,0 1 21 0,1 0-210 15,-1 0-19-15,1 1 24 0,0 0 36 0,0 0 46 16,0 0 22-16,9-1-1 0,-4 3 53 0,11 2-28 16</inkml:trace>
  <inkml:trace contextRef="#ctx0" brushRef="#br0" timeOffset="168948.74">6182 10231 843 0,'2'4'323'16,"-1"-2"-11"-16,3 1-32 0,-2 0-34 0,2 0 45 15,0 0-42-15,1-1-20 0,8 7-7 0,-2-5-6 16,0-3-17-16,-2 2-15 0,-2-3-17 15,2 0-17-15,0 0-15 0,-1 1-14 0,-8-1-18 16,13 0-4-16,4 0-14 0,15-13-8 0,-19 6-8 16,-1 3-4-16,-1-5-8 0,-3 3 1 0,1-5-25 15,-2 5 17-15,-3-1-26 0,0-1-12 0,-2 3 15 16,0-1-11-16,-1 0-8 0,-1 3 10 16,0 3-10-16,0 0 14 0,0-6-16 0,-11-4-5 15,6 8 2-15,-2 1 7 0,-1 0 3 16,0 1-6-16,0 0 2 0,-2 0-14 0,-5 0 1 15,-19 17 16-15,16-2-1 0,3-3 15 0,-2 2 14 16,4 1 8-16,3 2 12 0,0 0-2 16,3 0 2-16,4 4 11 0,3-3-5 0,0-10-17 15,11 16-9-15,1-8 8 0,2-4 3 16,4-2-12-16,2 0-15 0,3-6-22 0,0 0-51 16,2-2-31-16,0 0 7 0,-12-2-148 0,4 0-62 15,25-14 25-15,-20 4-298 0,0 2 45 16,-1-1 30-16,0-3 42 0,-2 2 47 0,0 0 20 15,0 0-2-15,-5 4 62 0,6 2 42 0,-6 2-42 16,4 0 58-16</inkml:trace>
  <inkml:trace contextRef="#ctx0" brushRef="#br0" timeOffset="169422.51">6761 10390 771 0,'0'4'344'0,"-1"-1"-32"16,0-1-32-16,1 2-25 0,-2-2-13 0,2 0-5 15,0 1-29-15,0-1 26 0,-1-1-5 16,0-1-30-16,2 0-19 0,0 0-27 0,1-1-11 16,0-1-20-16,1-2-11 0,2 1-3 0,5-11-2 15,2-1-30-15,-1 1-28 0,1-3 0 16,4-4-11-16,-5-1-19 0,2 2-2 15,-2-4-12-15,2 4-2 0,-3-4 0 0,-1 0 1 16,1 0-12-16,-4 0 1 0,-3 4 0 0,-1 1 2 16,0 7 15-16,-2 5-4 0,0-1 11 0,0-1-1 15,0 1-28-15,0 3 1 0,-12-7 1 16,7 12-2-16,1-2 1 0,-1 2 41 16,0 2-6-16,-7 4 33 0,2 4 5 15,0 2 23-15,2 4 0 0,-2 6 5 0,4-2 8 16,2 3 14-16,1 1 4 0,3 3 1 0,0-13-4 15,0 5-12-15,15 26-2 0,-7-22-21 0,1-1 7 16,0-1-16-16,3-3-8 0,-1 0-1 16,-2-3-16-16,1-4 10 0,-1 1-45 0,2-3-12 15,-1-4-49-15,-1-4-68 0,0 2 13 16,-2-2-128-16,-7-1-63 0,7 0 29 0,0 0-302 16,0 0 43-16,16-11 34 0,-12 7 48 0,6-1 26 15,-1-1 32-15,4 1 55 0,3-2 4 16,2 6 19-16,-1 1 33 0,-8 0-12 0</inkml:trace>
  <inkml:trace contextRef="#ctx0" brushRef="#br0" timeOffset="170134.93">8305 10296 684 0,'3'-4'349'16,"-2"1"-17"-16,1 1-61 0,1 0 15 0,-3-1-34 15,-1 2-32-15,1-1-24 0,-2 1 41 16,0 2-7-16,-3 1-4 0,-7 7-16 0,-1 5 1 16,-1 0-4-16,1 4 7 0,-1 0-6 15,2 0-17-15,1 1-14 0,1 3-11 0,2-5-15 16,4 2-6-16,2-2-7 0,2-7-28 16,0 2-3-16,13 14 0 0,-2-13-13 0,3-1-10 15,1-4-7-15,1-2-8 0,4-1 1 0,0-3-36 16,1-2-2-16,-11 0-9 0,6 0-9 0,18-15-34 15,-12 7-1-15,-3-1-23 0,0-2-14 16,-1 1-9-16,-1-3-16 0,-1 0 7 0,-2 1 5 16,-1 0-10-16,-4 1 29 0,-4 2-11 0,2-2 12 15,-3 5 5-15,-1 1 8 0,-2 5-3 16,-1 0 9-16,0 0 8 0,-5 0 18 0,3 0 10 16,0 0 8-16,0 3-3 0,0 1 8 15,0-1 15-15,0 2-3 0,0-3-1 16,1 3 17-16,0 0-5 0,1 0 1 0,0 0-6 15,0 0 1-15,1 0-5 0,-1-5 10 0,0 0-4 16,11 12-17-16,3-1-2 0,0-4 6 0,3-2-2 16,-3 0 4-16,0-2 2 0,-2-3-6 15,-12 0-8-15,9 0-14 0,1 0-6 0,16-10-13 16,-13 5 0-16,0-2-9 0,-1 0 4 0,-5-1-6 16,-1 2 4-16,-3 0-3 0,0-1 11 15,-3 5-3-15,0 2-6 0,0 0 3 16,0 0 9-16,-13-15-5 0,-1 11 8 0,-2-1 6 15,-3 2-3-15,0 1-20 0,2 2-35 0,-1-1-29 16,10 1 7-16,-3 0-64 0,1 0-57 0,-1 0-37 16,-2 0 21-16,2 0-164 0,3 0-103 0,2 11 38 15,9-9 27-15,2-2 28 0,2 2 33 16,13 2 15-16,3-1 39 0,2 0 10 0,2-1 12 16,0-2-29-16</inkml:trace>
  <inkml:trace contextRef="#ctx0" brushRef="#br0" timeOffset="170702.47">8858 10430 465 0,'2'5'464'16,"0"-1"-86"-16,0 1 36 0,-2 0-32 15,1 0-22-15,-1 0-34 0,1 0-24 0,-2 0-24 16,1 0-26-16,0-1-25 0,0-4-17 0,0 0-25 16,0 0-20-16,0 7 9 0,0-7-27 15,0 0 3-15,0 7 4 0,0-7-24 0,0 0-12 16,0 0-24-16,0 0-14 0,0 0 13 15,2 9-37-15,-2-12 1 0,0 0-21 0,1-2-3 16,1 1-17-16,5-8-12 0,2-1-7 0,0 1-6 16,1 3 3-16,3-1-5 0,1 3 1 15,-1 6 4-15,-2-2-4 0,-2 2 0 0,-9 1 6 16,14 0-3-16,16 10 0 0,-17-3 11 0,2 0 4 16,-4 4 14-16,0 0 9 0,-3-3 0 0,1 5-1 15,-3 0 27-15,-1-3-21 0,-1-3 18 16,0 0 7-16,-1-2-8 0,-1-1 1 15,1-1 15-15,-1-1-1 0,-1 1 21 0,1 0-19 16,-2-1 5-16,0-2-11 0,-2-1-6 0,1 0-6 16,0-2-9-16,3 0-7 0,-4-1-4 15,1-2-3-15,1 1-6 0,1-2-13 0,0 0 5 16,-1-3-13-16,0 1 3 0,11-9 6 16,-8 10-13-16,2 2-7 0,0 2 10 0,-1-1-17 15,0 2 4-15,1 1 0 0,2 0 16 16,0 2-1-16,2 0-8 0,3 0-1 0,18 9 2 15,-13-1 2-15,-3-1-12 0,2 2 10 16,-3 1 2-16,1 0 2 0,-3 0-3 0,-1 2 3 16,-3-5 11-16,-2 2-6 0,-2-4 10 0,-2-1 15 15,2 1-4-15,-2-1-23 0,-1-2 12 16,0 2-22-16,0-4-10 0,0 0-54 0,0 0-62 16,0 0-47-16,0 0 17 0,-11 3-146 0,8-4-75 15,-2 0 35-15,1 0-250 0,2-1 59 16,2 0 40-16,1 2 38 0,2 0 38 0,2-1 30 15,2 2 25-15,11 1 31 0,-2-2 17 16,34 8 38-16,-12-4 0 0,8 3 19 0</inkml:trace>
  <inkml:trace contextRef="#ctx0" brushRef="#br0" timeOffset="171997.44">10476 10546 451 0,'0'0'308'15,"0"0"-17"-15,0 0-29 0,0 0-4 0,0 0-15 16,0 0-17-16,-21-15 0 0,18 16-36 16,-1-1-30-16,1 1-10 0,0-2 9 0,0 2-16 15,1 0-16-15,0 1 17 0,0-2-7 0,1 0-23 16,-1 3 17-16,2-3-8 0,0 3-1 16,1-3 10-16,1 2-3 0,2-1-9 0,1 0-12 15,1 0-2-15,13 1-9 0,-4-2-14 0,-5 0-8 16,4 0 0-16,4 0-14 0,0 0 1 15,3 0-7-15,18-13-18 0,-22 6 17 0,0 2-9 16,0 0-4-16,-2 0-6 0,-1-2-11 0,-3 0 5 16,0 1-11-16,-4 0 7 0,0 1-8 15,-3 0 0-15,-1 1-5 0,0-1-5 0,1 0 0 16,-3 1 6-16,0 0-3 0,-1 0-3 0,0 4 6 16,0 0-22-16,0 0 17 0,-12-15-11 15,7 11-3-15,1 3 14 0,-2-1-7 0,-2 0-7 16,1 2 12-16,0 0-8 0,-2 0-5 0,-4 0 12 15,-19 11-3-15,17-6-3 0,-3 3 1 16,4 1 5-16,-1 3-1 0,1-2 7 0,0 2-5 16,3 0 12-16,2 0 5 0,1 1-3 0,2-3 12 15,1 3 4-15,4-3 3 0,1-2 0 16,0-8-10-16,0 7-1 0,11 13 19 0,0-14-21 16,2 2 10-16,3 1 0 0,2-4-2 0,2-2-13 15,4 2 10-15,-2-3-23 0,0 0-8 16,3-2-13-16,-14 0-16 0,5 0-25 0,2 0-32 15,-1 0-27-15,1 0 12 0,16-12-124 0,-24 7-32 16,-3 1-62-16,-1-1 29 0,2 0-232 16,-4 2 18-16,-1 1 42 0,0-2 16 15,1 1 59-15,0 2-14 0,0-1 94 0,13-4 1 16,0 0 27-16,2 4-7 0</inkml:trace>
  <inkml:trace contextRef="#ctx0" brushRef="#br0" timeOffset="172791.64">11184 10519 666 0,'7'0'302'0,"-2"-4"-30"0,0 3-14 15,-1-3-12-15,1 1-11 0,-1 1-28 16,1-3 6-16,-2 1-16 0,-1 1-25 0,0-1-19 16,0 0 19-16,-2 0-19 0,0 1-15 0,-3 1 12 15,-1 0-8-15,-4 2-22 0,1 0-3 16,-10 4 0-16,7-4 16 0,-20 12-12 16,10 0 7-16,2 1 0 0,0 1-5 15,2 0-7-15,1 2-15 0,6-1 1 0,-1 1-11 16,2 1-11-16,2-7 6 0,2-1-23 0,2-2 5 15,2 2-8-15,0-9-12 0,0 0 9 0,0 7-11 16,14 4 4-16,-7-11-15 0,1 0 4 0,11-3-8 16,-9 3 1-16,21-9-15 0,-10 4-2 15,-3-4-10-15,1-2-8 0,0-1-8 0,-3 0 5 16,1 1-12-16,-2-2 7 0,-1 2 2 16,-4 0-4-16,-3 4 6 0,-1 1-3 0,-1 2-6 15,-1 2 5-15,-3 1-1 0,0 0 5 0,-1 1-7 16,-2 2 2-16,1 1 7 0,0 0 8 0,-1 2-7 15,-1-1 4-15,3 1 2 0,-1 2-4 16,1-1 8-16,1 0-4 0,2 1 5 0,-3-1 4 16,14 14-11-16,-3-9-18 0,0-3-37 0,5-3-51 15,6 1 9-15,2-2-117 0,2-4-42 16,-11 0 22-16,9 0-261 0,5 0-25 0,29-11 42 16,-27 6 48-16,0-1 30 0,-3-1-4 15,0 0 59-15,-1 0 15 0,-3 0 23 0,-3 2 16 16,-3-2 0-16</inkml:trace>
  <inkml:trace contextRef="#ctx0" brushRef="#br0" timeOffset="173160.13">11787 10536 577 0,'1'-3'391'0,"-1"-1"-40"0,-2-1-3 15,-1 3-43-15,-1-1 12 0,1-1 5 0,-3 1-27 16,-8-2-12-16,0-1-18 0,-1 3-31 16,3 3 5-16,0 0-10 0,2 0-21 0,-5 0-4 15,-21 17 3-15,17-7-32 0,0 2-4 0,3 1-14 16,0 1-9-16,3 0-20 0,3 0-2 15,1 2-6-15,3-1-21 0,3-3-8 0,1-4 1 16,2 1-10-16,0-9 6 0,0 0-19 0,13 13 11 16,-8-11-17-16,3-2-7 0,0 0-8 15,1 0-14-15,8 0 13 0,21-14-17 0,-15 4 19 16,-2 0-38-16,3-2 12 0,-2 0-15 0,0 0 11 16,-2 0-10-16,-1 1 3 0,-2 2 8 15,-4 3-13-15,-5 1 7 0,-1 0-29 0,0 2 9 16,-2 2-1-16,-5 1 6 0,0 0-11 0,7 0 8 15,-7 0 0-15,7 0 18 0,15 16-20 16,-8-7 11-16,-2-1 8 0,1 0-43 0,-3-2-5 16,6-1-31-16,-3-1-35 0,-3-1-71 15,7 1 15-15,-4-2-154 0,0-1-85 0,7 2 34 16,0 0-230-16,-5-3 23 0,5 0 70 16,-2 1 41-16,2 0 48 0,-4-1-23 0,6 1 78 15,6 0 18-15,-4 3 19 0,-2-3-26 0,-9-1 71 16</inkml:trace>
  <inkml:trace contextRef="#ctx0" brushRef="#br0" timeOffset="180860.76">497 11112 780 0,'0'0'268'0,"0"0"-7"0,0 0-20 0,0 0-12 15,0 0-39-15,0 0-36 0,0 0 18 0,0 0-30 16,0 0-15-16,0 0 4 0,0 0 6 16,0 14 28-16,0-14-18 0,0 0 6 15,0 0 4-15,0 0-24 0,-4-8 9 0,1 5-27 16,-1-4 28-16,2 2-21 0,4-2-28 0,-4-3 15 16,4 3-23-16,-2 0-8 0,2-1-15 15,0 3-19-15,1 0 11 0,3 2-9 0,4 2-5 0,-4 0-6 16,1 6-5-16,5 1-18 0,-4 5-3 15,1 3 5-15,-2-2 9 0,2 7-6 0,-2 1 22 16,-1 1 5-16,-1 0-11 0,-5 1 21 0,0 1 3 16,-1-2-1-16,1-12-8 0,-10 19 1 15,5-11-1-15,-7-1 12 0,2-2 3 0,-1-2-19 16,-3-1-5-16,1-2-4 0,-3-1 2 0,3-5 11 16,-4 4-20-16,2-4 10 0,-1 1-18 15,1-1 14-15,0-4-9 0,2 0-29 0,-3-4-1 16,5 2-7-16,1-4-8 0,2 5-17 15,2-3-4-15,1-3 1 0,3-1 12 0,2-1 4 16,0 3-2-16,4-2-3 0,-1 5 0 0,1 1 7 16,0 1-5-16,8 0-9 0,-1 2 14 0,-2 3-3 15,5 2 20-15,1-2-2 0,-1 6 10 16,3 3-6-16,0-4 21 0,-4 6 12 0,5 1-10 16,3-6 7-16,-8 5-11 0,-1-3-6 0,-2-5 9 15,-1 2-10-15,-2 1-14 0,0-3-26 16,-5-1-15-16,3-1 5 0,-5-4-118 15,0 0-78-15,10-14 21 0,-8 6-276 0,1-2-19 16,1-1 39-16,1-4 38 0,0 1 30 16,-1-4 43-16,7 0 13 0,-1 3 28 0,1-5 25 15,2 1-8-15,-2 3 27 0</inkml:trace>
  <inkml:trace contextRef="#ctx0" brushRef="#br0" timeOffset="181178.62">578 10798 209 0,'-4'-5'459'16,"-1"2"-94"-16,3 1-26 0,7 1-57 0,-3-1-42 16,0 2-11-16,2 1-22 0,12 2 5 0,0 5-25 15,9 2-19-15,-3 1-20 0,3 6 40 16,1 3-22-16,1 7 4 0,0 5 1 0,-2 1-3 15,0 3-3-15,-5 5-25 0,-2 2-10 16,-4 5 3-16,-3 0-8 0,-6-2-7 0,-4-2-18 16,-1-20-10-16,0 12-5 0,-20 44-4 15,7-34-16-15,-3-2-1 0,1-4-7 0,-8-1-26 16,0-7-39-16,2-3-35 0,-5-2 4 0,2-7-154 16,1-4-79-16,-1-4 25 0,5-5-285 0,1-2 42 15,3-5 29-15,15 0 41 0,-12 0 44 16,5 0 24-16,-8-14-9 0,17 7 13 0,5 0 17 15,9-2 66-15</inkml:trace>
  <inkml:trace contextRef="#ctx0" brushRef="#br0" timeOffset="181890.53">1727 11146 744 0,'6'-11'288'15,"0"1"-45"-15,-3 0-14 0,2-4-5 16,-2 2-20-16,-1 1-27 0,-2 1-19 0,0 10 0 16,0-9-27-16,0 1 20 0,-12-13-31 0,3 10-2 15,1 2-7-15,-2 3-25 0,1 5-21 16,-2-1 27-16,-1 2-9 0,-3 0-22 0,-21 17-5 16,14-5-1-16,1 1 11 0,2 3-18 0,0-2-7 15,1 3-4-15,3 3 33 0,0-4-48 16,4 1 18-16,1 0 5 0,3-2-16 0,1 2-17 15,6-5 17-15,0-5-13 0,13 8-9 0,-7-6 17 16,5-1-13-16,3 2 27 0,1-3-5 0,4 0-3 16,-2-2-33-16,5 0 28 0,2 2-23 15,-4-2 12-15,1-1-4 0,-2 1-4 0,-1 2 17 16,-2 0-29-16,0-1-13 0,-3 2 28 0,-2-1-18 16,-1 0 8-16,-6 0 0 0,0-2-1 15,-2 3 45-15,-2-4 16 0,0-4 0 0,0 0-17 16,0 12-23-16,-21 9 38 0,9-13-31 15,-3-1 1-15,-2 0 3 0,-4 3 2 0,-3-5-7 16,4-2-17-16,-1 2-2 0,-4-5-83 16,12 0-41-16,-7 0-36 0,-22-15-56 0,24 2 19 15,0 2-234-15,4-6-36 0,5 2 38 16,3-1 33-16,4 4 20 0,2 4 24 0,13-9 36 16,0 4-22-16,7 1 66 0</inkml:trace>
  <inkml:trace contextRef="#ctx0" brushRef="#br0" timeOffset="182540.3">1967 11341 722 0,'3'2'313'0,"-2"1"-22"0,1-2-16 15,0 2-19-15,-1-1-40 0,1 0 6 0,2-1-39 16,0-1-11-16,2 1-20 0,-2-2 2 15,1 0-35-15,1 0 10 0,1 1-20 0,14-12-8 16,-11 3-27-16,2 0-25 0,-4 1 5 16,3-3 8-16,-3 0-27 0,-3 3-9 0,0-6 2 15,-2 5 18-15,1 2-10 0,-4 2-1 16,0 5-5-16,0 0 8 0,0-7-4 0,0 7-28 16,-12-11 0-16,7 10 39 0,-3 4-26 0,-5 2 0 15,-3 2-2-15,-1 1-2 0,5 2-2 0,-1 2-1 16,6 1 72-16,-2 2 11 0,0 3-2 0,7-2 11 15,0 0-5-15,1-2-10 0,1-6-4 0,0 3-3 16,19 13 4-16,-8-13-11 0,2-3 4 16,4-2-1-16,1-3-14 0,-9-3-17 0,6 0-2 15,24-12-1-15,-17 4-10 0,-1-1-14 16,0-5-31-16,-3-1-32 0,2-2-36 16,-3 0 8-16,-3 0-66 0,1-3 5 0,-2-1-8 15,0-3-22-15,1 2-10 0,-5-7 32 0,-2 1 3 16,1 0 5-16,-1 0 9 0,0 1 17 0,-3-5 9 15,-2 3 26-15,-1 2 12 0,-1 2 28 16,0 14 5-16,0-4 32 0,0 0 13 0,0 2 21 16,-13-9-14-16,10 15 47 0,1 4-13 0,-1 1-6 15,0 1 37-15,1 2-1 0,-2 1 8 0,2 2-10 16,0 2 23-16,-4 8 1 0,3 4 4 16,1 2 20-16,0 3 1 0,1 2 17 0,1-9-13 15,0 6 21-15,0 4-13 0,0 3-11 0,0 1 5 16,12 30-4-16,-10-31-42 0,0 3 10 15,1-3-16-15,2-4-10 0,-1 1-7 0,-1 0-23 16,1-4 25-16,0-3-11 0,1-3-32 0,-3-7-32 16,1 0-13-16,1-5-56 0,1-2-68 15,1-1 12-15,-6-1-128 0,0 0-60 0,26-12 29 16,-16 0-266-16,5 3-11 0,-5-2 42 0,1 2 63 16,-3 0 1-16,5-2 42 0,1 2 32 15,0 0 9-15,3 1 29 0,-4 3 42 0,-5 1-12 16,4 1 13-16</inkml:trace>
  <inkml:trace contextRef="#ctx0" brushRef="#br0" timeOffset="182906.28">2592 11353 363 0,'0'2'454'0,"0"1"-84"0,-1-1-8 16,3-1-47-16,1-1 40 0,-1 3-23 15,1-3-43-15,1 0-16 0,1 0-40 16,-1 0-20-16,3-3-32 0,0 3-5 0,9-6-30 15,1 1-16-15,-4-3-8 0,3 1-14 0,-4-3-15 16,1 2-16-16,0-4-24 0,-3 2-10 0,1-4-20 16,-2 2 5-16,-3 4-20 0,-2 2 11 0,0-1-6 15,-1 2 1-15,-3 5-9 0,0 0 15 16,0 0 1-16,0 0-9 0,-8-8-10 0,3 9 3 16,-7 6 0-16,0 1 0 0,-1 3 3 15,1 3 28-15,1 2-2 0,-1-2 8 0,1 2-12 16,3 1 13-16,2-1-3 0,0 1 6 0,4 0-8 15,0-3 3-15,2-14-7 0,0 12 4 0,14 12-16 16,-7-16 11-16,8-4-23 0,5 0-26 16,0-4-37-16,-7 0-20 0,11 0 6 0,28-11-126 15,-24 6-20-15,2-1-41 0,3-1 28 16,-6-1-141-16,-1 0-90 0,3 0 11 0,-6-2 32 16,-2 2 29-16,-4 0 21 0,-2 1 22 0,-6 2 29 15,1 1 6-15,-5 0 2 0</inkml:trace>
  <inkml:trace contextRef="#ctx0" brushRef="#br0" timeOffset="183140.41">3102 11321 661 0,'-1'-6'312'16,"-1"1"-9"-16,-1 0 1 0,-1 1-24 16,0 0-29-16,1 1-29 0,-3 1 58 0,1-1-24 15,0 1-4-15,0 1-27 0,0 4 2 0,0-3-16 16,5 0-5-16,0 0-4 0,-21 19-12 16,12-6-5-16,0 1-12 0,3 1-2 0,4 2-14 15,-1 0-30-15,3-9-6 0,0 4 0 16,0 3-6-16,14 13-19 0,-5-16-20 0,3 0 0 15,2-3-42-15,2-1-16 0,3-4-51 16,3-4-32-16,-10 0-37 0,6 0 9 0,29-12-98 16,-23 3-31-16,-3-1-27 0,1-5-70 0,-2 0 31 15,-2-1-222-15,-1-3 7 0,0-4 64 0,-1 4 33 16,-1-2 27-16,-1 0 47 0,-2-1-2 16,-1 1 11-16,0-2-9 0,0 2 45 0</inkml:trace>
  <inkml:trace contextRef="#ctx0" brushRef="#br0" timeOffset="183376.54">3430 11158 219 0,'0'-11'358'0,"0"3"-39"0,0 0 3 0,-4 3-15 15,4-2 5-15,-1 4-40 0,0-1 44 0,1 2-19 16,0 2-43-16,0 0-2 0,0 0-12 16,0 0-1-16,-4-6-23 0,3 7-1 0,-1 5-6 15,-1-1 10-15,1 15-5 0,0-1 0 16,1 2-25-16,-1 1 18 0,2 5 3 0,0 0 13 16,0 1-42-16,0-14-2 0,0 6-21 0,0 4-18 15,0 0-22-15,0 0-2 0,0-3-4 0,0-2-30 16,0-2-32-16,11 9-5 0,-7-18-5 0,2-5-124 15,1-3-78-15,0 0-54 0,10-8 21 16,-2 1-222-16,1-5 37 0,-2 3-250 16,0-1 52-16,-3 1 54 0,0-4 42 0,-2 4 39 15,-3 2 23-15,-2-1 42 0,-1 1 19 0,0 2 31 16,-2 0 16-16,1 1 25 0,-1-1 1 0</inkml:trace>
  <inkml:trace contextRef="#ctx0" brushRef="#br0" timeOffset="183554.53">3483 11292 1200 0,'-4'0'453'0,"2"-3"-46"0,0 3-41 0,0-2-54 15,2 1-31-15,0 0-33 0,2 0-21 16,2-2-67-16,12-1-18 0,2-1-146 0,4-2-75 16,7 2-81-16,2 0 17 0,0-2-287 15,0 5 12-15,2 0 26 0,-16 2 39 0,8 0 26 16,5 0 45-16,1 0-1 0,30 13-2 15</inkml:trace>
  <inkml:trace contextRef="#ctx0" brushRef="#br0" timeOffset="184023.78">4596 11385 1001 0,'0'-5'382'16,"-1"1"-39"-16,-2 0-46 0,-1 3-8 0,-2-1-8 15,-1 3-21-15,-10 2-38 0,-1 5 10 16,-2 4-9-16,1 5-4 0,1-1-20 16,1 3-21-16,2 0-3 0,1 2-12 0,1-1-27 15,1 0-2-15,5-2-19 0,2-1-7 16,3-5-2-16,2-4-12 0,0-8-16 0,0 0-2 15,10 13-24-15,-4-12-21 0,1-2-24 16,9-5-34-16,2-2-5 0,1-2-38 0,1-4 6 16,1-1-35-16,-4-2-41 0,1 0 20 0,-2-1-12 15,1 3 33-15,-3 1 4 0,-2 2 40 0,-2 1-1 16,-2 4 24-16,0 4-12 0,-4-1 7 16,0 4 50-16,-4 0-2 0,0 0 66 0,0 0-7 15,10 13 21-15,-7-9 13 0,4 12 1 16,-3 1-3-16,2 1-11 0,-1 1-7 0,2-2 9 15,1 0-5-15,0 0-19 0,0-4 0 16,1 0-19-16,4-3-11 0,-4-3-27 0,1-5-43 0,8 2 4 16,-1-4-129-16,-8 0-49 0,5 0-95 15,19-17 27-15,-10 4-241 0,0 1 11 0,0-1 45 16,-1-1 26-16,1 0 55 0,0 2-7 16,-2-5 74-16,0 5 10 0,4-2 31 0,2-1-1 15</inkml:trace>
  <inkml:trace contextRef="#ctx0" brushRef="#br0" timeOffset="184276.96">5465 11129 1079 0,'0'2'434'0,"1"3"-1"0,-1 2-25 16,2 11-17-16,-2-7-21 0,0 7-33 15,0 6-11-15,0 2-21 0,9 34-34 16,-5-30-38-16,-2 4-15 0,-1-5-12 0,0 0-36 15,1-1 9-15,-1-2-38 0,-1-5-13 0,0-1-41 16,0-8-26-16,1-2-56 0,-1-3-32 16,1-2-60-16,-1-2 8 0,2-2-132 0,0-2-61 15,1 0 23-15,0-2-220 0,0-1-46 0,7-9 40 16,0-1 35-16,0-3 10 0,3-2 67 16,-1 0 12-16,2 2 18 0,0-1 22 0,-3 0 7 15,4 7-6-15</inkml:trace>
  <inkml:trace contextRef="#ctx0" brushRef="#br0" timeOffset="185252.6">5703 11332 891 0,'8'-2'308'0,"-4"-2"-17"16,0 3 8-16,0-1-18 0,-1 2-34 16,-1 0 19-16,0 2-22 0,-2 0-8 0,-1 1 8 15,-1-1-28-15,-4 2-10 0,-4 7-29 0,-4-2-13 16,-2 2-24-16,3-2-19 0,-5 2-3 16,1-2-18-16,-2 0-4 0,3 1-18 15,1-3-8-15,0-2 12 0,3 1-22 0,2-3-1 16,2 0-9-16,2-3-6 0,1 4 1 0,2-3-11 15,0 1-20-15,0-1-5 0,1 0-13 0,2 1 17 16,-1-1-10-16,1-1 5 0,0 0-4 16,0 0 0-16,0 0 1 0,15 10 1 0,0-3-4 15,-2 2 2-15,3 0 17 0,1 2-7 0,0 0 5 16,2-2 1-16,0 0-1 0,0 1 0 16,-1 0 13-16,5-1-11 0,-4 0 7 0,-2-1-11 15,2-3-8-15,-2 0-2 0,-1-1 10 0,-2-3-1 16,-3 1-9-16,-11-2 7 0,9 0-1 0,-2 0 2 15,16-12-15-15,-13 7 8 0,4-6-14 16,-2 1 2-16,0-3-10 0,1-2-16 0,-3 0-8 16,2-4-2-16,-2 1-6 0,-1 1 10 15,-1 0-9-15,-1 2 9 0,-2 3 16 0,-1 2 6 16,-2 3-15-16,-1 2 5 0,-1 1-1 16,0 4 24-16,0 0 1 0,0 0 5 0,-12 1 2 15,8 2 15-15,-8 6 19 0,1 5 4 16,0 2 0-16,3 0 20 0,-1 3-3 0,2-1-17 15,1 2 10-15,1-2-11 0,2 0 5 0,3-8-14 16,0 2 19-16,14 12-16 0,-8-16 3 16,2-2-2-16,-1-1-3 0,2-3-3 0,9-1-15 15,-9-1-18-15,19-10-23 0,-12 2-8 16,5-3-25-16,-2-3-1 0,1-1-41 0,-2-1 29 16,0-2-20-16,-2 0 6 0,-1 3 3 0,-1 1 8 15,-4 0 19-15,0 2 29 0,-1 5-8 0,-4 1 15 16,-2 2-2-16,1 0-12 0,-2 3 34 15,-1 0 19-15,-1 1 13 0,0 0 15 0,1 3 14 16,-2 3-2-16,0-2 19 0,-1 2-8 16,2 1 17-16,-1-1-21 0,1 4 29 0,0 0-28 15,0 2 5-15,0 1 10 0,15 16-12 0,-7-17-26 16,3-3 19-16,4-1-21 0,1-4 3 0,5-1 4 16,1-3-10-16,1 0-12 0,-13 0 4 15,6 0 2-15,21-12-26 0,-15 3-13 0,-2 1-4 16,-1-3-5-16,-1-2-9 0,-2 2 5 15,0-4 4-15,-1 1-18 0,-5 3-1 0,2-4 16 16,1 3 0-16,-2 2-9 0,-4-2 21 0,1 4-26 16,-4 4 16-16,0-2-5 0,-1 0-7 15,1 4 15-15,-3-1 1 0,-1 3-3 0,-1 0 0 16,0 3-9-16,0-1 17 0,0 4-14 16,-5 9 17-16,2 5 3 0,0 3 11 0,0 4 19 15,2 5 13-15,-1 2-2 0,1 3 12 0,0 3 17 16,-1 4 4-16,0 1-5 0,-2-1-10 15,1-2-7-15,-4-1 12 0,1-3 8 0,-3-6-3 16,-3-3-2-16,0-7 6 0,-2-3-2 16,0-2-16-16,-4-4 9 0,3-4-17 0,-2-4 21 15,4-3-28-15,14-2 6 0,-10 0 0 0,2 0-7 16,-13-24-4-16,12 11-7 0,4-3 2 16,2-4 7-16,3-1-19 0,0 9-13 0,12-24-6 15,1 14-14-15,1 3-1 0,4-1-14 16,4 3 3-16,0-1-67 0,2 2-11 0,0 0-41 15,4 3-36-15,-1 1-65 0,3 0 23 0,-3 2-127 16,-2-1-59-16,3 2 35 0,-2 0-242 16,-4 5 60-16,0-5 33 0,-2 4 18 0,-7 3 65 15,-2 1 46-15,-2-2 16 0,1 0 15 0,-2 3 40 16,-1-1 23-16,0 1 37 0,0 0 5 16</inkml:trace>
  <inkml:trace contextRef="#ctx0" brushRef="#br0" timeOffset="197462.6">2103 12323 856 0,'0'-15'350'0,"0"15"-68"0,0 0 11 16,0 0-79-16,0 0 7 0,0 0-16 0,14 0-8 16,-14 0-26-16,18 6-20 0,-15 14 45 0,0 0-28 15,-1 5-11-15,-1-2-21 0,-1-1-9 0,0 0-29 16,0-11 8-16,0 4-16 0,0 2-13 16,0-1 1-16,0 0-4 0,0-2-22 0,0-4-17 15,0-3-2-15,0 1-70 0,0-8-38 16,0 0-67-16,0 0-43 0,5 9 17 0,-3-12-239 15,-1-1-48-15,1-1 33 0,-2-1 29 0,1-12 43 16,-1 8 20-16,0-5 12 0,0-4 21 16,0 0-23-16</inkml:trace>
  <inkml:trace contextRef="#ctx0" brushRef="#br0" timeOffset="197615.01">2143 12072 394 0,'-2'-10'305'0,"0"2"-41"15,-2 2-34-15,2 1-47 0,2 1-28 16,-1 1-32-16,-1 2-36 0,0 1-21 0,1 0-45 16,0 2-32-16,0 1 1 0,1-1-159 15,-1 2-157-15,2 1 14 0,0-2 0 0,1 4-8 16</inkml:trace>
  <inkml:trace contextRef="#ctx0" brushRef="#br0" timeOffset="197964.45">2736 12298 439 0,'4'-5'348'0,"-3"0"-24"16,1 0-32-16,-2 1-20 0,-1 1-48 15,-1-1 0-15,-2 1-27 0,-1 1-34 0,1 1-5 16,-3 1-11-16,-11 4-24 0,11-4 0 0,-17 11-15 15,10-1-12-15,1 2 44 0,1 2-14 16,1 3-25-16,1 0 22 0,2 5 1 0,1 2-14 16,2 3-6-16,3 1-10 0,0 2 20 0,2-14-21 15,0 7 0-15,0 4-5 0,0 4-5 0,0-2-7 16,0 0-15-16,13 27-2 0,-12-31-4 0,-1 0-6 16,0-14 6-16,0 3-18 0,0 2-27 15,0-4-31-15,0-1 3 0,0-2-103 0,-10 5-60 16,5-14-83-16,1 3 27 0,-3-3-275 15,2-3 40-15,-8-6 32 0,-1 0 38 0,-2 3 23 16,4-3 9-16,-6-4 25 0,5 2 19 0,1-2 66 16,2 3-31-16</inkml:trace>
  <inkml:trace contextRef="#ctx0" brushRef="#br0" timeOffset="198123.87">2449 12615 236 0,'9'-10'384'0,"1"1"-36"0,0 4-46 15,2-3-29-15,1 1-50 0,2 0-9 0,1 3-16 16,2-1-23-16,1 2-66 0,-1-2-24 16,3 0-72-16,2 0-40 0,-1 0-65 0,-1-2 10 15,2 3-298-15,2 1 10 0,0 1 35 0,0-3 23 16,3 2 14-16,0 0 34 0</inkml:trace>
  <inkml:trace contextRef="#ctx0" brushRef="#br0" timeOffset="198650.8">3461 12391 222 0,'3'-4'510'16,"-2"2"-94"-16,1 0-66 0,0-1-44 0,0 1-21 16,-2 0-43-16,2 1-29 0,-1 1 0 15,-1 0-32-15,0 3-20 0,0 2-18 0,-1 0 4 16,0 12-2-16,-2 1-9 0,3-8-13 0,-6 19 4 15,3-10-12-15,1 1-35 0,-1 1 13 16,2-2-20-16,0-2-13 0,0-3-6 0,1-8 6 16,0 1 2-16,0 1-21 0,0-3 1 15,0-5 20-15,0 7-29 0,0-7 12 0,0 6-16 16,0-6 16-16,0 0-10 0,6 7-12 0,-4-9-1 16,-1-1-11-16,0 0-13 0,0 0-23 0,1-1-9 15,0 0 5-15,-2-1-23 0,2 2 9 16,-1-2-20-16,0 3-6 0,-1-2 44 0,2 0-20 15,-2 0 27-15,0 1-2 0,0 1-26 16,0 2 9-16,0 0 24 0,0 0-31 0,0 0 18 16,0 0 2-16,0 0 5 0,-13-13-11 15,11 13 38-15,0-2-32 0,0 3 23 0,1 0-13 16,-1 2 38-16,0 0-4 0,0 1-1 0,-1 1 36 16,2 1-13-16,-3 12-9 0,2-2 7 0,2 2 19 15,-1-3-3-15,0-2 10 0,1-2-21 16,0-11 2-16,0 10-4 0,0-2-9 0,0 1-10 15,0-2 15-15,0 0-12 0,0-7 9 0,0 8 3 16,0-1-13-16,0-7-16 0,0 0-25 16,0 0 4-16,0 0-102 0,8 9-29 15,-7-11-42-15,2-3-72 0,-1-1 25 0,-2 2-288 16,1-3 70-16,-1 0 16 0,0-2 33 0,0-2 31 16,-11-13 38-16,4 10 24 0,1 1 18 0,-3 1-7 15,-1 2 7-15</inkml:trace>
  <inkml:trace contextRef="#ctx0" brushRef="#br0" timeOffset="199367.23">3274 12550 377 0,'-4'0'411'15,"2"-2"-69"-15,-1 1-2 0,2 1-49 0,-2 0-38 16,3-2-30-16,1 0-27 0,4 1 28 16,2 0-3-16,10-1-23 0,4-2-29 0,5 4-25 15,4 0-2-15,-1-2-10 0,4 2-28 0,1 0-6 16,1-1-15-16,-1-1 6 0,1 2-9 0,-4 0-69 15,-7 0-6-15,1-2-23 0,-4 1-26 16,-3-1-14-16,-5-2-19 0,0-1-11 16,-3-2 6-16,-2 2-11 0,-3-1-20 0,1-1 22 15,-3 1 4-15,-3-1 12 0,2 1 11 0,-2 2-15 16,0 4 17-16,0 0 13 0,0-8 23 16,0 1 10-16,0 7 0 0,-14-14 10 0,9 11 6 0,-1 1 29 15,-1 2 22-15,1 0-4 0,-1 1-6 16,2 2 21-16,-11 7 39 0,4 2-24 0,3-2-8 15,-1 6 42-15,2-1 36 0,3 5-23 16,0-1 26-16,2 1-18 0,1 0-7 0,2 1 8 16,-1-1-21-16,1-2-5 0,0-18-2 0,0 12-24 15,0-2 1-15,0 0-7 0,0-4-6 0,0 1-4 16,0 0-7-16,0-7 4 0,0 6-5 16,0-6-1-16,12 8-11 0,-10-9-25 0,0-2-15 15,1-1-19-15,7-6-22 0,0-5-16 0,0-1-2 16,2 2-16-16,0-3 12 0,-2 2 3 0,-1 2 10 15,0 2 1-15,0 5 4 0,-4 2 4 16,0 3 11-16,0 0-3 0,-5 1 29 0,0 0-1 16,0 0 15-16,17 22 4 0,-10-10 19 15,0 2 0-15,-2 1 3 0,2-1 8 0,1 1-3 16,2-3 5-16,-4-3 11 0,0-3-7 16,2-2 5-16,5 4-6 0,-3-5-8 0,0-2 11 15,-10-1-11-15,15 0-8 0,16-12 3 0,-16 7-8 16,2-4 1-16,-1-3-25 0,-2 1-7 15,-1 0-7-15,-1-4-5 0,-3 3-6 0,-1-2-4 16,0 2-12-16,-6 1 11 0,2 2-10 0,-2 2 4 16,-2 3 7-16,0 4-6 0,0 0 2 0,-12-6-1 15,8 5 7-15,-1 2 2 0,0 2 1 0,-10 4-6 16,3 4 16-16,2-1 5 0,-1 3 14 16,1 1-5-16,4 1 3 0,-1-1 0 0,1-1 8 15,4 0-9-15,0-2 2 0,1-2-1 16,1-9-18-16,0 5-19 0,0-5-33 0,22 17 7 15,-7-15-86-15,5-1-28 0,-9-1-58 0,8 0-72 16,29-15 31-16,-19 8-256 0,-2-3 41 16,-1-1 46-16,2 1 17 0,3 0 42 0,2-2 34 15,3 4 24-15,-1-1 23 0,1 2 14 16,0-2-47-16</inkml:trace>
  <inkml:trace contextRef="#ctx0" brushRef="#br0" timeOffset="199830.97">4853 12476 217 0,'1'-1'515'0,"1"3"-39"16,0 1-36-16,-1 1-27 0,0 1-35 15,-1 3-15-15,4 10-32 0,-3 0-5 0,-1 1-34 16,0 0-27-16,0 1-24 0,0-2-30 16,0-10-18-16,0 4-8 0,0 1-20 0,0 2-13 15,0-3-18-15,0-1-22 0,0-3 3 16,0-1-8-16,0-2-6 0,-7-5-10 0,-1 14-18 15,5-14 3-15,0 0-14 0,-2 0-1 16,3 0-11-16,-1-2 2 0,0-1-21 0,0 0 19 16,-1-3-5-16,-1-7-13 0,1-3 0 0,3 4-2 15,1 1-10-15,0 11 2 0,0-9-23 0,0-5 13 16,14-13-29-16,-4 13 21 0,3 2 3 16,0 1-20-16,1 1 14 0,2 2 6 0,1 0-16 15,-1 3 2-15,2 3 0 0,1 0 13 0,-2 1-4 16,0 0-1-16,-8 1 6 0,5 0 13 15,23 17-3-15,-17-8 3 0,-1 5 0 0,-4-2 14 16,0 5-23-16,-5-2 28 0,-4 2-29 0,3-1 14 16,-8-2 10-16,3 2-2 0,-2-3-21 0,-2-13 10 15,0 9-8-15,0-1 9 0,0 0-18 16,0-8-7-16,0 7-37 0,-11 3-47 16,7-7-41-16,2-2 13 0,0-2-179 15,-1-2-106-15,1-1 34 0,1-2-233 0,1-1 46 16,0 3 46-16,8-9 36 0,3 1 20 0,0 0 47 15,5 1 7-15,0 2 25 0,6 0 52 16,1 2 2-16,2 2 50 0,1 0 5 0</inkml:trace>
  <inkml:trace contextRef="#ctx0" brushRef="#br0" timeOffset="200709.36">5542 12588 379 0,'-15'0'377'0,"15"0"-29"0,0 0-39 16,0 0 4-16,0 0-32 0,0 0-30 15,0 0-28-15,0 0-26 0,-13 0-23 0,13 0 41 16,0 0 7-16,0 12-28 0,-19-1 0 0,19-11-16 15,0 1-4-15,0 0-13 0,2-1 3 16,2 2-8-16,1-2 10 0,2 1-9 0,0-1-21 16,14 2-18-16,-11-2-11 0,5 0-3 0,4 0-25 15,1 0 4-15,-2 0-11 0,0 0-7 16,-1 0-17-16,3 0 8 0,-3 0-17 0,-4 0-36 16,-2 0-24-16,-1 0-42 0,-3 0-30 0,5 11 9 15,-9-10-75-15,1-1-39 0,-2 0-39 16,-2 0-55-16,0-1 30 0,-2 1-241 0,0 1 21 15,-2-1 32-15,-2 3 15 0,-1-2 53 0,-10 2 7 16,-2 1 59-16,-1 1-30 0,3 0 43 0,-3-1 9 16</inkml:trace>
  <inkml:trace contextRef="#ctx0" brushRef="#br0" timeOffset="200943.99">5495 12700 328 0,'-3'1'368'0,"1"0"-27"16,1 2-31-16,0-1 8 0,0 0-40 0,2 0 38 15,-1 1-28-15,2 0-5 0,2-1-27 16,0 2-14-16,1-1-7 0,0 0-24 0,11 2-10 16,1 0-36-16,0-1-17 0,3-1-11 0,-3-1-18 15,-7-2-8-15,4 0-16 0,4 0-27 0,-1 0-10 16,2 0-34-16,-1 0-42 0,2 0-8 16,-1 0 5-16,-3 0-100 0,13-7-49 0,-19 4-43 15,1 3 23-15,-2-3-236 0,-3 1-65 16,1 0 53-16,-1 1 42 0,0 0 20 0,-2 1-5 15,4 0 63-15,0 0 10 0,-1-3-22 0,2 3 47 16</inkml:trace>
  <inkml:trace contextRef="#ctx0" brushRef="#br0" timeOffset="201870.98">6262 12605 401 0,'-5'-3'351'16,"3"1"-34"-16,-2 0-35 0,0 0-28 16,0-1 16-16,-2 1-36 0,3-1-24 0,-1 0 1 15,-1 1-25-15,0-1 17 0,1 1-6 16,-2-1-3-16,1-1-22 0,0 0-10 0,1 1-4 16,1 1-15-16,-1-1-11 0,2-2-16 0,0 1-11 15,1 0-5-15,1-2-8 0,0 6 0 0,0 0-17 16,0-7 4-16,26-8-11 0,-12 7 4 0,4 1-7 15,-2 1-7-15,4 1-3 0,-1 4-2 16,-8 1-20-16,3 0 14 0,3 0-14 0,20 13 16 16,-19-6-16-16,-1 0-10 0,-2 3 6 15,-1 4 1-15,-1-5-9 0,1 4-6 0,-6-2 7 16,1 3-1-16,-5-4-2 0,-2-1 5 0,-1-1-14 16,-1-8 9-16,0 6 10 0,0 6-8 0,-18 11 11 15,7-12-6-15,-2 0-6 0,-1-2 3 16,-2 3 8-16,-1-3-3 0,-1-1-2 0,1-1-6 15,-1-1 0-15,3-1-10 0,-2 0 0 0,-2 1 3 16,3-3 6-16,-1 0-14 0,5 0-1 16,1-1-4-16,1-1 12 0,3 1-7 0,-1 0-3 15,3-2 3-15,-1 1 4 0,3-1 2 16,-1 1-12-16,1-1 13 0,0 3-8 0,1-3 5 16,-1 0 7-16,2 1-12 0,1-1 3 0,0 0 1 15,0 0-1-15,0 0 10 0,14 4 3 0,-5-5-3 16,9 2 4-16,-7-1-6 0,4 0-6 15,5 0 7-15,0 0-7 0,3 0 0 0,1 0 14 16,1 0-10-16,-3 0-10 0,1 0 10 16,-3 0 5-16,-3 0-14 0,-2 0 0 0,-3 0-7 15,0 0 18-15,-3 0-7 0,-2 0 0 0,-7 0-7 16,9 0 14-16,-9 0-5 0,8 0-6 16,-8 0 9-16,7 0 4 0,-7 0-16 15,8 0 2-15,-8 0 8 0,8 0 2 0,-8 0-17 16,0 0 19-16,7 0-3 0,-7 0 7 0,0 0-9 15,6 0-12-15,-6 0-3 0,0 0 15 16,0 0-20-16,0 0 19 0,0 0-1 0,0 0-8 16,7 0 8-16,-7 0-19 0,0 0 5 0,0 0 6 15,0 0-10-15,0 0 22 0,0 0-10 16,0 0-5-16,0 0 0 0,0 0 9 0,6 0-4 16,-6 0-7-16,0 0 0 0,8-1-5 0,-8 0-4 15,1 0-6-15,0 0-16 0,-1 1-10 16,0 0-10-16,0-1-25 0,0-1-4 0,1 2-23 15,-1-2 9-15,0 2-90 0,0-3-28 16,-3 1-52-16,3-1-68 0,-3 1 30 0,2 1-221 16,-4 0 40-16,3-2 36 0,-2 1 12 0,0 2 45 15,-1-3 47-15,0 1-14 0,2 1 12 0,-2 0 41 16,3 0 57-16</inkml:trace>
  <inkml:trace contextRef="#ctx0" brushRef="#br0" timeOffset="202193.34">7140 12809 631 0,'2'-2'336'0,"0"0"-45"15,-1 1-8-15,1 1-7 0,-1 0 10 0,1 3-37 16,-1 1 7-16,-1 1 6 0,0 2-2 16,-3 9-21-16,3-8-13 0,0 7-25 0,-14 16-25 15,5-12-12-15,-1-2-16 0,2-2-17 16,-2 0-16-16,-2-3-4 0,4-4-28 0,-2 1-40 16,2-2-50-16,0-2 2 0,3-2-146 0,-1-2-62 15,6-1 22-15,0 0-326 0,0 0 30 16,0 0 39-16,-14-9 53 0,16 4 27 0,-2 1 26 15,7-8 18-15,6 0 31 0,4-2-31 16,1 0 41-16</inkml:trace>
  <inkml:trace contextRef="#ctx0" brushRef="#br0" timeOffset="202503.17">7757 12406 413 0,'5'-5'374'0,"0"1"-40"16,0 7-40-16,-4-1 8 0,0 3-39 0,0 2 31 15,-1 1-10-15,2 13-6 0,-2-9 6 16,0 8-19-16,0 4-7 0,0 3 0 0,11 30-18 16,-7-27-38-16,-1-1 1 0,0-3-21 15,1 2-37-15,-3-3-9 0,-1-3-16 0,2 3 9 16,-2-16-28-16,0 3-12 0,0 0-21 0,0-1-13 15,0-2-29-15,0-4-66 0,0-5-58 0,0 0 9 16,-11 9-196-16,10-10 25 0,-1 0-298 16,0-4 41-16,-3-9 36 0,0-1 34 0,-3 0 45 15,-1-4 36-15,4 2-8 0,-6 0 46 0,0 0-19 16,-2-3 40-16,2 6 3 0</inkml:trace>
  <inkml:trace contextRef="#ctx0" brushRef="#br0" timeOffset="203208.06">7565 12560 451 0,'-4'-1'459'0,"1"-1"-64"0,1 1-55 0,2-1 4 16,0 0-46-16,1 0-4 0,2 2-14 0,2 0-15 15,2 0-18-15,14 0-24 0,-8 0-16 16,6 0-25-16,5 0-25 0,32 12-22 0,-24-10-4 16,-2 2-16-16,1-1-8 0,0-1-40 0,-2-2-16 15,-15 0-18-15,6 0-11 0,3 0-15 0,-2 0-2 16,0 0-57-16,20-9 4 0,-24 3 6 15,0-1-26-15,-8 1-5 0,-1-4 1 0,-4-2 3 16,0 3-5-16,-1 0 36 0,-3 9-17 16,0-8 3-16,0 0 12 0,-13-9-12 0,6 8 25 15,2 4 16-15,-2 0-6 0,0 4-6 0,-1-1 29 16,2 2 22-16,6 0-22 0,-12 0-2 16,-12 12 72-16,12-2 15 0,2 2-1 0,-2 3 20 15,4 2 1-15,-1 2 6 0,3 1 9 0,1 4-3 16,-1 2 20-16,3-1-5 0,2-4-9 0,1-8-3 15,0 6-26-15,0 3 6 0,0-1-24 0,12 25-13 16,-8-29 2-16,1-2-3 0,-3-4-12 16,0-3-2-16,-2-1-1 0,2-2 5 0,0-2-12 15,1-1 2-15,-1-3-15 0,1 0 0 0,3-3-22 16,-2 0-10-16,8-5-25 0,0-4-16 16,-1-1-3-16,-1 0-9 0,2 1 11 0,-2 1 6 15,-3 3-6-15,-1 3 8 0,0 0 3 16,-1 5-5-16,-2-1 4 0,2 2 8 0,-5 0 8 15,0 0 9-15,0 0 14 0,11 12 6 0,1 2-11 16,-3-1 12-16,0 1 13 0,2 2 1 16,0-4 2-16,0-2 18 0,3 1-4 0,-1-3-19 15,2-2 19-15,3-2-15 0,1 0-4 16,0-4 11-16,-10 0-22 0,4 0 19 0,4 0-14 16,19-15-5-16,-17 8 5 0,-4-5-12 0,2 0-10 15,-2 0-12-15,-2-1 2 0,-5 4-1 0,0-4-9 16,-4 4 1-16,-4 2-13 0,0 7 13 15,0 0-4-15,0-7 2 0,-11-1 4 0,4 8-7 16,1 0 2-16,-10 7 9 0,1 1 1 16,1 1 7-16,0 0 2 0,1 2 15 0,3 3-1 15,1-2 1-15,0 1-4 0,5-5 3 0,2 0-12 16,2-1 12-16,0-7-30 0,0 0-26 16,0 7-34-16,12 3-37 0,4-7 10 15,4-2-99-15,-1 0-43 0,-8-1-47 0,6 0 27 0,5 0-192 16,5 0-51-16,1 0 49 0,5 0 27 15,1 0 17-15,-1 0 50 0,0 0 15 0,1 0 30 16,1 0 32-16,2 0 20 0,0 0-6 16</inkml:trace>
  <inkml:trace contextRef="#ctx0" brushRef="#br0" timeOffset="203616.63">9347 12516 766 0,'2'-2'338'16,"-1"2"-9"-16,1 2-42 0,-1 3 59 0,-1 0-5 16,1 14 0-16,-1-9-1 0,0 6-8 15,4 26-20-15,-4-13-39 0,2 2-12 0,-1-2-22 16,0 2-20-16,0-2-17 0,-1-16-26 0,0 8-13 16,0 1-20-16,0-2-22 0,0 1 2 0,0-4-19 15,0-4-20-15,0-2-42 0,0-3-11 16,0-8-66-16,5 14-67 0,-1-15 11 0,1 0-135 15,5-10-58-15,3 3 27 0,-3-2-308 0,0-2 24 16,-1-1 41-16,0 2 34 0,-7-1 23 16,0 2 48-16,0 2 33 0,-1 1 21 15,-1 7 27-15,0 0 15 0,0-9 31 0</inkml:trace>
  <inkml:trace contextRef="#ctx0" brushRef="#br0" timeOffset="204332.14">8628 12749 326 0,'-1'-1'309'0,"1"-1"-50"0,-1 3-6 0,0 0 13 0,0-1 1 15,0 5-11-15,-1-1 18 0,2 1-35 16,-2 0 22-16,-1 12-4 0,1-5 4 0,0 5-1 15,-2 0-31-15,-2 0-16 0,3 0-4 0,0-1-33 16,-1-3-13-16,3-1-23 0,-1-5-13 16,0-1-7-16,1 1-1 0,1-4-14 0,-1-1 14 15,1 0-29-15,-1-1 9 0,1-2-25 0,2-1 8 16,0-3-24-16,1 2-27 0,6-10 0 16,0 0-19-16,1-4-17 0,-1 2-8 0,3-2-1 15,-2 2 1-15,0-1 4 0,1 4-10 16,-3 0-1-16,0 4 7 0,-1-1-2 0,0 5 5 15,0 2 7-15,-7 2 23 0,0 0 6 0,8 0 2 16,10 20 14-16,-9-5-1 0,-1-3-8 16,1 5 22-16,-2 0-3 0,0-2-2 0,-2 1-10 15,2-1 0-15,-2-6-18 0,-2-2 4 16,1-1-19-16,0 1-6 0,-1-4-23 0,0 1-73 16,3-3 12-16,1 0-114 0,2-1-56 15,4 0-74-15,27-16 28 0,-17 6-254 0,1-1 40 16,3 1 10-16,-4-2 54 0,2 1 53 0,0 1 19 15,1 3 43-15,3-2 20 0,-1 3 46 0,5 1 13 16,0 4 10-16</inkml:trace>
  <inkml:trace contextRef="#ctx0" brushRef="#br0" timeOffset="205813.17">9612 12660 800 0,'2'-3'325'0,"-1"1"-51"0,0 0-11 0,0 0-32 15,-2 1-19-15,0 2-8 0,-1-1-24 0,-2 0-20 16,-1 3-17-16,-1 0 34 0,-7 6 9 0,-2 0 11 16,1 1-7-16,-2 2-4 0,1 3-21 15,-1-3-9-15,0-2-14 0,-1 2-24 0,2-3-1 16,1 4-18-16,3-6-5 0,-1 2-22 0,4-4 7 16,1 0-12-16,2-2-7 0,1 1-9 0,1-4 2 15,-1 3 4-15,1-1-13 0,1-2-21 16,2 0-22-16,0 0-20 0,0 0 3 0,0-2-5 15,3-1 9-15,0 1-37 0,1-1 29 0,0 3-19 16,1 0 22-16,-1-2 2 0,1 1 4 16,-1 1-6-16,2 1 23 0,-1 1-9 0,0 1 2 15,-5-3 13-15,17 10 21 0,-4-1-7 0,-1-1 6 16,0 0 15-16,1 1-9 0,0-2 8 16,2 1 9-16,-1-2-8 0,1 2 5 0,0-1 1 15,2-1-2-15,-2-1 0 0,2-2-10 16,3 2 1-16,-3-3-7 0,-8-2-1 0,4 0-13 15,1 0 10-15,19-12-9 0,-18 8 1 0,0-1-5 16,-2-2-9-16,0-1-15 0,-1 0-1 0,-3-4-5 16,0 1-5-16,-1-4-6 0,-3 5 0 15,-2 1 10-15,-1 1-8 0,-1 1 2 0,-1 3 0 16,0 4-6-16,0 0 9 0,0 0 0 16,-11-12 2-16,6 11-4 0,-1 2 9 0,-8 4 17 15,-2 4 9-15,1 0 6 0,-2 4 17 16,3-3-5-16,-1 6 18 0,3 0-9 0,2 0-7 15,1 1 4-15,5 0-6 0,1-5 18 0,3-12-16 16,0 10-7-16,0 2 5 0,19 12-7 16,-7-17 17-16,1-2-13 0,4 0-1 0,-9-5-13 15,7 0 10-15,0 0-29 0,3 0-4 0,19-12-11 16,-17 4-7-16,-4 2-13 0,2-2 0 0,-2 1-14 16,0-1-5-16,-2-1 2 0,1 1-6 15,-6-4 21-15,2 3-15 0,0 1 8 0,-4 1 1 16,-2 0 14-16,-2 2 6 0,1 0-5 15,-3 0-9-15,0 2 20 0,-1-2 1 0,1 1 3 16,-1 2-9-16,0-1 8 0,1-1-2 0,-1 1-3 16,0 3 6-16,0 0 4 0,0 0 3 15,0-5 13-15,0 5 5 0,0 0 4 0,0-8-7 16,0 8-4-16,0 0 8 0,0 0 4 16,0-6-1-16,0 6 1 0,0 0-4 0,0 0 1 15,0 0-7-15,0 0 5 0,0 0-3 16,3-12-3-16,-3 12-8 0,0 0 13 0,2 0-7 15,-3 3 14-15,0-2 8 0,1 1-3 16,-2 1 19-16,1 0-3 0,0 1 12 0,0 2-1 16,-1-2 4-16,-4 12-7 0,3 0 2 15,2-2-9-15,0-2 16 0,-2 5-16 0,3-9 5 16,0 4-16-16,0 0 5 0,0 2-11 16,16 11 5-16,-12-16 3 0,1-2-9 0,0-2 10 15,0 1-2-15,11 0-13 0,-3-3 9 0,-1-1 0 16,-12-2-4-16,10 0-17 0,4 0-2 0,19-10-27 15,-14 1 7-15,-1-3-15 0,-3 0 3 16,2-2-5-16,-1-2-20 0,0-1 1 0,-2-2-1 16,-1 2 16-16,0 0-5 0,-2 1-4 15,0 1 6-15,-2 3 7 0,-2-3 3 0,-1 5 0 16,-2 3 15-16,0 2-7 0,-1 1 6 0,-1-2 0 16,0 3 10-16,-1 1-2 0,0 1-4 0,0 0 5 15,-1 1 5-15,-1 0 2 0,1 2 9 16,-1 1 0-16,0 2 6 0,-1 0 4 15,-2 11 11-15,0 2 3 0,1 6-8 0,-1 5 18 16,3 0 5-16,0 3-11 0,1 1 1 0,0-15 19 16,0 12-11-16,0 5-2 0,0 5 29 15,0 1-13-15,0 1-15 0,0-2 5 0,0-2 11 16,0 0 2-16,0-2 1 0,-10 30-12 0,3-38 4 16,-3-8-4-16,-2 2 13 0,-1-8 20 0,1-4-16 15,-4-3 6-15,-1-3-30 0,9-4 8 16,-4 0-1-16,-17-11-20 0,14 1-2 0,2-2 11 15,-1-4 5-15,5-1-10 0,4-6-19 0,-1 1-1 16,5-1-11-16,1 11-5 0,0-5-1 0,17-24-55 16,-6 20 4-16,3 1-37 0,3 1-16 15,2 1-30-15,4 2-13 0,1 1-20 16,1 5 18-16,1-4-93 0,0 1-15 0,-2 4-37 16,1-1-28-16,-4 1 31 0,1 0-293 0,-3 1 60 15,-3 3 42-15,-2-2 36 0,-1 2 50 16,-3 0-7-16,-3 0 66 0,-2 2 18 0,-2 0 34 15,-2-1 14-15,0 4 18 0</inkml:trace>
  <inkml:trace contextRef="#ctx0" brushRef="#br0" timeOffset="-210786.08">11271 12666 684 0,'0'0'223'0,"0"0"-20"0,0 0-24 15,0 0-22-15,-20-17-11 0,3 17-19 0,8 0-14 16,-7 0-1-16,-20 15-5 0,14-6-15 15,0 0-2-15,1-1 2 0,0 2-3 0,4 4-3 16,1-2-4-16,4 3-24 0,0-4 7 0,3-1 11 16,3 0 0-16,2-3-15 0,2 1 7 0,1-4 3 15,1-4-10-15,0 0 10 0,0 0-11 16,13 13 1-16,3-6-9 0,-2-5 3 16,7-1-8-16,1-1-23 0,3 0 7 0,-13 0 7 15,6 0-8-15,3 0-12 0,0 0 20 0,1 0-13 16,-3 0-5-16,-3 0-9 0,-4 0 5 15,-3 0 2-15,9 11-3 0,-14-6 40 0,-3-1-7 16,1 2-4-16,-1-2-5 0,-2 2 24 16,1 1-5-16,-13 12 13 0,1-7-21 0,0 0 5 15,-4-4-9-15,-2 2 3 0,-3-3-21 0,2 1 24 16,2 0-18-16,-3-3-5 0,1 0-29 0,-4-1 1 16,2 0-1-16,-3 0-30 0,7-3-29 15,1-1-14-15,4 0-19 0,0 0-18 0,12 0-13 16,-7 0-38-16,7 0-60 0,-7 0 20 0,-2-10-230 15,10 7-3-15,1-4 38 0,9-5 52 16,2-2-8-16,4 0 51 0,2-1-31 0,5 2 35 16</inkml:trace>
  <inkml:trace contextRef="#ctx0" brushRef="#br0" timeOffset="-210153.87">11536 12501 651 0,'-1'-3'252'16,"0"1"-13"-16,-2 0-21 0,2 0-16 0,-2 2 8 0,-1 1-12 15,-1 3 13-15,-4 8-39 0,1 0 17 16,-1 5 12-16,-1 2-24 0,3 2 5 0,-1 2 8 16,1 1 1-16,1 2-15 0,0 3 2 0,1-2-6 15,1-1-20-15,2 1-5 0,-1-3-21 0,2-2 1 16,1-10-14-16,0 0-16 0,0 4-3 16,0-4-18-16,0-3-5 0,0 0-4 0,0-2 2 15,0-7-9-15,0 8 6 0,0-8-10 16,0 7 5-16,0-7-12 0,0 0-10 0,2 7 0 15,0-11-10-15,-1 1-11 0,1-2-7 0,0 0-18 16,4-10-9-16,0-1 2 0,1 1-5 16,-1 1 1-16,1 0-8 0,-1 4 9 0,1-3-10 15,0 4 12-15,-2 2-1 0,0 0-15 16,-1 1 11-16,1 2 3 0,-1 1 7 0,1-1 7 16,-3 2-14-16,2-1 10 0,1 3-10 0,-2-3 13 15,-3 3-15-15,0 0 14 0,8 0 8 16,-8 0 10-16,17 12 7 0,-7 0-2 0,4-2 2 15,-4 2 11-15,-2 3-5 0,-2-3 13 0,4 2-1 16,-2-2 4-16,-2-4-5 0,1 4-7 0,1-3-4 16,-3-1 2-16,-1-4 3 0,0 1-11 15,-1-2 10-15,1-1-1 0,-1 1-6 0,2-2 1 16,0 0-1-16,1-1-3 0,-6 0-33 16,0 0-19-16,8 0-12 0,4 0-17 0,9-12-46 15,-12 8 11-15,-3 1-70 0,0 0-50 0,-4 1-58 16,1 0 24-16,-1-3-199 0,0 2-49 15,1 1 28-15,1-1 46 0,-1 2 1 0,2 0 34 16,-1-1 27-16,1 1 50 0,1-1-19 16,2 0 25-16,10 2 47 0</inkml:trace>
  <inkml:trace contextRef="#ctx0" brushRef="#br0" timeOffset="-209639.98">11916 12773 520 0,'5'-10'372'16,"1"-3"-48"-16,-2 4-27 0,-3 2-29 0,1 1-3 15,-1 2-32-15,0-1 18 0,-1 5-8 16,0 0-38-16,0 0-19 0,-10-7-23 0,4 9 21 16,-2-2-14-16,-9 9-2 0,-1 1-8 0,-1 3-8 15,4 0-4-15,-2 3-15 0,0-4-1 0,6 5-19 16,0-3-6-16,2 0-9 0,3 1-13 16,3-4 0-16,3-2-12 0,0-9-9 0,0 8-5 15,0-8 0-15,14 14-2 0,-8-13-34 0,2-1-10 16,10-6-14-16,-10 6-19 0,21-8-30 15,-10-2-16-15,0 2 8 0,-1-5-74 0,1 1 13 16,-2-3-26-16,0 1-7 0,-5 1-15 16,1-3-23-16,-2-1-4 0,0-1-11 0,-3 0 8 15,-1 0 20-15,-3-1-51 0,-1 0 10 0,-2 0-13 16,-1 9 49-16,0-5-12 0,0-2 33 0,0-4 14 16,-14-20 106-16,7 23 3 0,0 0 51 15,0 3 37-15,0 1 9 0,-1 1 21 0,1 5 4 16,1 2 4-16,1 1-3 0,0 2-5 15,0 3 41-15,5 0 16 0,0 0 13 0,0 0-16 16,-17 24 37-16,14-6 9 0,-1 2 22 16,3 3 0-16,1-11-2 0,0 7 13 0,0 4-11 15,11 34-15-15,-6-28 6 0,2-2-30 0,-1-1-9 16,0-1-14-16,2 4-11 0,0-5-27 16,0 1-1-16,0-3-24 0,-1-4-18 0,-2-1-21 15,4-2-40-15,-4-6-34 0,1-1-41 16,1-4-37-16,1 1 11 0,-2-2-141 0,1-2-54 15,0 1 26-15,2-1-277 0,7 2 38 16,-1-3 42-16,-2 1 2 0,6 0 31 0,-10-1 30 16,4 0 63-16,4 0 29 0,23-13 17 15,-18 3 47-15,3 2-8 0</inkml:trace>
  <inkml:trace contextRef="#ctx0" brushRef="#br0" timeOffset="-209187.25">12669 12492 665 0,'-2'-3'392'0,"0"3"-46"15,-3 0-38-15,3 2-38 0,-1 1 56 0,-6 13-14 16,0 4-12-16,2 1-8 0,-3 2-10 0,6 4-26 16,-2 2-11-16,2 0-31 0,2 2 6 15,-2-5-31-15,3 1-17 0,-2-2-16 0,2-2-15 16,1-1-21-16,-1-5-7 0,1-10-19 0,0 2-1 15,0-1-12-15,0 0 15 0,0-3-21 0,0-5-10 16,0 0 7-16,0 0-17 0,6 12-16 16,-4-15-29-16,0 1-12 0,1-3-20 0,0 0-9 15,6-9-10-15,0-3-12 0,0 0-2 16,2 2 9-16,-1 3-2 0,0 2 15 0,1-1-12 16,-1 3 21-16,0 3-7 0,1 3-1 0,-5 2 7 15,2-1 16-15,0 1 2 0,16 15 24 16,-10-5 6-16,0 4 13 0,-2-1 3 0,0 1 3 15,-2 1-8-15,-2 0-3 0,-4-4 24 16,-2 1-12-16,-2-12-3 0,0 8-2 0,0 3 5 16,-19 10-11-16,8-11 4 0,-3-5-3 0,-4 1 7 15,-1-4-32-15,-3 1-11 0,11-3-47 16,-6 0-42-16,-19-12 9 0,17 3-149 0,3-2-113 16,2-3 29-16,4-3-253 0,1-1 54 15,7 0 21-15,-3 1 38 0,5 8 4 0,11-14 31 16,2 7 58-16,5 10 30 0,-1-3 28 0,6 2 16 15,1 2 44-15</inkml:trace>
  <inkml:trace contextRef="#ctx0" brushRef="#br0" timeOffset="-208827.29">12894 12789 1048 0,'12'8'343'0,"-3"-5"66"0,7 3-23 15,-2-2-41-15,1 2-28 0,-4-4-32 16,0 1-25-16,-2-2-30 0,0-1-18 0,-1 0-25 15,-8 0-17-15,8 0-12 0,5 0-24 0,17-13-18 16,-13 5-4-16,-2-1-32 0,1-1-7 16,-3 0-18-16,0-2-7 0,-2 3-9 0,-3-1 0 15,-3 3 5-15,0-1-21 0,-4 3-12 16,-1 5 22-16,0 0-6 0,0 0-9 0,-18-12-18 16,11 12 12-16,-8 5-9 0,6-5 21 0,-16 12 1 15,8-3 5-15,0 2 8 0,2 2 10 16,0 3-5-16,2-4 11 0,1 2-1 0,5 0-10 15,1 0-5-15,3-3-4 0,1-1 12 16,2-10-13-16,0 9 4 0,0-3-15 16,20 10-14-16,-1-9-31 0,-1-2-33 0,1-2-43 15,2-3 10-15,2 0-69 0,-12 0-50 0,6 0-41 16,1 0-69-16,26-10 33 0,-22 7-236 0,-2-4 43 16,1 7 36-16,-2 0 30 0,2-3 27 15,1 3 20-15,-1-2 50 0,6-1 28 0,1 2 13 16,3 0-21-16</inkml:trace>
  <inkml:trace contextRef="#ctx0" brushRef="#br0" timeOffset="-208141">13962 12737 781 0,'0'0'329'16,"0"0"-17"-16,0 0-31 0,0 0 15 0,0 0-36 15,13 0-32-15,-13 0-26 0,0 0-23 16,0 0 12-16,0 0-15 0,0 0-13 0,0 0-14 16,0 0-16-16,0 0-8 0,0 0-2 0,-9-26-20 15,6 23-3-15,2-1-21 0,1-2-2 0,0 1-10 16,2 0 7-16,-2-1-21 0,13-12-17 15,-1 8 10-15,-1 0-5 0,5 3 0 0,-1 0-3 16,1 2-6-16,-3 5 24 0,5-2-19 0,-9 2 16 16,5 0-15-16,18 16 13 0,-15-6-8 15,-3-1-1-15,-3 6 4 0,-2 0 5 0,0 3 6 16,-4 2 2-16,-3-3 6 0,-2-9-25 0,0 6 17 16,0 2-6-16,-16 21-1 0,7-21-16 15,-4 0 5-15,1-2-1 0,-1-4 1 0,-1 0-19 16,-1-1 8-16,5-5 1 0,1 0-14 15,1 0 7-15,-1-4 5 0,9 0-2 0,-7 0-7 16,7 0 5-16,-9 0-1 0,9 0-13 0,-8 0 8 16,8 0-11-16,-9 0 13 0,9 0-5 15,0 0-1-15,-6 0-5 0,0-1 2 16,8 2-14-16,2-2 13 0,-1 1-8 0,4 1 0 16,1-1 3-16,13 0 0 0,-10 0-15 0,8 0-25 15,5 0-19-15,29 10-35 0,-23-8 9 0,1 1-59 16,-2-1-54-16,-2-1-21 0,-12-1-55 15,8 0 25-15,2 0-220 0,28-11-52 0,-27 4 21 16,-4-5 70-16,-4 0 27 0,3 4 27 16,-6-6 30-16,0 5 30 0,-5-2-2 0,-1-2 20 15,-3 1-17-15</inkml:trace>
  <inkml:trace contextRef="#ctx0" brushRef="#br0" timeOffset="-207884.31">14558 12647 368 0,'-1'-5'431'0,"2"4"-66"0,0-1-22 16,0 0-30-16,1 1-42 0,2 2 48 0,-1 1-16 15,3-1-18-15,6 7-16 0,3 2-23 0,-2 0-11 16,3 2-14-16,-2 0-25 0,3 2-27 16,2 3-3-16,-3-3-23 0,-1-1-22 0,3-1-9 15,-6 1 1-15,1-4-27 0,-6-4-28 0,2 2-39 16,-3-3-38-16,-1 0-28 0,1-4 3 0,-1 2-102 15,-1-2-76-15,-4 0-61 0,0 0 28 16,0 0-244-16,0 0 14 0,16-12 53 0,-15 7 34 16,-1 0 16-16,2 1 25 0,-2-1 50 15,0-2-10-15,0 1 22 0,0 2 11 0</inkml:trace>
  <inkml:trace contextRef="#ctx0" brushRef="#br0" timeOffset="-207676.26">14816 12702 439 0,'0'-7'370'16,"0"0"-43"-16,0 7-30 0,0-5-13 0,0 5-37 15,0 0 87-15,-9-11-36 0,5 13 9 0,1 1-16 16,-9 5-24-16,-1 4-26 0,-1-1-7 16,1 0-28-16,-5 0-13 0,-2 2-30 0,2 2-5 15,2-1-27-15,-2-2-7 0,2 1-14 16,1-2-22-16,1-3-31 0,1 1-44 16,0-1-56-16,5-2 4 0,2-2-110 0,0 0-64 0,3-3-82 15,1 1 31-15,2-2-249 0,0-3 52 16,0 3 18-16,4-3 26 0,-2-1 52 0,13-2 30 15,8-3 2-15,2-2 42 0,0-2 15 0,2 3-10 16</inkml:trace>
  <inkml:trace contextRef="#ctx0" brushRef="#br0" timeOffset="-207242.59">15092 12693 409 0,'2'-3'418'0,"4"0"-34"16,-2 1-21-16,-2 0-44 0,2-2-39 0,-2-1 6 15,3 0-32-15,4-5 1 0,2 1-51 16,-2-1-13-16,2 2-34 0,-2 1 12 16,2 0-35-16,0 3-7 0,1 0-15 0,3 2 4 0,-1 2-13 15,-3-3-4-15,-11 3-3 0,11 0-8 16,1 0-16-16,11 17 3 0,-10-9-7 0,-4 2-3 16,0 1-5-16,-2 2 5 0,-3 3-11 0,-2-5 2 15,-2-1-10-15,0-10 4 0,0 13-6 16,-13 12-7-16,4-14 0 0,0 1 3 0,-4 2-11 15,-2-3-6-15,0-2 6 0,1-1 0 0,-1 0-13 16,-1-2 0-16,1-2 12 0,1 1-13 16,3-2 4-16,4-1-4 0,-4-1 5 0,4 1-11 15,5 0 2-15,-3-1 1 0,1 0 4 0,-1 0-5 16,2 1-3-16,1-1 1 0,2-1-1 16,0 2-8-16,0-1 1 0,0-1 7 0,0 0 2 15,12 1-6-15,-5-1 7 0,1 0-3 0,13 3-1 16,2-3-10-16,1 1 6 0,3 0-30 15,2 1-17-15,0-2-6 0,3 1-48 0,-16-1 9 16,9 0-99-16,1 0-52 0,5 0-55 0,-1 0 28 16,1 0-269-16,1 0 58 0,0 0 20 15,-3 0 42-15,-3 0 50 0,-1 0 9 0,0-7 24 16,22-3 7-16,-25 6 33 0,-1-1 17 16</inkml:trace>
  <inkml:trace contextRef="#ctx0" brushRef="#br0" timeOffset="-206624.42">16238 12714 750 0,'2'5'369'0,"0"2"-38"15,0-1 2-15,-1 1-44 0,-1 0-12 16,0 0-18-16,0-1-37 0,0-6-7 0,0 7-17 15,0-1-24-15,0 1-13 0,0-2-16 0,0-5-13 16,0 7-7-16,0 0 4 0,0-7-18 0,0 6-18 16,0-6 2-16,-11 10-14 0,9-10-6 15,2 0-9-15,-1 0-3 0,1-1 0 0,0-2-27 16,1-1 15-16,1-1-22 0,4-9-5 16,1 0-23-16,5 0-8 0,1 1 11 0,3-1 4 15,-1 3-13-15,5 2 11 0,-6 1-3 16,4 4 11-16,0 1-12 0,-2 3 17 0,-8 0 0 0,4 0 0 15,18 12-5-15,-17-3-1 0,-3 2 1 16,2 3 16-16,-3-2-1 0,-1 0 5 0,-3 4 7 16,3-2 9-16,-6-3 0 0,0-1-4 15,0-3-4-15,0 0-2 0,0-2 4 0,-2-1 2 16,2 1 8-16,-2-4 14 0,0 2 8 0,1-1-20 16,-1-2 9-16,0 0-19 0,-1-1 8 0,1 0-17 15,0-1 11-15,0 0-4 0,0-4-5 16,0 0-26-16,2 0-9 0,1-10-6 0,-3 8-2 15,12-16-17-15,-4 9-5 0,1 1 7 0,3 2 0 16,1-1 2-16,0 4-1 0,6 1-8 16,-3 1 6-16,7 5 7 0,-2-2 3 0,2 1 0 15,-3 3-6-15,-11 0 7 0,6 0 1 16,3 0-5-16,16 12-4 0,-16-5 7 0,-2 0-6 16,0 3 10-16,-3 2-4 0,-2-3 7 15,1 1-5-15,-5-1 2 0,-4-5 1 0,0 2 1 16,-1-1 2-16,-2-5-2 0,0 0-2 0,0 0-47 15,0 6-30-15,-13 3-26 0,8-7 10 0,-4-2-167 16,3 0 25-16,-12-1-311 0,10 1 20 16,-2 0 58-16,3 0 30 0,7 0 22 0,0 0 35 15,-12-4 42-15,18 1 22 0,7-6 25 16,7 2-3-16,4 2 11 0</inkml:trace>
  <inkml:trace contextRef="#ctx0" brushRef="#br0" timeOffset="-206028.82">17163 12700 1126 0,'5'-3'389'0,"-2"-1"-17"0,-1 1-50 16,-4 0-22-16,0 1-35 0,-3 0-28 15,-2 2-27-15,0 0-12 0,-13 1-28 0,9-1-25 16,-5 0-1-16,-18 12-29 0,15-8-4 16,0 5-21-16,6-3 0 0,-3 0-23 0,7-1 13 15,1 0-22-15,0-3-10 0,4 2 7 0,1-2 0 16,1 0-11-16,0 0-2 0,2-2 1 15,0 0-10-15,0 0-5 0,7 3-10 0,-3-3-18 16,4 0-12-16,9-3-8 0,-9 3-9 0,19-8 7 16,-10 4 1-16,0-3 3 0,2 2 1 0,-4 0 1 15,-1-2 4-15,-3 5 1 0,-1-1 0 16,-4 1 2-16,1 2-38 0,-3 0 5 0,-4 0 43 16,0 0-1-16,0 0 1 0,0 0 4 0,7 0 12 15,-7 0 0-15,9 0-5 0,2 12-2 16,-6-10 15-16,0 0-15 0,9 6 3 0,-3-6-7 15,4 3 2-15,-3-2-1 0,1-3-16 0,-2 1 17 16,1-1 4-16,7 0-19 0,-9 0 20 0,4 0-23 16,2 0 1-16,18-14-14 0,-18 8-19 15,-1-3 9-15,4-1-32 0,-1-3-2 0,-5-2-18 16,3-2 3-16,-5-2 11 0,0-1 2 16,1 1 2-16,-4 0 10 0,-2 0 2 15,-3-1 27-15,-1 3 7 0,-2 10 13 0,0-3-14 0,0 1 21 16,0 1 20-16,0 0 16 0,-11-3-1 15,5 8-3-15,3 1-1 0,-4 4-7 0,2 0 75 16,-7 7-5-16,-2 4 13 0,7 4 3 16,-2 1 11-16,1 1-3 0,2 2 0 0,2 0-4 15,2 2-9-15,0-3-9 0,2-11-13 0,0 8 2 16,14 22-4-16,-6-17-8 0,1-5-4 16,0 1-25-16,0-5-20 0,1-1-32 0,-2-7-30 15,4 2-42-15,0-2 6 0,-4-4-110 16,-1-1-65-16,-7 0 23 0,8 0-254 0,11-13-39 15,-8 6 38-15,-6-1 26 0,3-5 42 0,0-2 18 16,-4-1 21-16,-2-1 43 0,-2 6 34 16,0 11-11-16,0-10 20 0</inkml:trace>
  <inkml:trace contextRef="#ctx0" brushRef="#br0" timeOffset="-205473.32">17490 12608 436 0,'-1'1'493'16,"0"-1"-94"-16,2 0 14 0,0 2-42 0,2-1-36 15,2-1-39-15,2 1-38 0,0-1-32 16,13 2-26-16,-13-2-33 0,4 0-48 0,1 0-11 16,1 0-92-16,5 0-43 0,-1 0-26 0,19-10-48 15,-20 5-26-15,0 1 0 0,2-2-16 0,-3 0-6 16,2 2 7-16,-4-2 30 0,-2-1 2 16,-4 4 38-16,-4-1 37 0,1 1 20 0,0 0 20 15,1 1 30-15,-2 0 6 0,-1 0 34 0,0 1 21 16,-2 1 18-16,2-1-11 0,1 0 29 15,-2-1-8-15,1 2-14 0,0 0 50 0,-2 0 5 16,0 0-18-16,0 0-2 0,7 0-1 0,-7 0-9 16,8 0-11-16,15 18-20 0,-11-7-6 15,-2 0-15-15,0 2-2 0,-1-1-9 0,-1 2-3 16,-2-2-18-16,-1 0 2 0,-1-4-9 16,-2-1-5-16,-1-2-12 0,-1 0 0 0,1 0 2 15,-1-1 4-15,0 0-8 0,0-1 8 0,0-1-7 16,0-2 6-16,0 0 0 0,0 0 9 15,0 0-18-15,-6 1 12 0,6-3-10 0,0-1 1 16,0 1-11-16,0-1 5 0,2-2 5 16,2 1-9-16,-3-2-6 0,10-8 0 0,1-1 7 15,2 1-2-15,-2 0-10 0,2-1 1 0,-1 3 9 16,1 5-7-16,-2-3 3 0,2 3-13 0,0 1-1 16,-4 5 7-16,0-1 0 0,-10 2-4 15,5 0 0-15,8 11-10 0,-1 1 4 0,-5-1 5 16,-1 3 2-16,-1-2-9 0,-2 0 1 15,-2-3 6-15,-1 1-6 0,0-10 0 0,0 7-15 16,0-2-6-16,0 2-24 0,0-7-34 0,-11 16-15 16,9-12 8-16,-1-2-102 0,-1 1-49 15,2-3-72-15,-2 1 30 0,0-1-241 0,3-1 35 16,-2-2 26-16,2 2 36 0,0-3 47 0,-1 0 28 16,2-3 4-16,-1 0 51 0,1-1 2 15,0-11 3-15</inkml:trace>
  <inkml:trace contextRef="#ctx0" brushRef="#br0" timeOffset="-205333.44">18011 12414 427 0,'-1'-7'428'15,"0"0"-91"-15,0 0-23 0,1 3-67 0,-1 0-28 16,1-1-52-16,-1 3-58 0,-1-1-49 0,0-1-60 16,2 2 0-16,-3 1-314 0,1 1 21 15,0 1 23-15,0 1-25 0,2-1 2 0,1 1-11 16</inkml:trace>
  <inkml:trace contextRef="#ctx0" brushRef="#br0" timeOffset="-205034.1">18207 12506 712 0,'2'-1'349'15,"2"1"-34"-15,0 0-50 0,0-1-14 0,1 3 23 16,1 0-43-16,-2 1-27 0,3 0-24 0,5 4 1 16,1 4 16-16,0-3-14 0,1 2-22 15,-2 4-7-15,-1-2-15 0,1 1-3 0,-1-1-22 16,0 0-7-16,-1 0-10 0,-2 2-7 0,-1-7-12 16,-1 0-12-16,-1-2-35 0,-1 0-31 15,4 5 1-15,-1-4-67 0,-1-5-46 0,-1 2-46 16,-1-2-73-16,-4-1 20 0,0 0-260 15,7 0 23-15,-7 0 32 0,8 0 34 0,-8 0 25 16,17-12 30-16,-9 2 22 0,3-1 15 0,-5-6 22 16</inkml:trace>
  <inkml:trace contextRef="#ctx0" brushRef="#br0" timeOffset="-204836.01">18490 12527 350 0,'0'-5'360'0,"-2"1"-47"15,0 2 14-15,-1 0-12 0,0 1-40 16,-1 1 23-16,-3 1-14 0,-7 6-13 15,-4 2-29-15,-1 1-18 0,-1 0-24 0,-1 4-31 16,-1 1-15-16,-1-3-9 0,0 2-23 0,0-1 6 16,-1 0-24-16,2-2-39 0,-1 1-32 15,2 2-4-15,-4-4-87 0,5 1-72 0,0-3-34 16,4-3 15-16,-1 0-325 0,2 2 34 0,1 0 31 16,5-5 30-16,1 1-5 0,0-1 35 0,3-2 42 15,-1 1 8-15,6-1-24 0</inkml:trace>
  <inkml:trace contextRef="#ctx0" brushRef="#br0" timeOffset="-203951.54">19441 12562 620 0,'0'0'259'0,"0"0"14"16,0 0-40-16,0 0 14 0,0 0-14 16,0 0-35-16,0 0-8 0,7-8-10 0,11 10-46 15,-6-2-20-15,5 0 2 0,25 2-27 16,-20-1 14-16,5 4-40 0,-3-5-37 0,-17 0-49 16,5 0-65-16,3 0 7 0,-1 0-317 0,-3 0-12 15,-2 0 48-15,-9 0 19 0,6 0 28 0,1-6 36 16,-8 5 22-16</inkml:trace>
  <inkml:trace contextRef="#ctx0" brushRef="#br0" timeOffset="-203769.05">19459 12673 762 0,'1'2'374'0,"1"-1"-29"15,1-1-51-15,3 0-50 0,13 0 5 0,-4-1-60 16,-6 1-19-16,8 0-6 0,2 0-71 15,3 0-33-15,22-10-69 0,-20 4-87 0,0 1 8 16,-3 1-326-16,1-4 34 0,-2 3 22 0,-3 0 19 16,-3-2 41-16,0 0 1 0,1 2-15 15</inkml:trace>
  <inkml:trace contextRef="#ctx0" brushRef="#br0" timeOffset="-203464.73">19656 12434 409 0,'0'-2'393'0,"0"1"-47"0,2 0-31 0,3 0-6 16,-1 0-39-16,1-1-14 0,15 5-31 16,-9-3-26-16,7 0-23 0,29 12 15 0,-17-5-10 15,-3 2-24-15,2 4-25 0,0 1-1 0,-1 5-19 16,1-1-11-16,-5 0-9 0,-5 2-6 15,-1-3-11-15,-5 4-25 0,-3 0 17 0,-4 0-6 16,-6-2-9-16,0-9 1 0,-12 14-13 0,1-7-13 16,-4-2-29-16,-2-1 0 0,-1-1-64 15,0-1-31-15,-3-3-27 0,-1-1-31 0,0-4 15 16,2 1-228-16,2-4-104 0,5-1 21 16,13 0 43-16,-10 0 14 0,2 0 48 0,-4-13 37 15,9 8 4-15,0-10 24 0</inkml:trace>
  <inkml:trace contextRef="#ctx0" brushRef="#br0" timeOffset="-203188.99">20376 12275 860 0,'4'-2'326'0,"-2"5"-19"16,1 2 4-16,-2 5-41 0,0 10 50 0,2 6-38 15,-1 1-8-15,2 4-15 0,-1 0-7 16,-2 1-25-16,4-5-18 0,-1 3-33 0,0-3-9 16,2 2-19-16,-1-4-19 0,0 0 2 0,-1-5-25 15,0-1-17-15,1 0-44 0,-3-8-31 0,1-3-40 16,-1-2 4-16,0-1-133 0,0-3-76 16,1-2 24-16,0 0-307 0,-1 0 20 15,-2 0 40-15,0 0 39 0,9-11 29 0,-7 8 13 16,9-7 36-16,-3-3 36 0,1 3 1 15,1 0 11-15</inkml:trace>
  <inkml:trace contextRef="#ctx0" brushRef="#br0" timeOffset="-202474.05">20546 12630 403 0,'0'2'385'0,"-1"0"-21"0,1 0-12 0,1 1-46 15,2-2 28-15,1 1-28 0,0 0-26 0,2 0-25 16,11 3-34-16,1-3-17 0,-5-1-20 15,9 0-16-15,-12-1-24 0,6 0-11 0,1 0-20 16,21-9 1-16,-18 2-12 0,2-2-13 0,-3-1-30 16,0 0-29-16,-2-1-9 0,-1 0-7 15,2-2-2-15,-7 0-33 0,0 1 1 16,-5 2 2-16,-2 3-20 0,-4-1 9 0,0 8 1 16,0 0 4-16,0-7 9 0,-17 0-11 0,11 9 2 15,-1-2 5-15,-12 5 13 0,1 4 5 0,0-1-9 16,-1 7 3-16,3-1 42 0,0 3-3 15,1 0-1-15,4-3 17 0,0 3-1 0,4 0 19 16,2 0-2-16,3 0-12 0,2-5-6 0,0-4-1 16,12 9-5-16,-2-5 8 0,3-3-18 15,2-4 15-15,-1-2-11 0,4-3-8 0,-7 0 3 16,8 0-18-16,2 0-18 0,22-14-43 16,-19 5 5-16,-1-2-52 0,-4-3 13 0,1 0-38 15,-1-2-1-15,2 1 18 0,-4-1 0 0,-1-2 7 16,-2 4 14-16,1 0-2 0,-9 5 14 15,-2 2 0-15,-1 1 20 0,-1 1-2 0,-2 5 14 16,0 0 22-16,-4 0 30 0,3 0 2 0,-2 2 11 16,3 1 15-16,-3 3-3 0,1-1 29 15,-1 1 20-15,0 1 12 0,1 9-12 16,0-3 22-16,2-13-20 0,0 10-5 0,0 0-8 16,0-1 3-16,0-1-9 0,0-1-2 0,0-1-19 15,0-6 15-15,12 15 0 0,-11-11 8 0,1-1-12 16,-1 0 3-16,1-2-10 0,-1 1-6 0,1-2 0 15,0-3-7-15,-1 2-7 0,-1-3-8 16,0 0-1-16,2-1-17 0,-1-3-17 0,2-8 8 16,1-1-9-16,4 4-1 0,-5 1-3 15,3 0-10-15,1-2 12 0,-2 6 2 0,0 4 1 16,1 0 8-16,0 1-6 0,-1 2-3 0,1 1-4 16,-6 0 17-16,13 0-2 0,16 12-3 15,-15-2 5-15,1-1 11 0,-2-1-6 0,-1 4-1 16,1 0 6-16,-4 1 5 0,3 1-4 0,-5-2-14 15,0 5 12-15,-1-7 0 0,-3-2-18 0,-1-2-17 16,0-1-22-16,-2 0 5 0,2-3-85 16,-2-2-37-16,0 0-21 0,0 0-57 0,0 0 24 15,0 0-183-15,11 8-112 0,-5-9 57 16,13-1 34-16,-10 2 45 0,23-7 13 0,-8 0 38 16,1 1 5-16,3 1 39 0,1-1-19 15</inkml:trace>
  <inkml:trace contextRef="#ctx0" brushRef="#br0" timeOffset="-202018.33">21678 12637 354 0,'3'-10'323'0,"-4"2"-41"16,-3-1 3-16,-1 4-15 0,-5-3-3 16,-5 2-30-16,0 1-13 0,-4 5-19 0,10 0 4 15,-8 0-28-15,-18 12-20 0,17-3-16 0,-1 0-16 16,3 0-14-16,4 3 23 0,1-2-14 16,2 1-7-16,3-1-21 0,2-3 1 15,1-3-1-15,2 2-15 0,1-6 10 0,0 0-24 16,0 0-1-16,0 0-14 0,0 0-16 0,15 12 16 15,-10-13-4-15,2-1-6 0,10-3-9 0,0-1-16 16,1-2-7-16,1-1 1 0,2-1-16 0,-1-2-10 16,3 4 13-16,-1-3-4 0,-1 3-6 15,1 3 0-15,-3 2-19 0,-12 3 2 16,2 0 4-16,1 0 1 0,13 13 3 0,-13 2 2 16,-1-1 3-16,-3 4 48 0,-1 1 8 0,0 5-5 15,-3 3-4-15,-1 0 6 0,1 1 13 16,-2 1-5-16,1-2-8 0,1 2-9 0,-2-17 5 15,0 6 1-15,-11 22 5 0,7-21-12 16,-2-3 13-16,-2-3 4 0,0-3 8 0,0-5 1 16,-1-2-10-16,0-2-5 0,-2-1 0 15,2 0-7-15,-20-11-1 0,11 3-4 0,-2-1 0 16,3-3-2-16,4-2-11 0,2-3 0 0,-1 2-2 16,7-3-20-16,1 2-8 0,4-1 0 15,0 9-10-15,0-6-3 0,15-17-40 0,-4 16 9 16,6 0 7-16,6 1-93 0,3-1-37 15,0 1-57-15,5-3 25 0,-3 0-293 0,3 0 39 16,-2-1 37-16,-2 2 2 0,-2-3 19 0,0-4 44 16,-1-1 37-16,1 1 21 0,-3-1 32 15,-2 1-5-15</inkml:trace>
  <inkml:trace contextRef="#ctx0" brushRef="#br0" timeOffset="-201802.75">22102 12330 509 0,'-1'1'389'0,"2"1"-19"0,-2 2-9 15,-1 2-50-15,-1 15 56 0,3-11-9 0,0 8-8 16,0 4-35-16,0 4-11 0,0 1-30 16,0 0-37-16,8 29-12 0,-4-32-22 0,1 0-27 15,1-3-22-15,-2 0-19 0,0-3-29 0,-1 0-27 16,0-7-56-16,-1-2-26 0,0-5-36 16,1 1 6-16,-1-2-108 0,-1-2-78 0,-1-1-74 15,0 0 29-15,0 0-279 0,0 0 57 16,9-13 25-16,-9 7 56 0,0-1 8 0,0 0 36 15,-4-7 20-15,-4-2 10 0,0 2 37 0,-2 2 16 16</inkml:trace>
  <inkml:trace contextRef="#ctx0" brushRef="#br0" timeOffset="-201324.47">22039 12569 239 0,'-4'-2'440'0,"0"-1"-66"0,2 3-5 16,-1-2-58-16,3 1-41 0,2 0 10 16,1 1 3-16,4-1-28 0,0 1-16 0,16 0-4 15,-11 0-26-15,8 0-6 0,5 0-42 16,3 0 1-16,3 0-22 0,0 0-14 0,0 0-14 15,30-16-3-15,-34 8-32 0,-2-4-43 0,-4 0-32 16,0-1-10-16,0-2-1 0,-3 0 1 16,-2-3-13-16,-1 0-25 0,-5 0 6 0,-3 4 11 15,-2-1-25-15,-5 15 18 0,0-10 5 0,-15-7 7 16,8 10-1-16,-2 4-6 0,1 3 9 0,-1 0 9 16,1 0 2-16,-13 16 0 0,8-6 2 15,0 3 70-15,1 2 18 0,2 4 6 0,0 1 5 16,2 0 12-16,3 2-6 0,2-1 3 15,2 0 10-15,1 1-6 0,0-12-6 0,0 5-13 16,11 18 6-16,-4-17-18 0,0-3-4 0,-1 0-6 16,0-4 3-16,1-3-14 0,6 0-3 15,-3-3-6-15,-1-1 8 0,2-2-18 0,-4 0-11 16,7 0-27-16,18-15-6 0,-14 8-7 16,-3-2-2-16,2 1 3 0,-4 1-2 0,0 1 3 15,2 0 0-15,-7 1-1 0,-2 3-10 0,-6 2 10 16,0 0 4-16,7 0 9 0,-7 0 18 0,8 0-9 15,3 12 1-15,-9-7 7 0,2-1-8 16,-3 1 11-16,1 0-3 0,1 0-1 0,-1 1 0 16,-1-2 1-16,1 1-21 0,2 0-16 15,-2-3-18-15,0 1-39 0,-1 0-3 0,1 0 7 16,1-3-146-16,1 1-54 0,-4-1 24 0,0 0-285 16,9 0 21-16,5 0 43 0,19-11 47 0,-13 3 31 15,4-2 34-15,4 0-13 0,-1-1 82 16,2 4 8-16,2-3-4 0</inkml:trace>
  <inkml:trace contextRef="#ctx0" brushRef="#br0" timeOffset="-200873.24">23460 12372 731 0,'3'1'401'16,"0"1"-36"-16,0 2-50 0,-1 2 24 15,-1-1-10-15,-1 2-34 0,0 12-16 0,0-9-20 16,0 7-16-16,0 3-21 0,0 0-25 15,-12 20-6-15,11-21-19 0,0-1-5 0,0-2-19 16,1-6-3-16,0 2-21 0,0-2 12 0,0-10 5 16,0 5-12-16,0-5-10 0,18 23 2 0,-5-15-16 15,3-1-15-15,3-1 7 0,3-1-26 16,1-1-17-16,3-2 21 0,1-1-26 0,1 1-5 16,-2 0-11-16,-14-2 24 0,8 0-25 15,2 0 18-15,-2 0-21 0,-3 0 2 0,-1 0-34 16,13-14-12-16,-18 12-20 0,-4-1-28 0,-1 0-33 15,-1-1-43-15,-2 3 15 0,-2-4-114 16,-1 1-58-16,0 1 26 0,-7-8-218 0,-1 5-88 16,-2-3 70-16,-4 0 26 0,0 0 49 15,-2 2 47-15,2-1-18 0,-1 0 51 0,2 1 28 16,2 2 40-16,0-3 13 0</inkml:trace>
  <inkml:trace contextRef="#ctx0" brushRef="#br0" timeOffset="-200653.16">23676 12505 1005 0,'0'-4'349'0,"0"3"-44"15,0 0 35-15,0 1 0 0,0 1-14 0,2 0 10 16,-1 4-6-16,1 0-22 0,3 14-12 16,-1 1-15-16,1-1-29 0,-1 3-16 0,0 2-22 15,1 0-44-15,-3 1-6 0,2 0-15 0,-1-2-13 16,0-2-16-16,-3 1-16 0,4-5-18 0,-4-2-36 16,1-3-43-16,0-3-25 0,0 1-25 15,-1-5-32-15,1-1-16 0,1-1 6 0,2 0-119 16,-4-2-59-16,3-1 24 0,-3 0-294 0,0 0-1 15,6 0 36-15,15-11 33 0,-10 1 51 16,2-3 35-16,-1 0 34 0,1-4 24 0,7 2 23 16,-3 1-2-16,2-1 38 0</inkml:trace>
  <inkml:trace contextRef="#ctx0" brushRef="#br0" timeOffset="-200382.93">24230 12540 1104 0,'4'-5'473'0,"-2"5"-58"0,2-5-55 0,-3 5-42 16,0 0-25-16,0 0-8 0,-2 3-24 0,-1 2-15 15,-6 9-14-15,1 6-14 0,-4-1-24 16,-3 3-6-16,1-1-30 0,-1-1-2 0,-2 2-21 16,1-1-5-16,-1-1-31 0,0 2 0 15,2-1-11-15,0-1-16 0,1 1-20 0,2-4-31 16,-1-1-26-16,5-3-44 0,1-2-35 0,1-3 7 15,2-2-77-15,2-2-67 0,1-4-75 0,0 0 27 16,0 0-262-16,9 3 54 0,-4-6 16 16,0 1 24-16,7-8 52 0,3 1-5 0,-2-6 46 15,5 1 31-15,1-3 4 0,-1 1-11 16</inkml:trace>
  <inkml:trace contextRef="#ctx0" brushRef="#br0" timeOffset="-200182.9">24406 12598 408 0,'7'-5'461'15,"2"0"-88"-15,-5 3-51 0,-2 4 117 0,-3 1-17 16,1 6-21-16,-11 7-23 0,-2 2-16 16,-2 2-42-16,-2 1-44 0,-1 1-20 0,-2 3-25 15,-2-1-33-15,-1 2-16 0,2-1-7 0,0-1-73 16,-1-4-44-16,1 1-62 0,3-2 2 16,-2-1-175-16,0-2-86 0,5-4 24 0,0 2-299 15,2-4 20-15,4 2 41 0,2-4 53 0,2-3 17 16,2 2 38-16,1-2 24 0,1 0 18 0,1-5 5 15,0 0 39-15,0 13 9 0</inkml:trace>
  <inkml:trace contextRef="#ctx0" brushRef="#br0" timeOffset="-200075.08">24197 13198 299 0</inkml:trace>
  <inkml:trace contextRef="#ctx0" brushRef="#br0" timeOffset="-197036.19">25715 12134 383 0,'0'-13'292'0,"0"13"-36"0,0 0-21 15,0 0-14-15,0 0-23 0,0 0-13 16,-11-27-7-16,-11 25-10 0,-5 0-29 0,15 2-4 16,-10 0 27-16,-4 0-7 0,-6 0-30 0,0 0-9 15,0 0 22-15,0 0-31 0,0 0-12 16,-31 17-5-16,34-12-31 0,5 2 19 0,3 0-8 15,5 0 7-15,2-5-7 0,1 9 17 16,5 1-1-16,1 2 11 0,2 1-9 0,5-1-2 16,0-4 3-16,0 5 6 0,14 23 3 0,-8-13-17 15,1-1 13-15,0 2-6 0,1-1-11 16,-2 2-3-16,1-1-1 0,-2 0-12 0,-1 3-1 16,1-1-15-16,0 2-4 0,-4 4 3 0,-1-18-1 15,0 7-9-15,0 4-9 0,0 1 5 16,-14 30 1-16,10-26-1 0,0 0-10 0,1-4-3 15,1-2 8-15,1-1-6 0,1-2 0 16,0-12 6-16,0 5-8 0,0 2 8 0,15 19 2 16,-7-19 1-16,4-3-2 0,5 0-3 0,1-1-3 15,4-1-9-15,1-1 6 0,0-2-10 16,5-1 2-16,-1-4-11 0,2 2-15 0,0-2-19 16,2-1-41-16,0-1 7 0,-3-3-72 0,-14 0-44 15,4 0-32-15,24-14-53 0,-19 6 24 16,0-4-273-16,-1 2 23 0,1-2 21 0,-2 0 28 15,2-2 66-15,-3-1 11 0,1 2 36 16,5-2 37-16,7 1-10 0,-1-1 34 0</inkml:trace>
  <inkml:trace contextRef="#ctx0" brushRef="#br0" timeOffset="-196300.21">27181 12003 640 0,'-4'-2'338'0,"-1"0"-13"0,1 1-23 0,2 0-47 16,3 0-49-16,0-1-17 0,1 1-8 16,3-1-6-16,1 1-9 0,11-3-17 0,2 2 22 15,6 1 10-15,-10 1-52 0,9 0 16 16,6 0-12-16,4 0-31 0,1 0-4 15,3 0 1-15,0 0-19 0,1 0 8 0,-3 0-21 16,33 10-5-16,-35-10-15 0,-4 3 7 0,-16-3-21 16,2 0 12-16,3 0-13 0,-4 0-16 0,-1 0 17 15,-3 0 0-15,-2 0-26 0,-1 0 11 0,-8 0 1 16,7 0-7-16,-7 0 1 0,7 0 1 16,-7 0 3-16,0 0-4 0,6 0-7 0,-6 0-4 15,0 0 3-15,11 4 0 0,-10-2-2 16,-1 4 4-16,-1-2-8 0,0 1 10 0,1 1-1 15,0 2-2-15,0 2 2 0,0 5-11 16,0 5 23-16,0 1 14 0,0 3-11 0,0 3 18 16,0 1-1-16,11 33-17 0,-6-34 13 0,2 2-12 15,1 1 8-15,2 2 11 0,-2-1-8 16,1 2-7-16,0 1-5 0,0 0-2 0,-1-3 8 16,-1 1-15-16,3 2 9 0,-5 0 5 0,-1-1-16 15,2-4 6-15,-4 6-4 0,-2-1 3 0,0-18-4 16,0 6 7-16,-12 29-13 0,5-23 7 15,-2-1-14-15,-3-3 10 0,0-2 6 16,-4-1-5-16,3-1-9 0,-4 0 15 0,0-3-19 16,0 0 11-16,-1-3-5 0,-1 1-1 0,-1-3 1 15,-1-3 5-15,-3 2-8 0,2-1-8 0,0-1-17 16,1 0-14-16,1-2-15 0,3-7 5 16,1 5-71-16,6-2-49 0,10-3-27 15,-9 0-79-15,1 0 28 0,8 0-274 0,-15-12 44 16,11 9 32-16,-8-6 26 0,5 1 44 0,0 3 25 15,2-1-1-15,-3 0 3 0,-4-4 46 16,-2 3 7-16</inkml:trace>
  <inkml:trace contextRef="#ctx0" brushRef="#br0" timeOffset="-195019.66">25901 12182 502 0,'0'0'268'0,"0"0"-43"15,0 0-27-15,0 0 2 0,0 0 7 0,0 0-14 16,0 0-7-16,0 0-14 0,0 0-10 0,12 15-6 16,-17 4-19-16,3 0-18 0,2-9-7 15,0 5-16-15,0 1-13 0,0 1 5 16,0 1-13-16,14 17-31 0,-10-20-31 0,-1-3-28 15,2-2-36-15,-1-4-76 0,2-3 12 0,0 0-298 16,-1-1 18-16,1-1 32 0,-6-1 9 16,14 0 9-16,2 0 30 0,21-12 58 0</inkml:trace>
  <inkml:trace contextRef="#ctx0" brushRef="#br0" timeOffset="-194567.95">26690 12136 215 0,'4'-7'345'0,"2"4"-48"16,5-6-52-16,-3 4-13 0,0-2-4 0,1 3-20 15,-2 0-28-15,1 3 4 0,-1-1-41 16,0 2-1-16,-7 0-25 0,0 0 12 0,8 0-1 16,0 0-8-16,9 20-23 0,-11-8-1 0,-1 3-17 15,-5-2-10-15,0-7 8 0,0 6-16 16,0 1-8-16,-13 16 4 0,5-15-10 0,-1 1-24 16,-4 1 14-16,3-3-9 0,-1-2 13 15,0-1-13-15,3-2 1 0,1-1 1 0,0-2-26 16,2-1 30-16,0 1-29 0,0-2 15 15,2-1-24-15,-1 1-4 0,2 0 16 0,1-1-5 16,-1 2 10-16,2-4 13 0,-1 2-14 0,1-2-15 16,0 0 19-16,0 0 4 0,12 4-8 0,-5-2 15 15,10 1-29-15,2 0 11 0,0-2-13 16,1 0-18-16,-1 0-10 0,-1 2-10 0,-3-3-28 16,-2 1-22-16,-2-1-65 0,-1 1 13 15,-3 0-191-15,-2 0-96 0,0 0 44 0,-3 1 31 16,-2-2 17-16,0 0 11 0,0 0 48 0,0 0-42 15</inkml:trace>
  <inkml:trace contextRef="#ctx0" brushRef="#br0" timeOffset="-194053.54">25834 12700 624 0,'-2'0'314'0,"0"-3"-53"0,2 1-43 0,0-1-9 15,1-2-6-15,1 2-11 0,1 2-44 16,1-2-6-16,1-1-7 0,2 2 4 0,9-1-13 16,-1 3-18-16,2-3-8 0,1 1-13 15,-11 2-3-15,3 0-12 0,1 0 2 0,-3 0-3 16,16 14-20-16,-15-7-14 0,-3-2 32 0,-1 0-30 15,-2-1-3-15,-1 1 7 0,-1 1-19 0,-1-4 4 16,1 3-8-16,-1-5 0 0,0 0 1 16,0 7 2-16,0-7-7 0,-12 15-10 0,8-13 23 15,0 1-16-15,0-2 5 0,0 0-2 16,0 1-13-16,-2-1 9 0,2-1-13 0,1 0-13 16,0 1 19-16,1-2 5 0,1 2-10 0,0-2 4 15,2 1-18-15,0 0 18 0,3 0-13 0,0 0-4 16,4 1 8-16,10 6 3 0,3-3 16 15,-4 1-23-15,-2 2 16 0,0 0 2 16,0 0-7-16,-4 2-14 0,-1-3 8 0,-2 6 4 16,-5-3 2-16,0-1 2 0,-3-8 3 0,0 7 6 15,0 3-13-15,-22 9-3 0,10-12 12 16,-4 4-1-16,1-2-24 0,-5-4 20 0,2 2-30 16,-2-2-16-16,1-3-20 0,0 1 0 0,-1-1-42 15,10-2-47-15,-5 0 13 0,-14-12-298 16,17 4 28-16,3-1 24 0,1 1 19 0,8-1 34 15,0 9 25-15,11-24 9 0,6 7-1 16</inkml:trace>
  <inkml:trace contextRef="#ctx0" brushRef="#br0" timeOffset="-193639.9">26623 12657 367 0,'2'2'384'0,"-2"2"-26"16,0-1-28-16,-2 2-22 0,2 0-40 0,-1 2 24 16,-2 12-38-16,3-9 2 0,-5 19-10 0,5-22-13 15,0 3-18-15,0 4-10 0,0 1-25 16,0-1-12-16,15 14-11 0,-10-20-18 0,5 2-15 16,0-2-10-16,0-4-5 0,2 1-20 0,-2-4-1 15,0-1-14-15,0 0-6 0,3 0-11 16,5 0-12-16,18-13-3 0,-14 7-8 0,-3-3-15 15,2-2-6-15,-3 3 3 0,-2 0 8 0,-2 2-9 16,-4 1 1-16,-4 0-6 0,1 2 1 0,0-1-9 16,-2 4 1-16,-5 0 0 0,0 0 12 15,0 0 4-15,6 14 12 0,-6-7-2 0,-1 1-2 16,1 11 10-16,0-8-5 0,0 2-2 16,0 7-10-16,0-3 3 0,0 1 3 0,0 0-5 15,-10 11-22-15,6-19-29 0,3-2-41 0,-1-2 6 16,1-1-89-16,-1-2-65 0,0-1-70 15,-1-1 26-15,0-1-302 0,-1-1 62 16,0-1 22-16,-2 1 45 0,-1-1 31 0,-11-4 27 16,-2-1 40-16,0 1-4 0,-4-2 79 0,-6 2-9 15</inkml:trace>
  <inkml:trace contextRef="#ctx0" brushRef="#br0" timeOffset="-185469.71">2073 13554 829 0,'0'0'328'0,"0"0"-32"0,0 0-7 15,0 0-38-15,0 0 37 0,0 0-29 0,0 0-2 16,24 17-39-16,-24-8-8 0,2 23-29 15,-2-12-9-15,1 0-20 0,0 0-26 0,0-2-12 16,0 0-7-16,0-1-25 0,1-5-21 0,-2-3-22 16,2-1-4-16,1-3-70 0,-1-2-25 15,-1 1-35-15,1-3-81 0,0 1 17 0,-1-3-246 16,0-1-62-16,1 0 34 0,0-1 29 16,-1-3 40-16,-1 1 20 0,0-2 34 0,0-11 23 15,1-1 5-15</inkml:trace>
  <inkml:trace contextRef="#ctx0" brushRef="#br0" timeOffset="-185318.31">2155 13383 556 0,'-3'-8'314'15,"-2"-2"-56"-15,1 5-22 0,2 0-35 0,-4 3-28 16,2 0-9-16,0 2-37 0,1 0-33 16,1 2-13-16,-2 0-41 0,3 1-27 0,0 2-47 15,1 1-27-15,4 12 6 0,0-8-182 0,4 3-111 16,2-2 17-16,2 3-2 0,5-3 49 15</inkml:trace>
  <inkml:trace contextRef="#ctx0" brushRef="#br0" timeOffset="-185034.05">2561 13462 826 0,'7'-7'340'16,"-3"0"-42"-16,-2 1-15 0,-2-1-28 0,-1 2-17 15,-1 0-31-15,-2 1-3 0,-2-1-41 0,-6 0 10 16,-1 2-18-16,1 3-14 0,12 0-9 15,-15 0-4-15,-14 14-9 0,12 1 8 0,5 0-25 16,0 5 19-16,7 4-9 0,1 5 1 0,2 2-2 16,1 1 1-16,1-16 2 0,0 9-14 0,0 6-12 15,18 36 1-15,-12-35-8 0,2 0-20 16,-4-1 4-16,3-2-12 0,2-3-11 0,-2 1-6 16,-1-2-11-16,1-6-26 0,-3-2-25 15,-1-5-19-15,0-2 6 0,-3-6-124 0,0-4-61 16,0 0-65-16,0 0 29 0,-8 5-269 0,4-7 31 15,-1 0 57-15,-6-3 24 0,0 0 37 0,-1-2 35 16,-1 2 20-16,-2-3 4 0,1 3 26 16,-1-2 32-16</inkml:trace>
  <inkml:trace contextRef="#ctx0" brushRef="#br0" timeOffset="-184870.61">2313 13871 607 0,'0'-5'330'0,"0"0"-7"0,2-1-44 16,7-5-23-16,3 1-23 0,-1 1-35 15,3-3-17-15,2 2-11 0,1-2-42 0,4 4-2 16,0-1-37-16,2 1-18 0,5-1-54 16,-4-1-43-16,1 1-46 0,6-1-47 0,0-3 11 15,3 2-292-15,3 0 0 0,2-1 60 0,3-1-9 16,2-3 66-16,5 0-51 0</inkml:trace>
  <inkml:trace contextRef="#ctx0" brushRef="#br0" timeOffset="-182594.41">4869 13534 724 0,'0'-14'328'0,"0"14"-40"0,0 0 1 15,0 0-54-15,0 0-20 0,0 0-19 0,0-15-10 16,0 15-15-16,0 0 0 0,0 0-18 0,0 0 46 15,0 0-2-15,7 13-8 0,-6 10 0 16,-1-13-13-16,0 5-8 0,0 5-3 0,0 1-17 16,0-2-3-16,0 1-18 0,0-4-7 15,0-1-21-15,0-5-8 0,0 0-2 0,0-3-6 16,0 0-6-16,0-7-7 0,0 7 10 16,0-7-12-16,0 0-13 0,2 10 1 0,-4-10-2 0,1-2-15 15,-1-1 4-15,-1 1-18 0,1-3 0 16,-5-7-8-16,0-3 3 0,3 3-7 0,2-5-7 15,0 4 7-15,2-5-3 0,0 3 1 16,0 6-11-16,0-3 0 0,18-18 2 16,-8 15-6-16,-1 1 2 0,3 2 8 0,-3 1 1 15,5 3 0-15,3 1-6 0,-1 2-3 0,3 0-6 16,-1 4 15-16,-10 1-3 0,6 0 12 16,21 13 18-16,-16-6-1 0,-1 1 19 0,0 2-14 15,-1 1 0-15,-3 2-8 0,-3 2 11 0,0 0 2 16,-4 0-4-16,0 1-20 0,-3 2 24 15,-2-5-19-15,-1-3-8 0,-1 0-29 0,2-2-5 16,-2-3-25-16,0-5-47 0,0 0-56 16,0 8 15-16,0-8-112 0,0 0-96 0,0 0 30 15,0 0-278-15,-2 9 56 0,5-11 30 0,1-1 54 16,9-4 32-16,3-5 30 0,5 1-6 0,-3-3 65 16,6 1 29-16,1 5-32 0,-1-4 41 15</inkml:trace>
  <inkml:trace contextRef="#ctx0" brushRef="#br0" timeOffset="-182392.88">5531 13537 568 0,'1'0'452'0,"0"0"9"0,1 0-13 0,-1-3-39 16,1 3-40-16,3 0-33 0,-1-2-44 0,1 0-31 16,3 1-24-16,10-5-37 0,3 2-15 15,1-2-20-15,1 3-14 0,1-2-24 0,-2 2-40 16,1 0-61-16,-1 2-2 0,-2-3-165 0,-4 1-96 15,2 2 24-15,-18 1-301 0,8 0 40 0,-8 0 20 16,7 0 51-16,-7 0 18 0,10 10 9 16,-13-7 15-16,2-1 49 0,-3 2 11 0,0 0 19 15</inkml:trace>
  <inkml:trace contextRef="#ctx0" brushRef="#br0" timeOffset="-182209.89">5611 13655 317 0,'-4'2'509'15,"0"-1"-103"-15,1 1-14 0,1 0-29 0,0 0-32 16,1 0-16-16,0 0-37 0,2 1-18 16,0-2-47-16,3 2-17 0,1-1-46 0,3 0-36 15,14-2-11-15,-11 0-143 0,9 0-57 0,2 0-45 16,6 0 11-16,32-10-295 0,-29 5-12 16,1 1 42-16,0-1 20 0,-2 1 41 0,0 0 32 15,0 0-3-15,-1-3 10 0,-4 0 15 16</inkml:trace>
  <inkml:trace contextRef="#ctx0" brushRef="#br0" timeOffset="-181712.05">6150 13530 343 0,'-8'-14'521'0,"2"3"-107"16,3 2 18-16,-1 2-21 0,2-1-24 16,0 3-42-16,2 1-26 0,0 4-43 0,0 0-25 15,0-8-20-15,16-9-31 0,-4 12-23 0,-2 2-9 16,8 1-15-16,-4 2-27 0,-5 0-3 15,17 10-16-15,-9-3-7 0,-2 1-14 0,-2 2-15 16,-1-1-4-16,-3 6 2 0,-1-4-10 16,-4 1-1-16,-3-2 2 0,0-2-9 0,-1-8-11 15,0 10-4-15,0-3 2 0,-14 16 3 0,5-12-14 16,-1 3 9-16,-3-5 4 0,2-2-14 0,-3-2-1 16,2-2 7-16,-3 2-8 0,-2 2-13 15,1-2 5-15,1-1-16 0,5-2 2 0,-1 1-6 16,4-1 0-16,2-1-10 0,1 2 5 0,2-2 2 15,0 1-10-15,2-1 9 0,0 0 3 16,0-1 1-16,0 0-2 0,10 1 1 0,-3-1-3 16,14 1 4-16,0 1-1 0,1-1 2 15,0 1 1-15,1 0-6 0,3 2 5 0,-4 2-8 16,-1-1 13-16,-1 4-2 0,-3-3 0 0,-2 5 5 16,-4-3 7-16,0 3 10 0,-3 1-13 15,-6-3 22-15,-1 0-23 0,-1-9 8 0,0 10 15 16,-15 14-7-16,4-13-3 0,0 0-12 0,-4-2 17 15,-1-2-3-15,-5 1-19 0,-1-1 2 16,-6-2-18-16,3 0-15 0,-2-3-35 0,0 1-39 16,1-1 10-16,13-2-140 0,-6 0-66 0,-20-12 28 15,21 7-309-15,1-5 43 0,9 5 59 16,6-2 15-16,2 1 42 0,28-14 12 16,0 8 44-16,9-3 26 0,11 2 41 0,8-2 4 15,14-1 2-15</inkml:trace>
  <inkml:trace contextRef="#ctx0" brushRef="#br0" timeOffset="-179718.52">14020 13462 762 0,'-16'0'312'15,"16"0"-25"-15,0 0-34 0,0 0 9 0,0 0-27 16,0 0-3-16,0 0-38 0,8-12-2 16,3 5-21-16,4 0 4 0,3 1-4 0,0 0-43 15,0 1 7-15,2 4-20 0,-11 1-2 0,3 0-5 16,14 11 8-16,-10-5 0 0,-3 5-29 15,1-2 14-15,-5 2-21 0,-2 2 14 0,-2-1-17 16,-3-3-7-16,0 9-2 0,-2-18-6 0,0 9-2 16,0 1-14-16,0-3-2 0,0 0 9 15,-16 11-15-15,8-10-8 0,-2 3 7 0,-1-6-2 16,4-1-3-16,-2-1-3 0,0-1-5 0,2-1-13 16,0 0 3-16,1-1-11 0,-1 0 7 15,0 0-8-15,1 1 5 0,1 0 6 16,5-1 3-16,0 0-20 0,-7 0-2 0,7 0 17 15,0 0-6-15,0 0-5 0,-11-9 9 0,13 7-11 16,3 0-3-16,-1-2 13 0,3 3-8 0,-1 0-3 16,1 1 1-16,14 3-3 0,-13-3 3 15,19 10 7-15,-8-3 3 0,-4 1 9 0,0 3-13 16,-2 0 9-16,-2 2-4 0,-2 0 4 0,-2 2-2 16,-4-1 8-16,0-2-1 0,-3-12 10 0,0 10-5 15,0 3 3-15,-13 12-6 0,4-13 3 16,-5 0 2-16,1-2-7 0,-3 0-4 0,1-3 0 15,-3-2-1-15,-1 2-2 0,-2-3 3 0,-4-3-20 16,1 1-21-16,1-2-9 0,11 0-49 16,-6 0-6-16,0 0 7 0,-20-15-94 0,19 4-55 15,4 0-66-15,4-4 29 0,7 4-245 16,3-6 33-16,1 9 39 0,0-5 33 0,17-21 28 16,0 16 28-16,3 1 5 0,8 1 41 0,3 1 29 15,4-2 7-15</inkml:trace>
  <inkml:trace contextRef="#ctx0" brushRef="#br0" timeOffset="-179442.28">14554 13466 421 0,'0'-2'443'16,"0"2"-49"-16,0 0-51 0,3 0-36 0,-2 2-39 15,3-1 60-15,-2 3-11 0,1 0-1 0,7 10-9 16,4-1-23-16,1 2-16 0,2 5-25 15,-2-2 0-15,1 3-23 0,1 0-28 0,2 1-16 16,-4 2-14-16,1-3-18 0,-3-1-34 0,1 0-7 16,-1 2-18-16,-1-5-42 0,-3-4-37 15,-2 0-26-15,-3-3-26 0,0-5-19 16,-1-1 7-16,0-3-148 0,-3-1-35 0,0 0-56 16,0 0 25-16,2-15-256 0,-2 8 28 0,0-10 45 15,0 7-2-15,0-2 58 0,0-3 22 16,-12-22 36-16,12 19 26 0,0 3 21 15,-3-2-9-15</inkml:trace>
  <inkml:trace contextRef="#ctx0" brushRef="#br0" timeOffset="-179230.21">14790 13551 696 0,'0'-7'357'0,"-8"-6"-16"15,6 7-12-15,1 1-44 0,1 0 18 0,-2 0-7 16,2 3-15-16,-1-1-41 0,0 0-8 0,-1 2 9 16,0 3-7-16,-4 0-7 0,-4 9-19 0,-3 3-11 15,-3 5-2-15,1 0-13 0,-2 1-34 16,-1 4-4-16,1 0-3 0,0 1-17 0,-2 1-40 15,2-2-15-15,4-2-18 0,-3-3-42 16,3 0-34-16,1 1-35 0,1-6-28 0,2 0 9 16,6-8-153-16,3-3-79 0,0-3 28 0,6-2-258 15,-2-2 46-15,9-6 36 0,1-1 25 16,0-1 30-16,6 2 28 0,0-2 42 0,0 0 15 16,2 3 11-16,1-2 26 0</inkml:trace>
  <inkml:trace contextRef="#ctx0" brushRef="#br0" timeOffset="-178732.34">14921 13562 978 0,'7'-13'385'0,"-2"3"-54"15,3-1 33-15,-1 1-3 0,2 1-47 0,-2 3-20 16,-3-1-28-16,3 4-35 0,0 0-10 0,0 1-25 16,-1 2-14-16,-6 0-11 0,0 0-11 0,13 0-15 15,14 17 7-15,-13-9-21 0,-5 4-10 16,0-1-1-16,-2 2 1 0,0-4-28 0,-5 8 1 15,0-5-18-15,-2-1 11 0,0-11-13 16,0 9-2-16,0 0-23 0,0 1 14 0,-14 10-29 16,10-13 1-16,-3-2 0 0,3-1-9 0,-3 0 10 15,1-1-16-15,-1 0-11 0,2-2 2 16,-3 1-4-16,-5 5-20 0,1-2 0 0,3-5-3 16,2 2 5-16,0 0 6 0,2-1-5 0,1 0 13 15,2 0-20-15,0 0 9 0,2-1 3 16,0 0-8-16,-3-1 16 0,6 0-3 0,1 0-6 15,0 0 3-15,1 0-2 0,2 0 9 0,13 1-2 16,-10 0 1-16,5 0-8 0,3 0-9 16,2 0 17-16,0 0-2 0,18 12 11 0,-19-6-2 15,-2 1 5-15,-1 2 19 0,-5 0-5 0,-1-1-15 16,-6-1 23-16,0 1-22 0,-3 1 6 16,-1-9 5-16,0 12 4 0,-9 14-3 0,-3-14-9 15,1 1 0-15,-3-3 1 0,-4 1 14 0,2-3-24 16,-3 0 13-16,0-4-10 0,-1 1-21 15,0-1-40-15,-3-2-25 0,13-2-42 0,-7 0 9 16,2 0-139-16,-19-18-95 0,19 3 31 16,8 1 28-16,3 2 25 0,0-3-283 0,4 6 47 15,14-11 40-15,0 6 34 0,8-1 29 16,3 5 32-16,5 1-1 0,7-1 43 0,1 3 15 16,5-3 23-16</inkml:trace>
  <inkml:trace contextRef="#ctx0" brushRef="#br0" timeOffset="-175630.78">23627 13818 813 0,'0'0'290'0,"15"0"-20"0,-15 0-17 0,0 0-34 15,32 19 5-15,-27-19-18 0,-1-3 0 0,0 3-40 16,1-4 7-16,1 0-4 0,-2 0-27 16,7-6-16-16,-2 1 8 0,-4-1 14 15,-2 3-7-15,-1-2-5 0,-1 2-22 0,-1 7-7 16,0-8-15-16,0-3 8 0,-17-14-11 15,8 11 3-15,-2 1-6 0,-3-2-9 0,-3 4-15 16,0 3-9-16,-1 3 10 0,0 2-16 0,-3 1-7 16,12 2 2-16,-7 0-1 0,-21 17-13 0,16-6 11 15,1 2 1-15,1 2-2 0,2 2-7 16,2 1 5-16,2 1-7 0,-1 2 9 0,4 1 8 16,2-2-11-16,1 3 8 0,4-3 1 15,3-4 8-15,0-10-6 0,0 2 2 0,13 12-1 16,-5-9-6-16,3-2-16 0,2-3 11 0,1 1-4 15,-1-6-13-15,-13-1 5 0,13 0-13 16,3 0-2-16,17-14 16 0,-16 7-7 0,0-3-11 16,-1-2 0-16,2 0 9 0,-3-1-11 0,3-2 0 15,-5 0 1-15,0 2 6 0,-3-1-5 16,0 5-8-16,0-3 10 0,-4 4-15 16,1 3 11-16,-4 0 2 0,0 0-11 0,0 2 10 15,0 1-2-15,-1 0-1 0,0 0-4 0,-1 1 2 16,-1 1 0-16,0 0 22 0,0 0 10 15,9 25 18-15,-7-7 17 0,1 0 11 0,-3 3-3 16,2 5 9-16,-1-1-9 0,-1-10 4 16,0 7-9-16,0 4-7 0,0 3-5 0,0 0 8 15,0 0-5-15,0 0-7 0,0-4-4 0,0-1-5 16,0-2-10-16,0-5-11 0,0-4-8 16,0-2-2-16,0-2-21 0,0-1-18 0,0-1-4 15,0-7-13-15,0 5-29 0,0-5-32 0,0 0-16 16,0 0-34-16,0 9-26 0,0-8 17 15,1-2-91-15,-1-2-43 0,0 1-21 0,1-1 29 16,-1 0-168-16,3 0-88 0,-3-1 56 16,0 0-5-16,2 0 43 0,0 0 56 0,8-4 7 15,1-1 47-15,4 0 36 0,1 2-7 0,-1-2 45 16</inkml:trace>
  <inkml:trace contextRef="#ctx0" brushRef="#br0" timeOffset="-173460.92">24223 14109 756 0,'0'0'292'0,"0"0"-24"16,0 0-45-16,0-13-14 0,0 13-25 16,0 0-19-16,0 0 8 0,0 0-16 0,0 0 13 15,11 9-19-15,-23 8-24 0,-2 4 7 16,0-2-15-16,-3 4-12 0,1 1-11 0,-4 5-10 15,0-1-15-15,-2 2-6 0,-1 0 13 16,1-1 2-16,1 0-18 0,0-1-12 0,3-3-13 16,-1-3 4-16,4-2-55 0,1 1-10 0,1-6-8 15,0-1-34-15,4-3-17 0,5-5-27 16,3-1-52-16,1-5 15 0,1 2-145 0,1-2-127 16,2-3 25-16,6-6 27 0,0-2 19 0,2 0 19 15,0-1 23-15,1-1-19 0</inkml:trace>
  <inkml:trace contextRef="#ctx0" brushRef="#br0" timeOffset="-173259.89">24290 14237 614 0,'15'-11'362'0,"-3"2"-52"0,-5 3-38 0,-2 4-15 16,0 1-12-16,-4 4 10 0,-2 0-33 16,-2 4 40-16,-6 7-21 0,-2 2-18 0,-3 3-36 15,2 2-11-15,-5-1-15 0,0 2-12 0,-4-3-16 16,1 5-27-16,-6 1-60 0,2-1-5 15,0 1-83-15,1 0-49 0,2-3-55 0,-2-1-57 16,1 0 17-16,5-3-302 0,-2 0 51 16,5-6 11-16,1 1 38 0,6-5 41 15,-7 0 3-15,7-1 25 0,2-4 1 0</inkml:trace>
  <inkml:trace contextRef="#ctx0" brushRef="#br0" timeOffset="-142300.37">2304 14748 439 0,'0'0'395'16,"0"-15"-60"-16,13-4-48 0,-13 14-20 15,0 1-35-15,0 2-29 0,0 0-16 0,0 4 15 16,-2 0-23-16,2 4 28 0,2 17 6 15,-2-8-15-15,0 10-13 0,0 4-1 0,0 5-18 16,0 4-15-16,0-1-18 0,0 5-10 0,0 1-5 16,-11 46-18-16,7-46-4 0,2 0-15 15,-1-4-9-15,-1-5-4 0,1-3-21 0,1-2-19 16,0-2-26-16,0-5-35 0,2-3 1 16,0-8-38-16,-1-6-59 0,1-1-63 0,0-4-16 15,0-2-30-15,2-2 22 0,-4-1-175 16,4-1 32-16,3-9 29 0,-1-2-83 0,1-2 28 15,-2-1 26-15,1-1 21 0,-1-1 13 0,5-2 10 16</inkml:trace>
  <inkml:trace contextRef="#ctx0" brushRef="#br0" timeOffset="-141220.26">2522 14954 646 0,'6'0'331'15,"-1"-1"13"-15,-2 5-26 0,-1-2-40 0,-2 5 32 16,0 1-15-16,-5 11-20 0,-4 0-24 0,-1 1-14 15,-4 2-19-15,1-1-32 0,-2-2-11 16,-1 0-14-16,-1 0-24 0,2-1-6 0,-4 0-18 16,3-2-9-16,-6 0-14 0,5 0 6 15,-1-3-22-15,3-1-3 0,0-1-13 0,1-4-14 16,2 1-15-16,4-4-32 0,-1-1-6 0,9-3 9 16,0 0 1-16,-7 0-35 0,7 0-3 15,-11-11 11-15,9 7 8 0,2 1-3 0,0-1 4 16,3 2-5-16,-1-1-4 0,0 3 9 15,1 0-3-15,3 3 42 0,-2-1 5 0,8 9 2 16,0 2 3-16,6 5 2 0,-2-1-5 0,0 1 15 16,-1 0-8-16,2-2 1 0,2 1-2 0,0 0 10 15,-1-3-8-15,6-1 5 0,-2 0-9 16,1-3 7-16,0-3-11 0,-2-2-2 0,1-1 13 16,0-3-21-16,-13-1 17 0,8 0-9 15,20-18-6-15,-16 9-10 0,-2-4 0 0,-1-3-14 16,-1-2-13-16,-2-1-9 0,2-2-8 0,-4-1-8 15,-2 1-9-15,2-2 20 0,-3-2 2 0,-1 4-4 16,-3-1-2-16,0 6 23 0,-4 3-16 16,-1 1-13-16,-1 12 19 0,0-9-7 0,0 2 14 15,0 7 1-15,-14-13-8 0,9 12 16 16,0 0-7-16,-1 3 12 0,0 0 2 0,-7 8 11 16,0 4 9-16,4 2 15 0,-4 5-4 0,6 0 10 15,2 1 1-15,2 2-2 0,3 0-12 16,0-13 3-16,0 5 12 0,0 3-10 0,11 18 5 15,-3-20-5-15,2-5-2 0,-1 0 3 0,3-3-7 16,1-4-1-16,0-2-6 0,-13-3 4 0,16 0-10 16,-1 0 10-16,19-15-9 0,-17 8-19 0,-2-7-15 15,1 0 5-15,-1-2-20 0,-1-1 1 16,-3-1-12-16,-1-3 12 0,2 0-16 0,-3 0-2 16,-3 3 27-16,1 2-21 0,-2 3 12 15,-2 1 17-15,0 3 4 0,-2 2-14 0,1 2 8 16,-1 0-10-16,0 3 17 0,-1 2 3 0,-1 0 10 15,0 2 14-15,0 3 9 0,-1-1 3 0,1 2 2 16,-1 12 10-16,2-7-7 0,0 3 7 16,0 4 2-16,0 1-10 0,0 1 1 0,0-2-6 15,0 1 3-15,11 19-15 0,-1-22 10 0,-2-5-1 16,4 2 0-16,0-5-12 0,-1-4 12 16,0-1-11-16,-11-3-3 0,13 0 0 0,19-13-2 15,-14 6 11-15,-2-3-12 0,2-2 1 16,-2-3-11-16,0-3-8 0,-3 0-2 0,-1-3-8 15,0 1-4-15,-1-1 4 0,-2-2 1 0,-1 5 2 16,0 6 8-16,-1-2-10 0,0 1 5 0,-2 3 6 16,-2 4-8-16,-1 0 2 0,0 2 1 15,-2 1 3-15,0 2-4 0,1-1 14 0,-2 2-11 16,0 2 11-16,-2 1-11 0,1 2 11 16,-6 11-4-16,1 0 9 0,0 8 1 0,0 3 28 15,0 3 16-15,3 5-11 0,-2 5 6 0,0 9-4 16,0 3 10-16,0 3 10 0,-2 1-2 15,2-2-1-15,1 0 7 0,-2 2-2 0,-1-1 11 16,-1-4-1-16,0-4-8 0,-2-3-1 16,-1-2-22-16,1-3-3 0,-2-5 44 0,2-7-7 15,-1-2-7-15,-3-2 17 0,0-7 5 16,0-5-26-16,-3-4-15 0,11-7-1 0,-5 0-5 16,-15-20-2-16,12 1-28 0,4-3-6 0,2-4-2 15,3-2-34-15,0-3-8 0,3-1-6 0,3 0 0 16,0 17-13-16,0-10 8 0,0-3-12 15,11-28 5-15,-5 29-33 0,1 2-21 0,-1 4-13 16,3 0-24-16,2 1-23 0,5 3 16 0,3-2-83 16,-5 1-25-16,3 2-14 0,2 0-56 0,7-2 30 15,0 2-240-15,3 3 44 0,4-5 38 16,3 3-11-16,1 2 71 0,1 1 14 0,-2-1 21 16,2 2 25-16,-3 5 20 0,-1 0 1 15,-1-2 56-15</inkml:trace>
  <inkml:trace contextRef="#ctx0" brushRef="#br0" timeOffset="-140844.76">3799 15288 377 0,'-1'0'400'0,"0"0"-55"0,-1-1 1 15,1 1-18-15,0-1-42 0,-1 1 19 0,0 0-24 16,2 0-10-16,0 0-42 0,-2-1-13 0,3 0-20 16,1 1-11-16,3 0 8 0,14-2-6 15,5-1 2-15,3-1-11 0,4-1-17 0,0 0-21 16,4 2-5-16,-1-2-25 0,3 1-4 15,-3 1-22-15,-1 0 3 0,0-1-44 0,-4-3-17 16,0 4-41-16,-4-3-38 0,-1 2 4 16,-15 4-113-16,2 0-40 0,-1 0-21 0,-4 0-39 15,-6 0 26-15,0 0-230 0,8 4-30 0,-11-1 36 16,-2 0 31-16,-9 3 26 0,-4 2 59 16,-2-1 21-16,-2 4 23 0,-4 0 6 15,1 0 4-15</inkml:trace>
  <inkml:trace contextRef="#ctx0" brushRef="#br0" timeOffset="-140655.08">3896 15419 269 0,'-6'5'511'16,"2"-2"-88"-16,-1 0-93 0,1 0-8 0,1 0-40 15,1-1 69-15,2 1-20 0,2 1-12 16,1-1-29-16,3 1-24 0,10 3-36 0,5 0-24 16,4-3-16-16,2 1-26 0,5-4-44 0,4 0-45 15,-18-1-72-15,8 0 0 0,4 0-131 16,4 0-67-16,3 0 20 0,2 0-296 0,-1 0-31 15,2 0 70-15,-1 0 5 0,-1 0 20 0,-1 0 42 16,39 14 34-16,-38-10 22 0,3-1 32 16,2 3-9-16</inkml:trace>
  <inkml:trace contextRef="#ctx0" brushRef="#br0" timeOffset="-139987.61">5273 15097 314 0,'5'-14'448'16,"-1"7"-57"-16,-1 0-44 0,-1 1-35 0,-3 3-51 16,2 0-30-16,0 0 11 0,0 0-30 15,0 3 1-15,-2 1-9 0,2 1 3 0,-1 3-17 16,1 2-1-16,0 10 4 0,-1-5 6 0,0 6-8 15,0 6-3-15,0 4-25 0,0 2 16 16,0 1-22-16,0 2 1 0,0 2-21 0,0 0 11 16,0 2-16-16,0-2-17 0,0 1 2 0,0 0-8 15,0-2-27-15,12 29 6 0,-8-37-5 16,1 0 10-16,0-7-30 0,6-2-2 0,-4-4-6 16,2-3 37-16,0-3-29 0,2-4 0 15,-2-1-2-15,1 0-6 0,-1-2-37 0,3 0-5 16,15-12-51-16,-15 9-24 0,1-6-36 0,-3 1-41 15,-3-1-38-15,7 1 18 0,-10-4-120 16,-1 3-40-16,-1 1-41 0,-1-1 31 0,0 0 30 16,-1 1 29-16,0 8-257 0,0-12 45 15,0-4 36-15,-15-11 48 0,5 13-12 0,1 0 55 16,-2 4 18-16,2 2 29 0,-3 0-18 16,-3 1 46-16</inkml:trace>
  <inkml:trace contextRef="#ctx0" brushRef="#br0" timeOffset="-139769.47">5174 15435 434 0,'-5'-2'478'0,"0"1"-90"16,1-2 50-16,0 1-40 0,1 1-11 0,0 1-39 15,0-1-12-15,0 0-40 0,2-1-42 16,1 0-18-16,3-1-37 0,-1 2-14 0,2-2-21 16,2 1-8-16,9-4-18 0,3 1-14 0,3-2-18 15,1 0-37-15,1 1-46 0,1 3-39 16,4-2 1-16,-2 1-127 0,-1-3-61 0,1 1-40 15,0 2 24-15,1-3-284 0,4 0 27 0,-4 3 19 16,3-3 37-16,-2 4 15 0,-3-2 56 0,2 3 20 16,-7 2 23-16,-9 0 11 0,4 0 32 15</inkml:trace>
  <inkml:trace contextRef="#ctx0" brushRef="#br0" timeOffset="-139355.36">5614 15449 835 0,'0'5'368'0,"0"-1"-38"0,0-1-14 0,0 1-41 15,3-1 26-15,-1 1-34 0,1-1-4 0,1-2-46 16,0 2-11-16,3-1-6 0,-2-1-36 0,3-1 1 16,0 0-33-16,2 0-17 0,4 0-9 15,20-12 4-15,-16 5-20 0,1-1-15 0,-4 0 3 16,-1-1-4-16,0 0-20 0,-4-3-9 15,0 2-4-15,-3-2-2 0,-2 3 0 0,-2 1-3 16,-1 2 1-16,-2 0-6 0,0 6-13 0,0 0-3 16,0-8 7-16,0 1-10 0,-12 0-4 0,6 5 12 15,-2 2-10-15,2 1 8 0,-13 4-18 16,4 2 6-16,-2 3 8 0,2 4 11 0,1-1 6 16,3 4 2-16,3 3 15 0,1 4 0 0,1-1-15 15,2 0 9-15,4-1-5 0,0-10-3 16,0 3-10-16,15 16-1 0,-5-16 7 0,5-5-22 15,4-1-27-15,2-4-27 0,2-3-17 16,-10-2 7-16,7 0-97 0,29-12-28 0,-23 4-52 16,-1-1-12-16,-2-3-17 0,1-1 23 0,-4 2-233 15,-1-4 1-15,2-1 49 0,-4 2 24 16,-1-1 24-16,-3 2 20 0,1-1 28 0,-3 0 20 16,-5 0 11-16,3 0 24 0</inkml:trace>
  <inkml:trace contextRef="#ctx0" brushRef="#br0" timeOffset="-139019.93">6154 15341 406 0,'1'-8'400'0,"-1"2"-31"15,-1 2-22-15,0 0-46 0,0 1 27 0,-1 0-21 16,-3-1-12-16,2 3-7 0,-3 1-41 16,1 0-12-16,-1 1-18 0,-7 5-21 0,0 2-13 15,2-1-17-15,1 3-21 0,3-1-1 0,1-1-19 16,2-2-17-16,1 0-13 0,0-1-11 16,3 1-12-16,0-2-5 0,0-4 10 0,0 0-16 15,13 21-19-15,-3-11 4 0,4-3-18 0,0 0-8 16,3 1-5-16,-1-1-2 0,1 0-1 15,0 0-9-15,0 0 2 0,-2 1-11 0,0-1 10 16,-3 3-12-16,-2-4 16 0,-1-2-9 0,-4 0 1 16,-1 1 9-16,-1 1-1 0,-2-1 18 15,-1 1 13-15,0-6-4 0,0 0 10 0,-13 22-3 16,2-13-2-16,-4 0-8 0,-5-1 4 0,0-3 3 16,-3-1-15-16,-1 1 8 0,-4-2-30 0,-2 0-18 15,4-2-28-15,0 0-40 0,1 1 9 16,13-2-132-16,-4 0-51 0,-18-16-56 0,22 2 27 15,1 1-262-15,4-5 61 0,7 0 11 16,0 8 40-16,22-17 55 0,-1 8 16 0,3 0 11 16,11 1 26-16,2 1 18 0,3-1-7 0</inkml:trace>
  <inkml:trace contextRef="#ctx0" brushRef="#br0" timeOffset="-138749.71">6490 15125 1076 0,'7'-9'386'0,"-3"2"-50"0,0 2 19 15,-1 1-25-15,-3 2-30 0,0 1-5 0,0 1-17 16,-2 3 8-16,-1 2-1 0,-2 9-28 16,1 3 7-16,0 4-23 0,2 3 2 0,0 2-26 15,-1 1-24-15,0 5-19 0,-1-1 40 0,2 2-15 16,1-2-39-16,-1 2 0 0,-1-1-23 16,0-3-12-16,0-1-10 0,1-1-18 0,0-4-14 15,1-1 6-15,0-3-23 0,1-6-41 16,0-13-1-16,0 8-75 0,0-2-38 0,0-6-66 15,15 10 16-15,-9-13-192 0,14-2-46 16,-2-5 35-16,-2 0-277 0,-1-1 20 0,0-2 77 16,0 1 46-16,-7-2 29 0,1-1 39 0,-1 1 14 15,0 1 51-15,-5 3 5 0,-1 2 31 0,-2 0 34 16,0 8 9-16</inkml:trace>
  <inkml:trace contextRef="#ctx0" brushRef="#br0" timeOffset="-138587.77">6578 15426 985 0,'-3'-1'429'0,"-1"0"-33"15,3-3-33-15,0 2-27 0,2 1-39 0,4-1-31 16,0 0-13-16,10-2-30 0,6 3-27 16,7-5-24-16,2 1-17 0,1-1-53 0,-1 1-50 15,3 2-6-15,-1 0-162 0,-1-1-56 16,2 1 16-16,-3 0-309 0,-8 1 23 0,-3 0 8 16,-7 1 53-16,-7-1 34 0,-2 2 10 0,-3 0 43 15,-3-1-4-15,1 1 3 0</inkml:trace>
  <inkml:trace contextRef="#ctx0" brushRef="#br0" timeOffset="-135425.06">8892 15750 623 0,'0'0'326'0,"0"0"-13"15,0 0-14-15,0-12-38 0,0 12 6 0,0 0-47 16,0 0-10-16,0 0-5 0,14 0-26 0,-14 0-22 16,44-16 40-16,-33 16-15 0,6 0-15 15,5 0-18-15,30-13-14 0,-22 11-13 16,2 0-16-16,1-1-19 0,-3 1-19 0,4 2-21 16,-4-2-6-16,-4-1-71 0,-16 3-54 0,1 0-66 15,0 0-19-15,0 0 16 0,-4 0-183 16,-1 3-123-16,-9-1 14 0,1-1 32 0,-3 1 55 15,-10 4 0-15,-4 1 56 0,-5 2-21 0,-2 3 9 16</inkml:trace>
  <inkml:trace contextRef="#ctx0" brushRef="#br0" timeOffset="-135230.03">8896 15925 624 0,'-4'2'427'0,"1"0"-49"15,2 1-41-15,1-2-43 0,2 0-2 16,4 1 5-16,0-1-29 0,3-1-39 0,15 0-22 15,6 0-13-15,-15 0-14 0,10 0-23 16,5 0-9-16,2 0-23 0,0 0-51 0,0 0-32 16,30-9-5-16,-36 6-132 0,-4-2-55 0,-3 1-80 15,-2 0 21-15,-2 0-275 0,-1-3 31 16,-5 2 31-16,2-4 29 0,-4 2 32 0,-2 0 20 16,-2 1 26-16,0 1 50 0</inkml:trace>
  <inkml:trace contextRef="#ctx0" brushRef="#br0" timeOffset="-134857.52">9142 15437 631 0,'-11'-11'323'0,"3"4"-23"15,2 3-16-15,1-2-40 0,1 4-17 16,2 0-11-16,0 2-30 0,1 0 0 15,0 1 1-15,2 0-22 0,1 1 29 0,1 1 1 16,8 9-10-16,5-1-7 0,4 2-2 0,2 2-16 16,3 1-6-16,5 4-11 0,4-1-7 15,2 1-19-15,4 4-16 0,0-2-16 0,1 1-2 16,-1 0-11-16,-1 1-6 0,-1 0-3 0,-3 0-3 16,-1-1-14-16,-6 0-1 0,-3-1-12 15,-4-1 5-15,-4 1-5 0,-6 2-3 0,-5 1-12 16,-6-12 4-16,0 8-10 0,-19 25 8 15,2-20-6-15,-5 0-18 0,-4-1-19 0,-3 0-29 16,-3 1-28-16,-1-1 9 0,0-1-93 0,-1-2-48 16,-2 0-58-16,4 0 27 0,1-3-257 0,0 0-11 15,4-2 41-15,2-3 66 0,-2-4 31 16,2 2-3-16,6-2 35 0,6-2 39 0,7-2 9 16,6-6 34-16</inkml:trace>
  <inkml:trace contextRef="#ctx0" brushRef="#br0" timeOffset="-131144.91">10829 15314 262 0,'0'-13'376'0,"0"13"-69"0,-10-27-22 0,9 20-47 16,-1 3-31-16,0 3-7 0,1 1-7 15,0 3 11-15,-1 4 13 0,-1 15-24 0,-4 6 36 16,3 1-9-16,1 9-19 0,-2 3 9 0,3 5-17 16,0 6 2-16,2-1-4 0,0-26-16 0,0 13-15 15,0 8-7-15,0 1-28 0,0 1 0 16,0-2-8-16,0-1-26 0,0-4 1 16,0-2-15-16,0-5-15 0,0-1-16 0,0-5-20 15,0-2-20-15,0-7-36 0,0-6 2 0,0-4-112 16,0-9-58-16,-6 9-48 0,5-11-40 15,2-2 31-15,-2-3-204 0,2 1-11 0,0-13 19 16,-1 7 43-16,0-5 26 0,12-25 26 16,-8 21 23-16,-1-3 27 0,5 1-19 0,-5 0 38 15</inkml:trace>
  <inkml:trace contextRef="#ctx0" brushRef="#br0" timeOffset="-130581.4">11048 15487 304 0,'13'-14'377'16,"0"-1"-56"-16,0 1-23 0,-1 4-26 16,-5 2-5-16,-2 3-10 0,-2 0-58 0,1 1 0 15,-1 1-17-15,-2 2-33 0,0 0-20 0,-1 1-18 16,-1 2 35-16,-6 11-17 0,-5-1 23 16,-4 7-20-16,-1 1 3 0,-2-1-3 0,-3 5-1 15,1 0 6-15,-2 1-28 0,0 0-4 16,-1-1-9-16,1-1 6 0,-2 2-16 0,0-4-1 15,1 2-11-15,1-2-7 0,1 1-17 0,1-5 6 16,1 0-16-16,-1-1 9 0,2-2-9 0,3-1 1 16,2-2-6-16,2-3-1 0,2-1-17 15,3-2 3-15,2-3-23 0,-1 1 4 0,2-3-17 16,-1 0-13-16,5 0 5 0,0 0-7 0,0 0 0 16,0 0 3-16,0 0-2 0,-7-12 3 15,9 10-5-15,-1 2-5 0,1-3 14 0,-1 3-7 16,1 0 16-16,3 0-15 0,-1 0 44 15,1 2-12-15,7 4 14 0,1 3 20 0,-1 4-10 16,3 0 18-16,-1 0-5 0,1 3 14 0,2 4-7 16,2-3 5-16,-2 1-1 0,3 0 12 15,1 0-14-15,-1 0 9 0,3 0-7 0,-3-4-10 16,3 3 12-16,-2-5-9 0,0 0-4 16,2-2-1-16,-4 0 21 0,1-7-14 0,-3-1 5 15,-2-2-10-15,-8 0 6 0,1 0-25 0,5 0 13 16,13-17-20-16,-12 8 17 0,-3-4-7 15,0-2-8-15,-4-1-31 0,0 0 6 16,-1 1-20-16,-2 0-10 0,-1-3-5 0,-2 7-20 0,-1 0-11 16,0 11-10-16,0-9-31 0,0 4 11 15,0 5-71-15,0-10-12 0,-15-9-33 0,9 11-43 16,3 2 24-16,-3 0-274 0,1 2-3 16,-2-1 36-16,4 0 60 0,-1 2 44 0,1 1 0 15,1 0 25-15,1 1 43 0,1 1 29 16,0 0-14-16</inkml:trace>
  <inkml:trace contextRef="#ctx0" brushRef="#br0" timeOffset="-129226.16">12200 15912 628 0,'0'-14'354'15,"0"14"-53"-15,0 0-2 0,0 0 5 16,-14 0-39-16,14-14-5 0,0 14-20 0,-14-19-23 16,14 17-12-16,-1 1-17 0,2 0-17 0,1-1-1 15,1 1-3-15,2 0-23 0,2 0 4 16,11 1-7-16,4-2-24 0,2 0 0 0,1 0-19 15,2 0-13-15,1-1-11 0,0 1-10 16,1-1-33-16,-4 1-47 0,-13 2 1 0,5 0-112 16,1 0-38-16,-2 0-43 0,-2 0 20 15,-4 0-211-15,-2 0-55 0,-8 0 14 0,7 0 28 16,-7 0 8-16,0 0 67 0,7-1-5 0,-11 3 49 16,1 0-12-16,-9 7 35 0</inkml:trace>
  <inkml:trace contextRef="#ctx0" brushRef="#br0" timeOffset="-129025.13">12293 15977 527 0,'-5'2'394'0,"1"-1"-65"0,1 0-29 15,0 1 22-15,0 1-41 0,1-2-13 0,1 1-6 16,2 0-19-16,3-2-48 0,3 0 4 16,1 1-34-16,16 0-9 0,3-1-22 0,-13 0-3 15,8 0-58-15,3 0-8 0,4 0-94 0,0 0-54 16,3 0-61-16,0 0-50 0,0 0 20 15,1 0-260-15,1 0 5 0,-2 0 37 0,32 5 7 16,-31-1 27-16,-3 2 29 0,1 2 28 16,2 0 38-16</inkml:trace>
  <inkml:trace contextRef="#ctx0" brushRef="#br0" timeOffset="-128326.17">13800 15009 661 0,'2'-5'327'0,"1"0"-39"0,1 0-11 16,-2 2-44-16,0 2 25 0,-1-2-34 0,2 3-9 15,2 1-25-15,-1 2 19 0,8 8 10 0,-1 3-8 16,-2 3-2-16,0 5-2 0,0 3-15 16,-3 4 8-16,2-1-10 0,-4 1-10 15,3 1-16-15,-2 4 13 0,1 1-19 0,-2-3-4 16,2 1-16-16,2-2-3 0,-3 1-25 0,1-6 4 16,1 4-28-16,1-4 24 0,-3-4-30 15,2-3 10-15,-2-2-16 0,-1-5-2 0,-1-4-22 16,0-2 3-16,0 1 0 0,0-2-13 0,1-2 10 15,0-1-13-15,1-1-17 0,-1-1 1 0,-4 0-28 16,0 0-22-16,10 0-32 0,11-12-33 16,-7 4-53-16,-1 1 6 0,0-3 14 15,-3 0-116-15,-5 1-13 0,7 0-39 0,-6 1 27 16,-4-2-205-16,-2 2-46 0,1-1 45 16,-1 9 39-16,0-7 6 0,0 2 42 0,0 5 25 15,-11-17 24-15,1 7 35 0,1 1-15 16,1 4 2-16</inkml:trace>
  <inkml:trace contextRef="#ctx0" brushRef="#br0" timeOffset="-128073.99">13591 15303 421 0,'-5'-3'368'0,"4"3"-32"0,-3-2-50 15,4 0-58-15,0 0 7 0,2-1-27 0,2 0-6 16,11-3-14-16,1 0-5 0,2-3-48 16,4 3-20-16,3 1 4 0,2 1-18 0,1 0 1 15,-2 1-33-15,5 1-9 0,-2 0-21 0,0 2-23 16,-1-4-43-16,-1 3-34 0,-1-1-47 16,2 0 11-16,-1 0-249 0,-14 2-84 0,6 0 49 15,5 0 10-15,3 0 63 0,26 12 18 16,-24-9-14-16,3 2 22 0</inkml:trace>
  <inkml:trace contextRef="#ctx0" brushRef="#br0" timeOffset="-127441.8">15256 15444 461 0,'2'1'335'16,"3"-2"-5"-16,-1 2-53 0,0 0 12 16,3 0-17-16,-3-2-27 0,6 2-29 0,6-2 0 15,-5 1-27-15,0 0 11 0,5 0-10 16,2 0-20-16,2 0-4 0,0 0-21 0,0 0-7 16,20-11-42-16,-19 8 11 0,0-3-7 0,-2 1-15 15,-3-1-13-15,-2 0-7 0,2-3 15 16,-3 2-24-16,-4 0-10 0,-2 1 1 0,-1 1-3 15,-3-1-15-15,-1 2 3 0,0-2-19 0,-2 6-17 16,0 0 7-16,0-7 15 0,-15-8-6 16,1 8-28-16,-2 2 20 0,0 0 3 0,1 0 8 15,-3-1-25-15,0 5 16 0,-2 1-19 0,-3 0 14 16,14 0-2-16,-7 0 7 0,-22 15 3 0,19-7-33 16,-4 2 24-16,5 1 14 0,2 3 2 15,0 2 7-15,1 2 13 0,3-1 1 0,3 2 7 16,1-1 0-16,2 1 15 0,4 0-3 15,2 1 14-15,0-11 2 0,12 15-18 0,-1-10 13 16,1 2-21-16,1-4 10 0,0-1-8 0,9-1-3 16,1-2-17-16,2 1-3 0,0-4-21 15,1 2-23-15,-3-2-29 0,-1-2-35 16,-1 1 7-16,-1 1-118 0,-6-5-16 0,-6 0-59 16,1 0 24-16,-9 0-277 0,0 0 13 0,0 0 59 15,0 0 29-15,10 0 23 0,-12 0 36 16,2 2 45-16,-6 0-20 0,2 0 39 0,-9 4 25 15</inkml:trace>
  <inkml:trace contextRef="#ctx0" brushRef="#br0" timeOffset="-126658.67">14166 16222 699 0,'11'-8'362'0,"-6"2"-40"0,-1 1-35 15,-4 0-38-15,0 1-11 0,-2-2-25 16,-4 4-36-16,-8-2-23 0,0 2 3 0,-7 2-2 15,11 0-21-15,-6 0-14 0,-2 0 10 0,-22 16-14 16,16-8-26-16,4 1-9 0,4 3-21 16,0 0-15-16,3 0-4 0,1 1-6 0,4 0 21 15,2 0-25-15,2-1-9 0,2-2 28 0,2-10-7 16,0 7-11-16,11 13-8 0,-2-10-9 0,3-1-1 16,2 0-2-16,5-1 11 0,2-3 2 15,3 4-32-15,3-6 9 0,3 2-25 0,0 0 23 16,3-1 2-16,1 1-19 0,-3-1-12 15,1 1 30-15,-3 0-13 0,-4 1 10 0,0-2 0 16,-2 3 2-16,-6-2-14 0,-2 0-6 0,-9 2 26 16,0-2 17-16,-4 1 1 0,-1 0-2 15,-1-6-3-15,0 0 37 0,-16 23-3 0,2-12-7 16,-3 1-9-16,-4-3 8 0,-3-1-10 0,-3 3-8 16,0-4-5-16,-4-2-18 0,1 1 0 15,1-2-59-15,-2-1-12 0,2-1-30 16,14-2-34-16,-5 0-26 0,-2 0-70 0,-17-14 19 15,22 7-237-15,8-3-12 0,-1-1 32 0,2-2 29 16,6 1 52-16,2 12 19 0,0-13 2 16,20-15 31-16</inkml:trace>
  <inkml:trace contextRef="#ctx0" brushRef="#br0" timeOffset="-126239.52">15577 16126 722 0,'4'-6'329'15,"1"2"-54"-15,0 3-9 0,-1-1 0 16,-3 2-7-16,1 2-32 0,0 2 23 0,0-1 0 15,0 4-26-15,2 9-5 0,-1 1-6 0,1 7-6 16,-2 1-4-16,1 1-14 0,-3 2-3 0,0-12-21 16,0 8-6-16,0 3 4 0,0 3-34 15,-14 29-9-15,10-33-7 0,2-3-2 0,-2 1-19 16,3-3 1-16,-3-1-7 0,4-6-25 16,0-2-1-16,-2-3-11 0,2-9 12 0,0 7-11 15,0-7-10-15,0 7-9 0,13 4 4 0,2-4-16 16,2-6-22-16,-17-1-18 0,12 0-32 15,2 0-24-15,2 0 7 0,0 0-91 0,2 0-28 16,0 0-30-16,13-12-50 0,-17 5-41 0,-1 0 33 16,-4-1-243-16,-2 2 37 0,-2-1 23 15,-1 2 34-15,-4-2 29 0,4 1 63 16,-4 6 0-16,0 0 48 0,0-9 12 0,-12-14 22 16</inkml:trace>
  <inkml:trace contextRef="#ctx0" brushRef="#br0" timeOffset="-126046.49">15533 16341 788 0,'-2'-2'394'0,"4"0"-60"15,2 1 33-15,2-1-25 0,9-1-20 16,6 1-55-16,6-2-15 0,0 1-40 0,5 1-37 16,-1 1-19-16,3-2-39 0,0 3-13 0,1 0-121 15,-6 0-51-15,1-1-72 0,-3-2 12 16,-4 3-310-16,-1-1-3 0,-9-2 42 0,-3 2 29 15,-6-2 24-15,-1 1 26 0,-3 0 33 16,-3-3-45-16</inkml:trace>
  <inkml:trace contextRef="#ctx0" brushRef="#br0" timeOffset="-125133">13491 14857 727 0,'3'-4'300'16,"2"1"-13"-16,-3 1-28 0,0 0-11 0,0 1-12 15,-1-1-5-15,1 0-47 0,-2 2-20 0,1 0-27 16,-2-2 0-16,-1 4-20 0,1-2 7 16,-2 3-13-16,0 2 5 0,-9 7-17 0,3 2-2 15,-7 1-11-15,1 2-1 0,-3-2 6 0,1 2-15 16,0 1 9-16,-1 1-15 0,0 3-17 15,3-2 11-15,-4 3 6 0,2 1-15 0,4 1-10 16,0 0 14-16,0 1 9 0,4 0-32 0,3 1 13 16,0 4 9-16,4 0 0 0,2-15-22 0,0 8 8 15,0 3-8-15,16 30-3 0,-9-28 2 16,3 3 6-16,3-1-14 0,-3-1-1 0,1 1 20 16,-1 1-10-16,1-1-4 0,2 2 8 15,-3-1 1-15,-4-1 4 0,-1 1 0 0,2-1 1 16,-2-2-4-16,-3 3-6 0,2 0 13 0,-2-1 7 15,0 2 1-15,-2-1-14 0,0-15 6 16,0 9 6-16,0 6-1 0,0 3-25 0,-11 40 6 16,9-35 3-16,-2 0 0 0,1 5-21 15,1-4 13-15,-1 2-8 0,0 0 3 0,2 0-18 16,-1-2 16-16,2-1-22 0,0-22 18 16,0 11-7-16,0 5 1 0,0 2-10 0,12 37-6 15,-7-38 3-15,-1 0 12 0,0-5-17 16,2 3 9-16,2 0 11 0,-3-1-22 15,1-2 19-15,-3-1-17 0,5-1 20 0,-2 1 2 16,2-4-15-16,-2 3 12 0,-1-3-11 0,2-1 3 16,-2-2 4-16,3-4 5 0,-4 0-18 0,1-4 1 15,0-4-2-15,3 2 16 0,1-2-8 16,-2-3 9-16,-1-2-17 0,0 0-8 0,2-2-19 16,2-2 6-16,7 1-23 0,3-1-31 0,-11-1-16 15,8 0-16-15,6 0 12 0,27-15-62 0,-21 10-11 16,2-1-35-16,-3 0-7 0,3-2-33 15,1 0-16-15,0 0 28 0,-4-2-263 0,-1 3 34 16,0-1 21-16,0-1 44 0,-4 1 6 16,-5 1 41-16,1-2 36 0,-2-1 23 0,1 1 9 15,0 0 0-15</inkml:trace>
  <inkml:trace contextRef="#ctx0" brushRef="#br0" timeOffset="-124150.87">15445 14601 249 0,'-2'3'301'0,"2"0"-25"0,0 0-30 15,0 1-9-15,4-2-15 0,0 0 2 0,13 4-42 16,2-4-7-16,6 0-16 0,4-2-18 16,3 1-5-16,-14-1-4 0,6 0-17 0,7 0 6 15,1 0-31-15,7 0 1 0,-1 0-8 0,0 0 7 16,3 0-33-16,-1 0-7 0,-4 0 8 0,-1 0-14 16,-1 0-6-16,1 0-12 0,28 8 3 15,-42-5-1-15,0 0-2 0,-3-1-3 0,-3 0 13 16,-6 1-2-16,-1-1-19 0,-4 3 7 15,2-1-7-15,-1-1 3 0,-3 2-11 0,0 1-6 16,3 10 8-16,-2-5 19 0,-1-1-2 0,2 7-11 16,-2 1 12-16,1 1-11 0,1 5 15 0,0 1 5 15,-2 3 12-15,1 1-8 0,-1 3-5 16,0-3 7-16,3 6 13 0,-2 2 6 16,1 0-11-16,0 4 11 0,1 1 4 0,-3 1-16 15,6 2-13-15,-4 1 12 0,2 3-14 0,-1 1 4 16,1 1-19-16,-2 3 13 0,4-1 0 0,-4 3 0 15,1 2-24-15,-1-2 20 0,0 1-8 16,-2 0-8-16,1 1 14 0,1 1 0 0,-4 2-8 16,3-1 13-16,1 1-17 0,-2-2 4 15,-1 1 8-15,3-2-6 0,-2 0-5 0,0 5 4 16,2-7 10-16,-1-1-9 0,1 3 3 0,2-3 12 16,-2-4-10-16,0 1-9 0,0 1 9 15,-1-5-2-15,-1-2 2 0,-2-2 8 0,0-1-13 16,0-24 20-16,0 10 0 0,0 3 20 15,-15 35-6-15,5-37-4 0,-1-1 2 0,-2-1 5 16,1-5-7-16,-1 3 21 0,-3-6-18 0,1 1 8 16,-4-1-2-16,-1-3 4 0,-2 0-16 15,-3-2-13-15,5-1 26 0,-5-2-17 0,1 2 2 16,-5-3-30-16,-1-2 11 0,-3-2-38 0,-2 0-17 16,-1-2-17-16,-2-3-26 0,3-1-28 15,-1-1-40-15,18 0 13 0,-5 0-97 0,-34-14-40 16,26 4-88-16,4-1 30 0,5-3 31 0,-3-2 29 15,2-1-247-15,-3-4 50 0,6 0 38 16,-7-1 40-16,0 2 0 0,0-3 32 0,2 3-4 16,0-4 69-16,-2 7 41 0</inkml:trace>
  <inkml:trace contextRef="#ctx0" brushRef="#br0" timeOffset="-116973.88">2687 7608 977 0,'0'0'326'0,"-14"-12"7"0,14 12-54 16,0 0-6-16,0 0-34 0,-28 11 47 15,21 13-37-15,1 2 2 0,1 3-20 0,-1 0-39 16,-1 3-14-16,4 3 3 0,1-2-25 15,0-1-23-15,0-2-5 0,0 0-22 16,0 0-16-16,2-5-46 0,0-2-31 0,0-15-1 16,0 5-92-16,0-1-36 0,0-5-44 0,0-7-71 15,0 0 19-15,7 11-244 0,-7-12 16 16,0-2 37-16,0-2 28 0,0-1 14 0,-1 0 14 16,1 1 60-16,-3-15 11 0,3 9 22 15</inkml:trace>
  <inkml:trace contextRef="#ctx0" brushRef="#br0" timeOffset="-116714.18">2562 7614 780 0,'-1'-19'406'0,"-4"2"-62"0,5 9 13 0,0-2-56 15,0-3-22-15,17-17-9 0,-7 17-38 16,5 1-1-16,0 3-21 0,8 1-4 0,0 6-14 16,-10 2-17-16,7 0-15 0,2 0-16 15,25 14-12-15,-25-5-16 0,-4 3-1 0,-2 1-17 16,-4 2-3-16,-2 3-15 0,-5-2-11 0,-3 1 6 15,-1 2-19-15,-1-11 1 0,-15 18-9 16,3-9-7-16,-3 0-16 0,-1-2-21 0,-1-4-45 16,-1 1 4-16,-2 0-78 0,1-4-60 0,1-2-33 15,0-2-54-15,4-2 28 0,14-2-285 16,-12 0 36-16,0 0 56 0,-8-15 23 0,15 8 22 16,2 2 14-16,2-1 50 0,2 1 19 0,5-7-11 15,8 1 52-15</inkml:trace>
  <inkml:trace contextRef="#ctx0" brushRef="#br0" timeOffset="-116489.08">3038 7628 635 0,'2'0'444'16,"0"0"23"-16,0 0-16 0,2 0-37 16,-2 0-47-16,2 0-23 0,0-3-54 0,1 2-31 15,9-3-21-15,4-2-23 0,1-1-32 16,0 0-12-16,4-1-14 0,0 5-19 0,-1-1-23 15,1 1-36-15,-2 0-39 0,0 1-58 0,-11 2 2 16,2 0-118-16,0 0-51 0,-1 0-26 0,-2 0-56 16,0 0 25-16,-3 0-227 0,-6 0 32 15,7 0 13-15,-7 0 41 0,0 0 16 16,0 0 14-16,11 5 52 0,-12-5 11 0,0 1-4 16</inkml:trace>
  <inkml:trace contextRef="#ctx0" brushRef="#br0" timeOffset="-116281.52">3303 7586 665 0,'-16'4'383'15,"5"0"-20"-15,-3 4-24 0,1 1-44 0,1 5 72 16,0 1-10-16,2 5-21 0,1 1-20 16,1 5-2-16,3-1-36 0,-1 3-31 0,3 0-17 15,-1-1-13-15,2 1-28 0,-1-1-33 0,1 0-10 16,0-4-19-16,0 0-16 0,2-3-3 16,0-11-55-16,0 1-35 0,0 1-41 0,0-1-65 15,0 0 10-15,0-3-127 0,14 2-72 0,-1-2 24 16,0-7-260-16,-4 0 9 0,8 0 36 15,26-13 31-15,-13 5 35 0,-1 3 36 0,3-3 23 16,4 2-12-16,3 1 64 0,5-4 19 0,-3 1 23 16</inkml:trace>
  <inkml:trace contextRef="#ctx0" brushRef="#br0" timeOffset="-116042.37">3997 7956 928 0,'2'0'510'15,"0"1"-54"-15,0-1-45 0,2 0-38 0,-2 3-38 16,3-2 1-16,0 1-8 0,3-1-25 16,11 0-22-16,3 4-24 0,2-3-40 0,1 0-21 15,1 1-11-15,2-1-24 0,1-2-10 0,-1 0-28 16,2 0-19-16,-14 0-28 0,4 0-46 0,4 0-50 16,-1 0-66-16,23-10 10 0,-29 6-156 15,-5 1-86-15,0-2 29 0,-5 4-254 0,0-3 37 16,-1 1 36-16,-3 1 42 0,-3 0 29 15,0 2-6-15,-2 0 66 0,-2 0 31 0,0 2-29 16,-4-1 64-16,-6 3-11 0</inkml:trace>
  <inkml:trace contextRef="#ctx0" brushRef="#br0" timeOffset="-115823.28">4124 8058 342 0,'-9'3'501'0,"1"3"-58"15,2-2-28-15,1-2-34 0,1 0-13 0,2 1-19 16,2-2-4-16,-1 1-13 0,0-1-6 15,2 2-27-15,2-1-27 0,2-1-17 0,1 1-20 16,11 3-48-16,1-2-8 0,3 0-31 16,4 0-7-16,-13-3-55 0,8 0-47 0,2 0-46 15,0 0-44-15,3 0 5 0,-2 0-151 16,22-14-30-16,-27 11-78 0,-1-1 26 0,-5 2-232 16,-4-1-15-16,-1 0 60 0,-1 1 45 0,-5-2 9 15,1 1 47-15,1 1 50 0,-2-4 18 16,-1 1 2-16,0 5-18 0</inkml:trace>
  <inkml:trace contextRef="#ctx0" brushRef="#br0" timeOffset="-115517.44">4214 7804 1077 0,'-4'-4'453'0,"0"1"-51"15,3 1-30-15,-1 2-47 0,1 0-22 0,4-3-29 16,-2 1-21-16,5 5 7 0,0-1-5 0,14 6 4 15,4 0-27-15,1 2-14 0,4 4 15 16,2 4-7-16,3 0-24 0,1 8 3 16,1-2-9-16,-3 2-31 0,-3 1-1 0,-2 2-25 15,-7 0-14-15,-3 0-26 0,-5 0 12 0,-5 1-31 16,-1-2 7-16,-7-11-4 0,0 5-9 0,-15 23-1 16,1-20-22-16,-2-6-4 0,-4 2-80 0,-3-3-67 15,-5-5-64-15,2 1 16 0,-1-5-191 0,-2-3-101 16,0 2 37-16,-2-3-211 0,2 1 62 15,3-4 55-15,0 1 27 0,3 0 14 0,1-2 49 16,9 2 54-16,0-1 4 0,4 0 56 16,3 1 9-16,5-3-19 0,-1 3-5 0</inkml:trace>
  <inkml:trace contextRef="#ctx0" brushRef="#br0" timeOffset="-115366.54">4198 8442 1445 0,'1'4'538'0,"0"-1"-62"0,1 1-51 16,-2-1-37-16,1-1-27 0,1 1-54 15,0-3-22-15,-1 3-52 0,0-3-70 0,0 0-76 0,0 0-107 16,0-3 1-16,1 0-249 0,0 1 26 16,1-1-282-16,0-2 76 0,0 0-1 0,1 1 55 15,0 1 11-15,9-2 47 0,3 1 48 16,3 1 1-16,2 3-44 0,9-2 48 0</inkml:trace>
  <inkml:trace contextRef="#ctx0" brushRef="#br0" timeOffset="-86877.88">18379 15638 363 0,'-13'0'210'0,"13"-13"-28"0,0 13 7 16,-13 0-8-16,-8-20-5 0,16 19-15 0,1-1-10 16,-2 1-11-16,1-1-7 0,0 1-5 15,-1 0-5-15,3 0-12 0,-2 1-1 0,-1 0-6 16,6 0 9-16,0 0-2 0,0 0-2 0,-6 0-8 15,6 0 0-15,0 0 16 0,0 0-15 16,-7 0 18-16,7 0-14 0,0 0 42 0,-8-2 2 16,10 2 9-16,2 1 0 0,0-1 2 0,3-1-16 15,2 1-1-15,13 0-7 0,-11 0-12 16,5 0-17-16,4 0-10 0,3 0-4 0,-1 0-15 16,2 0-13-16,1 0-4 0,0 0-7 15,-1 0-7-15,-3 0-28 0,0 0-13 0,-3 0-22 16,-6 0-9-16,10 11-57 0,-16-8 7 0,1 1-47 15,-2-2-29-15,-2 0-68 0,-1 0-44 16,1-1 24-16,-2 0-275 0,-2 1 19 0,2-1 35 16,-4 1 46-16,-2-4 6 0,1 4 67 15,-2-2 23-15,1 0 21 0,-1 1-46 0,-1 1-3 16</inkml:trace>
  <inkml:trace contextRef="#ctx0" brushRef="#br0" timeOffset="-86695.89">18389 15748 314 0,'-5'3'350'0,"0"0"-17"16,5-1-24-16,-2 1-3 0,2 0-36 0,1 0-31 16,0-2 12-16,4 0-40 0,0 0-14 15,9 6-24-15,-4-7-19 0,0 3-17 0,0-1-38 16,1-2-34-16,-11 0-52 0,8 0-50 16,5 0-48-16,5 0-65 0,14-10 15 0,-16 5-283 15,1-1 15-15,-4 3 41 0,2-2-3 0,-7 3 37 16,4-1 0-16,-4 1 9 0</inkml:trace>
  <inkml:trace contextRef="#ctx0" brushRef="#br0" timeOffset="-85126.45">18404 15874 467 0,'0'0'293'0,"0"0"-23"0,0 0-23 0,0 0-14 16,0 0 12-16,-12 0-17 0,12 0-37 0,0 0-13 15,0 0 12-15,0 0 1 0,0 0-19 16,0 0 1-16,0 0 11 0,0 0-13 0,0 0 2 16,0 0 10-16,0 13-10 0,0-13-1 0,0 0-7 15,6 12-10-15,0-12-9 0,3 0-18 0,-1 0-20 16,-8 0-11-16,13 0 0 0,4 0-9 15,-2 0-8-15,1 0-13 0,-2 0-11 0,3 0-6 16,-5 0 0-16,0 0-7 0,-3 0-8 0,-2 0-7 16,-7 0 9-16,6 0-16 0,-6 0 5 15,0 0-19-15,8 0 6 0,-8 0 0 0,0 0 3 16,6 0-4-16,-10 2-2 0,-1-3-4 0,-2 1 1 16,0 1-4-16,-10 4 0 0,5-5-12 15,1 0 3-15,-6 0-10 0,-1 0 9 0,-2 0-9 16,1 0 0-16,1 0 0 0,4 0 5 0,2 0-15 15,3 0 7-15,0 0 9 0,3 0-10 16,6 0-8-16,-8 0-1 0,8 0 2 16,0 0 8-16,-8 7 10 0,11-6-13 0,-1-1 17 15,2 1-6-15,-1 1-18 0,3-2 12 0,0 0 6 16,2 2 2-16,0-1-5 0,0-1 12 16,13 0-17-16,-2 0 23 0,-5 0-3 0,-1 2-7 15,-4-1-17-15,-2-1 18 0,-1 2-18 0,-1-2-12 16,0 0-4-16,-5 0-26 0,0 0 7 0,0 0-53 15,0 0-28-15,0 0-33 0,0 0-27 16,10-6-47-16,-12 3 24 0,1 1-276 16,-4 0 30-16,0-2 31 0,2 2 44 0,-9-6-1 15,0 5 45-15,-2-5 33 0,-3 0-19 0,1 1 4 16</inkml:trace>
  <inkml:trace contextRef="#ctx0" brushRef="#br0" timeOffset="-84113.7">18468 15850 222 0,'0'0'300'0,"0"0"-34"16,0 0-16-16,0 0-7 0,0 0-21 16,0 0-9-16,0 0-35 0,0 0-6 0,0 0 1 15,-25-3-19-15,22 4-15 0,2-2-1 0,-1-1 27 16,0 2-33-16,1 0-13 0,0 0-24 16,-1 0 25-16,2 0-9 0,-1 0-12 0,-1-2-11 15,0 1 20-15,2 2-11 0,0-3-17 16,-1 2 13-16,0-1-14 0,1 1 0 0,0-1-19 15,1 0 3-15,0 1 1 0,2-1 0 0,-1 0-10 16,3 2 5-16,1-2-18 0,-1-2 11 0,2 3-14 16,8-4 2-16,-1 1 0 0,4 1-8 15,-6 1-9-15,-2-1 12 0,-2 1-10 0,-1 0 10 16,-7 1-15-16,0 0 2 0,7 0-6 0,-7 0 7 16,0 0-13-16,6 0 17 0,-6 0-17 15,0 0-1-15,8-4 15 0,-10 5-2 16,-1-1-23-16,-3-1 4 0,-3-1-8 0,-9 8 11 15,10-6 6-15,-9 0-12 0,-2 0-8 16,-2 0 13-16,-1 0-3 0,-21 7-5 0,23-7-7 16,2 3 14-16,6-1-4 0,2-2-5 0,3 0 1 15,7 0-8-15,0 0 7 0,-10 0-16 16,10 0 8-16,0 0 1 0,0 0 7 0,-7 7-7 16,10-7-2-16,1 0-12 0,3 2-7 0,-1-1 34 15,1-1-9-15,8 4 19 0,2 1-18 0,0-4 6 16,0 5-1-16,-5-5-2 0,-3-1-17 15,0 1-1-15,-2 1-61 0,-2-1-1 16,0-1-20-16,0 0-19 0,-4 0-9 0,2 0-14 0,-3 0-35 16,0 0-48-16,0 0 22 0,0 0-265 15,0 0 36-15,0 0 30 0,6-9 40 0,-8 6 18 16,0 1 41-16,0-1-1 0,-1 1 5 16</inkml:trace>
  <inkml:trace contextRef="#ctx0" brushRef="#br0" timeOffset="-81180.28">20436 14973 646 0,'0'0'206'0,"0"-14"-21"0,0 14-8 0,0 0-1 15,0 0 1-15,0-12 21 0,-28-5-6 0,26 14 8 16,1-2-36-16,-1 1 3 0,0-1-19 16,1 2-3-16,1 0-19 0,0-3-3 0,-2 4 11 15,2-1-14-15,-1-1 6 0,0 2-14 0,0 0-12 16,1 0-6-16,-1 0 4 0,1 2-17 0,0 0 22 16,4 0 11-16,-3 3-20 0,0 3-6 15,5 10 7-15,-2 5 10 0,1 3-9 16,-1 1-1-16,0-1-5 0,-3 3 1 0,1 0-11 15,-2-15-17-15,0 6 0 0,0 4-5 0,0 1-7 16,0-2-10-16,0-1 9 0,0 0-20 16,0-3 10-16,0-3-11 0,0-2 1 0,0-4-26 15,0-2-10-15,0 1-21 0,0-7-2 16,0 8-45-16,0-8 7 0,0 5-84 0,0-5-25 16,0 0-9-16,2 6-45 0,-1-6 25 0,1-4-135 15,1-1-135-15,-2 1 8 0,2-1 34 16,0 1 6-16,0 0 28 0,1-3 61 0,4-6 10 15,2 2 40-15,1 0 28 0</inkml:trace>
  <inkml:trace contextRef="#ctx0" brushRef="#br0" timeOffset="-80415.14">20783 14971 541 0,'4'-5'302'0,"-1"1"-28"0,-1-1-12 0,0-1-40 16,-1 2-1-16,0-3-27 0,-1 1-6 16,0 1-7-16,0-1-20 0,0 6-11 0,0 0-27 15,0-8-16-15,0 0 20 0,-10-5-16 0,7 9 4 16,-6-7-12-16,2 2 3 0,1 4-17 0,0-1-4 15,0 2-8-15,-1 2-7 0,1-1-9 16,-1 1 10-16,1 2 2 0,6 0-14 16,-13 0 0-16,-1 0 3 0,-15 14-9 0,15-6 13 15,0 1 4-15,0 2-13 0,1 0 5 0,2 4-11 16,3-2 12-16,0 1-16 0,3 0-1 0,3-2-1 16,0-2 4-16,2-2-15 0,0-8 7 15,0 7-6-15,0 0 12 0,16 11-16 0,-7-12 1 16,-2-1-7-16,5 3-9 0,-1-6 6 15,-1 0-2-15,-10-2 0 0,8 0-1 0,5 0-12 16,14-15 5-16,-14 8-6 0,0-2 5 0,0-1-5 16,-1 0 7-16,-1-2-2 0,-1 2 0 0,-1-1-9 15,-2 3 9-15,-1 1-17 0,0 0 20 0,-2 1-13 16,-1 3 8-16,-1-1-16 0,1-1 15 16,-1 3-10-16,0-3 8 0,0 2 13 15,1 0 15-15,-1-1 2 0,-1 2 10 0,-1 0 17 16,2-1-10-16,-1 1 1 0,0 0 5 0,-1 2 10 15,0 0-24-15,0 0 18 0,0 0-28 16,0 0 14-16,0 0-15 0,7-7 2 16,-8 8 14-16,1 5 25 0,1-2-6 0,-1 2-6 15,0 2 6-15,1 13 9 0,-1-10-9 0,0 5-1 16,0 4-17-16,0 2-4 0,0 2 15 0,0-1-6 16,0 1-10-16,0 1 14 0,-12 25-24 15,11-27 24-15,0 0-8 0,-2-2-5 0,2-2-4 16,-1-2-4-16,0-5-5 0,2-12-33 15,0 10 0-15,0-3 29 0,0 0-20 0,0-7 4 16,0 8-2-16,0-8 0 0,0 7 11 0,0-7-23 16,0 7 2-16,0-7 13 0,0 0-24 0,0 0 3 15,0 6-31-15,0-6-25 0,0 0-19 16,0 5-22-16,0-6-30 0,0 0-14 0,-1-2-13 16,1 3 15-16,-2-3-117 0,1 0-34 15,0-1-50-15,1-1 30 0,-1 0-185 0,0 2-47 16,1-2 44-16,0-2 39 0,0 2 25 0,0 5 15 15,0 0 51-15,-4-17 5 0,1 13 14 16,2-1 41-16,-1 0 36 0</inkml:trace>
  <inkml:trace contextRef="#ctx0" brushRef="#br0" timeOffset="-75971.31">7336 5228 418 0,'0'0'149'15,"13"0"-40"-15,-13 0 11 0,0 0-50 0,0 0-1 16,0 0-17-16,0 0-4 0,0 0-102 16,0 0-24-16,0 0-51 0,0 0-116 0,0 0-72 15</inkml:trace>
  <inkml:trace contextRef="#ctx0" brushRef="#br0" timeOffset="-75274.44">8789 5092 461 0,'13'0'246'0,"-13"0"-19"0,0 0-17 0,0 0-17 16,0 0-18-16,13 0 6 0,-13 0-33 0,0 0 4 16,23-2 4-16,-20 0-24 0,8-7-1 15,-7 4-2-15,-1 0-7 0,-2 0-1 0,2 2-6 16,-2-1-3-16,0 0-7 0,-1 4 14 16,0 0-34-16,0 0 3 0,0-7-15 0,0 7 20 15,0-9-33-15,0 9-3 0,-14-13-8 0,7 11-16 16,0 0 20-16,0 3 3 0,-2-1-20 0,-18 10-4 15,8-2 18-15,0 3-25 0,3 5 6 16,-2-1 4-16,2 1-4 0,0 3-5 0,4-3 32 16,3 2-10-16,-1 0 7 0,5-2-14 0,2 1-4 15,2-5 20-15,1-12-3 0,0 10-3 16,13 9-2-16,1-12-7 0,1-2 9 0,4-2-21 16,2-1-3-16,-10-2-25 0,6 0-18 0,23-13 1 15,-16 5-64-15,-4-2 1 0,1 0-40 16,-3-4-28-16,0-2-18 0,-1-2-47 0,-4-2-20 15,2 1 21-15,-4-3-145 0,-1-2-90 0,0 0 29 16,-3-5 34-16,-2 2 28 0,-3-2 4 0,-2 2 34 16,0 14 5-16</inkml:trace>
  <inkml:trace contextRef="#ctx0" brushRef="#br0" timeOffset="-74993.68">8923 4666 702 0,'-2'-5'262'16,"3"0"6"-16,-3 1-48 0,1 1-8 0,1 0-26 15,-1 2 8-15,-1 1 7 0,1 1 25 16,1 3-34-16,-2 1-22 0,2 2 54 0,-2 10-3 16,2-8-8-16,0 8-18 0,0 3-3 15,0 5-17-15,0 3-5 0,0-1-17 0,11 33-12 16,-8-29-9-16,2-2-22 0,0 2-1 0,1-1-13 16,3-3-21-16,-2-1 10 0,-1 1-22 0,3-1 4 15,0-2-11-15,-1-4-22 0,-1-1-11 16,1-4-25-16,-2-3-16 0,-1 0-31 15,-1-5-19-15,1-1 7 0,-1-2-85 0,1-4-44 16,-1 0-50-16,-4 0-50 0,0 0 29 0,23-12-264 16,-10 2 43-16,-3 0 36 0,3 1 22 15,1-4 43-15,1 4 38 0,0 0 38 0,5-1 3 16,0 2 33-16</inkml:trace>
  <inkml:trace contextRef="#ctx0" brushRef="#br0" timeOffset="-74476.23">9678 5059 779 0,'1'1'272'0,"1"-1"-33"0,-1 1-1 16,1-1-36-16,0 2-5 0,0-2-12 15,2 0 14-15,-1 0-1 0,2 1-14 0,-1-2-14 16,2 2-20-16,1 1 27 0,0-2-23 0,-7 0-27 16,13 0 3-16,0 0-29 0,1 0 16 15,0 0-16-15,19-12-28 0,-16 8 3 0,-4 0 1 16,1-3-30-16,-2 0 7 0,-2 2 5 16,-2 0-23-16,-2 1 7 0,0-1-9 0,2-5 4 0,-1 0-18 15,-3 3-18-15,0 0 33 0,-1-1-6 16,-2 0-14-16,0 2-4 0,-1-1 12 0,0 7-6 15,0 0 1-15,0-8-11 0,0 3-14 0,-11-4 5 16,4 6 5-16,1 2-5 0,-2 1 0 16,-11 4 0-16,10-4 27 0,-19 12-14 0,9-3 18 15,3 4 2-15,-2-1 11 0,4 3 1 0,0 2 22 16,1 2-7-16,5 0 16 0,4-2 9 0,1 1-1 16,3-9 9-16,0 5-4 0,14 17 1 15,0-16-17-15,4-1 3 0,4-1-13 0,5-2 9 16,-1-2-16-16,5-3 3 0,2-1-18 15,-1-3-15-15,3 1-30 0,-20-3-29 16,8 0-33-16,1 0-9 0,1 0 8 0,-4 0-115 16,22-15-38-16,-29 10-67 0,0-2 25 0,-6 0-298 15,-3 0 34-15,-2 0 58 0,-1 0 55 16,-2 1-11-16,0-1 33 0,0 7 50 0,-15-19 12 16,6 7 16-16,-4 0-1 0</inkml:trace>
  <inkml:trace contextRef="#ctx0" brushRef="#br0" timeOffset="-73657.03">3697 4485 359 0,'0'0'44'0,"0"0"4"0,13 0-5 0,-13 0-89 0,0 0-109 16</inkml:trace>
  <inkml:trace contextRef="#ctx0" brushRef="#br0" timeOffset="-73338.15">5762 4296 212 0,'0'0'227'0,"0"0"-31"0,13 0-56 0,-13 0-39 16,0 0-9-16,0 0-10 0,0 0-168 15,0 0-179-15,0 0-12 0</inkml:trace>
  <inkml:trace contextRef="#ctx0" brushRef="#br0" timeOffset="-72991.57">7262 4045 357 0,'0'0'173'15,"0"0"-58"-15,0 0-26 0,15 0-10 16,-15 0-168-16,0 0-103 0</inkml:trace>
  <inkml:trace contextRef="#ctx0" brushRef="#br0" timeOffset="-71928.06">8847 3802 376 0,'0'0'284'15,"0"0"-19"-15,-13 0-24 0,13 0-31 0,0 0 13 16,0 0-28-16,0 0-20 0,0 0-9 16,0 0-7-16,0 0 14 0,0 0-6 0,0 0-13 15,0 0-16-15,0 0 17 0,0 0-18 0,0 0 2 16,0 0 14-16,0 0 5 0,0 0-18 0,0 0-2 16,0 0-22-16,0 0-13 0,0 0-5 15,0 0-21-15,7-22 10 0,9 18 0 0,0 1-15 16,3 0-9-16,-5 1-10 0,-14 2 0 0,17 0-9 15,-2 0 9-15,20 15-22 0,-22-9-3 16,-2 3 2-16,1 2-2 0,-3 0-1 0,-3 0-12 16,-3 1 9-16,0-3-10 0,-3 1 6 0,0-10 2 15,0 7-14-15,0 5-1 0,-12 10-9 16,6-16 18-16,-3 5-11 0,2-4 18 0,-3 4-12 16,1-6-3-16,1 2-6 0,1-4-4 0,0 1 10 15,2-1 7-15,-1-1-9 0,0 0 4 0,1-2-7 16,1 2 6-16,-1-1-1 0,2-1 11 15,-1 0-19-15,4 0 8 0,0 0 5 0,0 0-11 16,0 0-8-16,0 0 8 0,-9-1 5 0,12-1-6 16,1 2 10-16,-1-1-5 0,4 0-6 15,0 2 8-15,0 0-16 0,13 2 13 0,-12-3-7 16,18 7 5-16,-11-1-17 0,2-2 22 0,-6 1-12 16,-3-1 16-16,-1 2-9 0,4 1-5 15,-6-3-2-15,-2 2 11 0,-2 0 0 0,-1 0 5 16,0 0-8-16,0-6 6 0,0 0 1 15,0 8-3-15,-14 3 9 0,1 0-2 0,-4-2-6 16,0-1-2-16,-4-2-11 0,3-5 4 0,-4 3 4 16,2-1-2-16,1-1-24 0,-3-1-2 15,0-1-15-15,12 0-11 0,-3 0 0 16,1 0-9-16,2 0 6 0,0 0-69 0,2 0-9 16,-4-13-13-16,7 9-42 0,2-1-36 0,2 0 20 15,2-1-111-15,0 0-99 0,-1-2 32 0,23-13-84 16,-5 4 32-16,3 3 60 0,3-1 40 15,5 6-6-15,1-4 38 0,6 1 6 0</inkml:trace>
  <inkml:trace contextRef="#ctx0" brushRef="#br0" timeOffset="-71381.56">9750 3773 392 0,'-1'-2'318'0,"1"-1"-37"16,-1 1-7-16,0-1-17 0,1 2-34 0,0-2-21 15,-1 1-3-15,0 1-28 0,1 1-6 16,-1-2-20-16,0 2-24 0,1 0 0 0,-1 1 11 15,-1 3 7-15,0 1-1 0,1-1-15 16,-4 12 37-16,1 0 3 0,-2 1-14 0,3-3-14 16,-1 1-7-16,2 3-11 0,-1 0-20 0,0-1 13 15,1-4-9-15,-1 2-15 0,-1 1-5 0,2-4-6 16,-1 0-15-16,2-4-6 0,-1 1-1 0,1-4-4 16,-1-1-3-16,1 2-7 0,0-3 4 15,0-1 0-15,0 2-12 0,0-2 1 0,0 0-2 16,-1-1-8-16,1 2-5 0,-1-3 3 0,2 0 7 15,0 0-12-15,0 0-1 0,0 0-2 16,-2-10-19-16,3 5-2 0,1 3 8 0,-1-2-15 16,2 1 3-16,1-1 2 0,7-3 8 15,1 0-6-15,3 1 0 0,2 2 9 0,-1 0-7 16,2-1 6-16,0 0 1 0,0 2 1 16,2-1 0-16,-7 3-6 0,7 0 2 0,-8 1-1 15,1-2-10-15,-2 1-8 0,-4 0-3 0,0-1-51 16,-7 2 8-16,0 0-32 0,7 0-16 15,-7 0-32-15,7 0-43 0,-7 0-16 0,0 0-60 16,0 0 24-16,13-9-159 0,-13 8-72 16,-1 0 36-16,-2-2 58 0,2 0 9 0,-3 3 17 15,2-2 38-15,-1 0-2 0,-1 0 30 0</inkml:trace>
  <inkml:trace contextRef="#ctx0" brushRef="#br0" timeOffset="-71148.94">9878 3888 259 0,'-4'-2'396'0,"2"0"-40"0,-1 0-17 15,1 0-26-15,0 0-3 0,1 2-48 0,-1-3-33 16,0 3 16-16,1 0-4 0,0 0 3 0,0 3 10 16,0-1-6-16,1 3-10 0,0 1-29 15,0 1-16-15,1 12-17 0,-1-11-3 0,0 8-26 16,0 1-7-16,0 2-13 0,0 0-13 16,0 1-27-16,0-2-19 0,0-3-54 0,0-2-39 15,0-2-17-15,0-2 3 0,0 0-116 16,0-2-56-16,0-2-55 0,0-5 25 0,0 9-305 15,0-4 38-15,-6 7 38 0,1-9 34 16,0-1 29-16,-4 7 27 0,-1-4 27 0,1-3 47 16,1 1 11-16,6-1 14 0</inkml:trace>
  <inkml:trace contextRef="#ctx0" brushRef="#br0" timeOffset="-68913.36">21954 14933 304 0,'0'0'287'0,"14"-13"-27"0,-14 13-9 16,26-28-21-16,-21 20 6 0,-2 2-20 0,0 1-7 15,-1 2-25-15,-1-1 12 0,2 1-36 16,-2 1-8-16,2-1-9 0,0 3-23 0,-3 0-9 16,0 0 19-16,1 0-30 0,-1 3 9 0,-1-1-10 15,1 3 25-15,0 0 17 0,0 3-7 0,1 11 8 16,-1-8-4-16,0 6-17 0,0 3 2 16,12 27-9-16,-10-22 5 0,2 3-14 0,-1-1-5 15,2 2-8-15,-1-1-10 0,0-2-3 0,3 0-6 16,-7-3 3-16,1-2-11 0,-1-12-2 15,0 4-6-15,0 3 2 0,0 0-3 0,-12 7-2 16,8-14-5-16,1-3 3 0,-1-3-17 0,-1 1 2 16,-2 0-3-16,0-2-14 0,-5 5 7 15,1-6-3-15,11-1-8 0,-9 0 12 0,1 0-5 16,1 0-7-16,-8-9 0 0,9 6 1 0,1-1-3 16,1 4 2-16,1-5-18 0,0 2 12 15,1-1-14-15,1 2 0 0,-1-2-3 0,5 0-2 16,-1 1 7-16,3-1 4 0,7-2-6 0,4-1 10 15,1 1-10-15,4 2 0 0,0 0 2 16,1 0 4-16,2 2-8 0,1 1 11 0,-1-2-12 16,-1-1 11-16,-2 3 3 0,-10 1-6 0,4 0-9 15,-1 0 11-15,-1 0-23 0,-3 0-5 16,0 0-24-16,-2 0-13 0,-1 0-25 16,-7 0 10-16,7 0-58 0,-7 0-55 0,8 0-42 15,-8 0-41-15,0 0-44 0,0 0 31 0,13-11 26 16,-14 8 24-16,0-1-251 0,-1 1 38 15,-1-2 30-15,-1 0 30 0,-8-5 26 0,1 1 23 16,2-1 27-16,0 3 18 0,3 1 6 0</inkml:trace>
  <inkml:trace contextRef="#ctx0" brushRef="#br0" timeOffset="-68650.16">22162 15108 219 0,'-1'-1'469'0,"0"-2"-41"16,2 0-56-16,-2 2-53 0,1-1-41 0,-1 2 31 15,2-1-10-15,-2 2 3 0,0 1-20 16,3 0-19-16,-2 4-14 0,1-1-16 0,1 14-15 16,-2-10 6-16,0 8-37 0,0 1 1 0,0 5-32 15,7 23-17-15,-6-21-14 0,1-1-14 16,1 0-10-16,-1-1 1 0,0-2-15 0,0-1-34 16,-1-2-33-16,1-2-15 0,-2-3-34 0,1-1-39 15,0-3 6-15,-1-1-98 0,0-8-56 16,0 0-41-16,0 8-57 0,0-1 30 0,0-7-249 15,0 0 46-15,0 0 33 0,0 7 33 16,0-7 28-16,0 0 0 0,-11 8 28 0,7-6 51 16,1-2 34-16,-1 0-25 0</inkml:trace>
  <inkml:trace contextRef="#ctx0" brushRef="#br0" timeOffset="-66397.02">14018 16531 237 0,'0'0'224'0,"0"0"-16"15,0 0-51-15,0 0-16 0,0 0-13 0,0 0-2 16,0 0-12-16,0 0-28 0,0 0-29 0,0 0 11 15,0 0 2-15,0 0-37 0,0 0-34 16,0 0-1-16,0 0-161 0,0 0-129 16,0 0 17-16,0 0 13 0,0 0-38 0</inkml:trace>
  <inkml:trace contextRef="#ctx0" brushRef="#br0" timeOffset="-60917.55">20419 16070 267 0,'0'-14'394'0,"0"14"-29"0,24-27-54 16,-20 22-32-16,-3 0-11 0,0 2-28 0,1 2-30 16,-1-2-4-16,1-2-31 0,-1 3 8 0,0 1-47 15,-1 1-16-15,1 1 29 0,-2 2 27 16,0 4 6-16,-1 9-7 0,-2 3-8 0,-1 4-4 15,2 3-9-15,-1 3-16 0,-2 1-4 0,3 0-26 16,1 2 3-16,-1 0-13 0,1-3-4 16,-1 2-14-16,2-6-15 0,1-1-9 15,0-15 1-15,0 6 0 0,0-1-10 0,0-2-1 16,0-2-21-16,0-2-1 0,0-1-24 0,0-7-55 16,0 0 5-16,0 0-115 0,8 11-55 15,-6-14-51-15,1-1 25 0,6-5-246 0,-6-1-30 16,2 1 55-16,-2 1 23 0,-1-1 27 0,0 1 30 15,4-6 21-15,0 0 31 0,2-1 15 16,-3 4 2-16</inkml:trace>
  <inkml:trace contextRef="#ctx0" brushRef="#br0" timeOffset="-60331.41">20758 16200 214 0,'4'-4'381'0,"0"2"-66"0,5-11-20 16,-2 5-28-16,-1 0-23 0,-2 0-22 16,1-6-15-16,-2 4-34 0,0-2 12 0,-1 3-9 15,-2-1-19-15,0-9 0 0,0 11-22 0,0-1 3 16,0 1-23-16,0 2-11 0,-14-8 5 16,4 5-9-16,-1 4-10 0,2 0-10 0,-7 1 4 15,0 1-1-15,-3 3 10 0,11 0-26 16,-20 12 5-16,12-3-13 0,-4 1 11 0,3 1-6 15,1 2 0-15,2 0 5 0,0 1 3 0,4-1-12 16,0 3-4-16,4-1 7 0,2-3-12 16,3-3 6-16,1-1-4 0,0-8-6 0,0 7-16 15,16 10 3-15,-6-10 1 0,3 1-10 16,2-3 8-16,1 0-16 0,1 1 1 0,0-1 5 16,2-3-16-16,-3 2 14 0,0 0-1 0,-3-4-8 15,3 4-3-15,-5 1 8 0,0-1-7 16,1 2-4-16,-3 0 5 0,0 1-1 0,-3-2-3 15,-2 1 4-15,0 0-5 0,-1 1 4 0,-1 0-12 16,-1 0 13-16,-1 1-5 0,0-1 5 0,0 3-1 16,-13 19 11-16,4-17-4 0,-4-1 7 15,3-1 14-15,-4 0 2 0,0-4 0 0,2-2-8 16,1-2 5-16,3 1-16 0,0-3 14 0,-3 0-10 16,11 0 7-16,0 0-19 0,-25-9 16 15,16 1-16-15,1-3 11 0,3 2-1 16,4 0-1-16,1-1-19 0,0 3 11 0,11-17-15 15,-3 11-5-15,5-2 0 0,1 1 11 0,2 2-10 16,4-2-8-16,0 4-15 0,4-2-14 16,1 2-13-16,-2 1-33 0,2-3 8 0,-1 7-83 15,1-3-39-15,-7 1-47 0,0 1-33 0,-2 0 25 16,-2-3-254-16,4 4 8 0,-7 2 21 16,-1-2 49-16,-2 1 32 0,9 1 44 15,3-2-6-15,0 5 36 0,4-4 30 0,5 3 7 16</inkml:trace>
  <inkml:trace contextRef="#ctx0" brushRef="#br0" timeOffset="-57785.41">22182 16102 710 0,'0'0'292'0,"0"0"-23"0,0-15-15 0,-23-5-17 15,23 14-30-15,0 1-10 0,1 2-15 16,0-2-31-16,-1 2 0 0,0 2 3 0,1 1-4 15,-2 2-16-15,1 2 37 0,0 4-24 0,2 11 11 16,-2-9-5-16,0 7-9 0,0 6-7 0,0 2-15 16,0 0-7-16,0 2-19 0,0-1 0 15,0 0-17-15,0-2 1 0,0-1-14 0,0-2 5 16,0-1-17-16,0-2-18 0,0-3 3 16,0-2-4-16,0-4-18 0,11 6-19 0,-11-10-24 15,2-2 5-15,-1-1-140 0,0-2-65 0,0-1-32 16,0-3 23-16,3 1-283 0,-1-1 31 15,4-8 34-15,0-1 31 0,2-1 28 0,-5 2 47 16,4-1 35-16,0 1-8 0,2-1 43 16</inkml:trace>
  <inkml:trace contextRef="#ctx0" brushRef="#br0" timeOffset="-57108.56">22455 16173 290 0,'2'-6'346'0,"0"1"-44"16,1 1-18-16,1-1-27 0,-3 0-27 0,1-1 1 15,0 1-32-15,-1-1-18 0,8-9-10 16,-7 3-18-16,2 2 22 0,-3 3-49 0,-1 7 11 16,0-9-6-16,0 3-13 0,0-1 18 0,0 0-16 15,0 7-12-15,-17-22-2 0,10 15-9 16,1 0-11-16,-2-3-8 0,-2 3-2 0,2 2-2 15,0 0-27-15,-1 5-3 0,1-1-8 16,1 0 14-16,7 1-4 0,-12 0 0 0,-16 12 15 16,12-1-11-16,2 0-7 0,0 2 8 15,2 0-4-15,0 4-2 0,2-1-4 0,2 2 0 16,1-2 3-16,0 0-5 0,3 0 7 0,4-3-9 16,-1-1 4-16,1-12-2 0,0 8-8 15,0 1 5-15,15 9-7 0,-7-10 1 0,-1-1-6 16,2-6 1-16,0 2-11 0,0-2-6 0,-9-1 11 15,8 0 1-15,6 0-11 0,17-10 7 0,-16 3-5 16,1 0 0-16,-1-3-3 0,1-1-3 16,-2-1 0-16,0-1-1 0,-2 2-3 0,1-4 4 15,-3 3-4-15,-1 1 13 0,3 0-13 0,-7 3 0 16,-1 1 6-16,-2 0 0 0,1 4-12 16,-1-1 7-16,0-1 5 0,0 1-3 0,0 2-1 15,-1-2 2-15,0 0 0 0,0 1-13 0,1 0 8 16,-2 0 5-16,2 1 1 0,-1 0-9 15,0 2 0-15,-1 0 3 0,0 0 12 0,0 0 22 16,1 15 9-16,-1-8 2 0,-2 10 24 0,2-6 2 16,0 6 6-16,-10 27-18 0,7-17 6 15,2 0 2-15,-1 2-1 0,0 0-26 16,1 0-11-16,-2-2 12 0,2-3 5 0,-2 0-24 16,2-4 8-16,-2-2-15 0,3-4 5 0,-1-3 8 15,1-2-10-15,-2-2-4 0,2-1 2 16,0-2-27-16,0-1-31 0,-1-2-23 0,0-1-26 15,1 0-29-15,-2 0-20 0,2-3 13 0,-1 0-151 16,0 1-27-16,1-3-30 0,-1 2 30 16,1-3 30-16,0 1-278 0,0 0 30 15,-2-2 39-15,0 1 70 0,-1 1 25 0,-4-6 42 16,1 2 4-16,-6 0 17 0,-1 0 18 0,-1-1-21 16</inkml:trace>
  <inkml:trace contextRef="#ctx0" brushRef="#br0" timeOffset="-56070.74">19926 14730 374 0,'4'-5'298'0,"-1"0"-25"15,-1 2-33-15,0-2-28 0,0 1-13 0,-1-1-21 16,0 0-14-16,-1 0-13 0,1-1 1 15,-2 2-18-15,1 4-17 0,0 0-8 0,0-7-8 16,-19-7-17-16,8 5 2 0,1 6-2 0,-6-2-10 16,3 4-3-16,-1 1-3 0,-4-1-10 15,7 1-1-15,-3 0 0 0,-18 16 24 0,11-8-31 16,2 4 11-16,3 2-14 0,-2 1 9 16,2 2-22-16,-1-2 32 0,2 4-22 0,2 0 20 15,-3 1-14-15,5 3 8 0,2 1-13 0,2 1-1 16,-1 0-1-16,4 3-5 0,-1 1 19 15,1 2 8-15,1 0-7 0,1-2-3 16,1 6 10-16,1-4 1 0,-2 1 13 0,0 2-25 16,1 2-2-16,-3 0 13 0,2 0-5 15,-2 1-16-15,2 0 12 0,-3 1-11 0,0-1 6 16,2-1 0-16,-1 0 0 0,0 0-5 16,0-2-5-16,-3 0-6 0,4 0 3 0,0 0 11 0,-2-1-11 15,3-1-4-15,-1 3-12 0,1 0 15 16,-2-1-3-16,2 2-7 0,2-18-5 0,0 8 10 15,0 7-2-15,0 4-1 0,0 0-7 16,0 1-3-16,14 40 3 0,-9-41-5 0,0 1 8 16,-1-2-10-16,2 0 2 0,-2-2-7 0,1 2 4 15,-1 1 17-15,0-8-13 0,0 2 7 16,1 1 1-16,-1 0 0 0,2-3-15 0,-1 2 16 16,1-5-5-16,-2-2-14 0,4-4 14 0,-3 4 7 15,0-2-11-15,3-1 2 0,2 1-11 16,-3-2 12-16,0-4-16 0,3-3 7 0,4 4 5 15,3-3-9-15,1-1 3 0,4-4-6 0,-3 1 4 16,6 1-5-16,-1-1-4 0,5-2 13 16,-2-1-15-16,0-2-19 0,6-1-28 0,-2-2-33 15,1-2-21-15,0 5 10 0,1-2-106 0,-1-3-32 16,-18 0-42-16,9 0-52 0,4 0 27 16,1 0-232-16,32-13 43 0,-30 8 36 0,2-1 23 15,0-3 16-15,-1-2 29 0,2-1 22 0,4 3 11 16,4-3 56-16,2 2 5 0</inkml:trace>
  <inkml:trace contextRef="#ctx0" brushRef="#br0" timeOffset="-54824.78">22222 14514 670 0,'-2'-2'219'0,"-1"2"-36"0,1-1-13 16,1 1-2-16,1-2-28 0,-2 2 4 0,1-2-26 16,1 0-1-16,2 1-6 0,0 1-2 15,1-2-5-15,2 0-13 0,-5 2-8 0,11 0 3 16,8-2-14-16,2-1 3 0,3 3 10 16,0 0-24-16,3 0 4 0,-13 0 4 0,8 0-13 15,6 0 0-15,3 0-17 0,1 0 21 0,28 14-15 16,-30-11-12-16,-1 6 10 0,-4-4-2 15,-2 3-15-15,-3 1 10 0,-3-1 0 0,0 2-9 16,-5-1 3-16,-1 3-20 0,1-3 13 0,-2 2 3 16,3 1-11-16,-6-1-4 0,1 1 10 0,-2 1-3 15,3 1-3-15,-2 1-2 0,-3-1 11 16,4 4-4-16,-1 0 15 0,2-2-13 0,1 1 25 16,-4 1-29-16,2 2 9 0,1-1-3 0,-3 2 20 15,-2 0-5-15,2 2-6 0,2 1-1 0,-3 0 8 16,3 0-4-16,-3 2 13 0,1 0-5 15,1 0-6-15,0 5 9 0,-2-1-6 16,1-3 6-16,-1 1 13 0,2 2-15 0,1 1-11 16,-2 1 8-16,1 1-2 0,0 2-7 0,0 0 4 15,-3-1-6-15,1 1-4 0,-1-1-6 16,-1 1 16-16,2 0-20 0,0 0 7 0,-3-1-1 16,0 1-4-16,2-3 3 0,-4-15 0 0,0 8 1 15,0 3-6-15,0 3 10 0,0 0 3 16,0 0-5-16,0 1 9 0,9 33-11 0,-7-35 7 15,-1 0-5-15,1 0-2 0,-2 6 4 16,0-19 7-16,0 7-7 0,0 6-2 0,0 2 11 16,0-1-3-16,0 2-5 0,0-1-1 0,0 0-5 15,0 1-2-15,0-1 2 0,0 0-5 16,0 1-8-16,0-2 9 0,0-2 2 0,0 0-2 16,8 34-5-16,-4-36-1 0,0-3 1 0,1 2-11 15,-1 1 9-15,3 1 1 0,-1-2-5 16,-2 1-2-16,1-4-3 0,-1 3 4 0,2-2-1 15,-3-2-1-15,0-2 3 0,-2 4 5 0,2 0-3 16,-2-2 9-16,-1-10-10 0,0 3 0 16,0 2 14-16,0 2-13 0,0 0 21 0,-13 18-8 15,6-23 4-15,1 3-10 0,1 2 16 16,-3-4-7-16,0 2-14 0,1-2 22 0,-4-1-11 16,3 3-9-16,-1-2 2 0,1-3 4 0,-2 0-1 15,1-2-11-15,0-1 17 0,-1 4-19 0,1-1 11 16,2-5-5-16,3-2 4 0,-6-1-12 15,4-1-3-15,1 1-2 0,-2-2 15 16,1 1-20-16,-1-3 7 0,-1 1 0 0,-9 1-7 16,-3-2-24-16,9 0-24 0,-7 0-14 0,-5 0-14 15,-27-12 7-15,21 9-84 0,2-4-43 0,-3 0-34 16,0-1-52-16,3 1 24 0,0-5-220 16,0 0 42-16,2 0-59 0,0-1 35 0,2-1 52 15,-1-3 21-15,1 1 63 0,-1 1-7 0,-2 3 42 16,0-2-1-16</inkml:trace>
  <inkml:trace contextRef="#ctx0" brushRef="#br0" timeOffset="171109.23">28219 5240 309 0,'0'0'320'0,"-15"0"-14"0,15 13-30 16,0-13-16-16,-13 0 2 0,-3 20-42 0,13-19-14 16,2 1 11-16,-3 0-6 0,3-2-56 15,0 0 18-15,1-1-43 0,1 0-11 16,0-1-12-16,2 1-10 0,2-3-12 0,9-3 24 15,-5 2-3-15,0 2-20 0,2 3-9 0,-11 0-9 16,7 0 8-16,13 11-15 0,-7 1-10 16,-3 5 21-16,-4-1-8 0,1 5-1 0,-5-3-7 15,-2 1 4-15,0-9 4 0,0 7 2 0,-14 20-5 16,3-16 0-16,-2 1-7 0,-4-2 2 16,2-2 6-16,-3-3-16 0,-1-1-7 0,-1-2 0 15,-2 2 0-15,-2-1-2 0,1-2-15 16,2 0 6-16,1-7 1 0,0 6-5 0,4-6-3 15,1-3-2-15,15-1-2 0,-10 0-6 0,3 0-29 16,-5-10 11-16,11 4-9 0,1 3 4 16,1-2 6-16,0 2-17 0,2 0 11 0,2 2-3 15,0-2 2-15,1 3 15 0,3 0-11 0,10 5 6 16,2 2-6-16,-3 5 13 0,5 1-4 16,-1 0-8-16,-2 2 14 0,0-1-14 0,0-1 16 15,-2-1-41-15,0 3 2 0,-2-3-73 16,1-2-29-16,-3-1-43 0,0-2-17 0,-4-4-45 15,2-1 20-15,-12-2-203 0,12 0-52 0,16-16 36 16,-14 3 45-16,0-6 17 0,-1-1 15 16,1 1 32-16,0-4 30 0,3-2 25 0</inkml:trace>
  <inkml:trace contextRef="#ctx0" brushRef="#br0" timeOffset="171418.06">28583 5270 755 0,'-2'1'354'0,"-1"4"1"15,-5 10-29-15,-2 2-48 0,-2 4-33 0,0 3 45 16,1-2-31-16,-1 5-15 0,0 0-13 16,4 2-27-16,-2 1-7 0,3 0-36 0,0 0 9 15,4 0-24-15,0-1-4 0,3-4-21 0,0-14 8 16,0 4-11-16,0 0-15 0,11 13-12 0,-6-19-7 16,-1-3 9-16,3-3-20 0,-2-3-6 0,3 0-2 15,0 0-7-15,12-15-6 0,-7 6-15 16,0-6-3-16,-2 3 4 0,-2-4-9 15,1 3 4-15,-6 3-20 0,0 1-11 0,-3 2-14 16,-1 7-22-16,0 0-20 0,-11-10-13 0,1 9-21 16,-10 1 9-16,7 0-94 0,-26 12-32 15,14-5-13-15,-2 1-23 0,0 2-10 0,2 3 20 16,-2 1-198-16,2-2-47 0,3 2 20 16,-4-2 39-16,2 1 61 0,2-2 38 0,-3-1 8 15,-1 2 13-15,-2-6-11 0</inkml:trace>
  <inkml:trace contextRef="#ctx0" brushRef="#br0" timeOffset="171739.92">27621 5479 968 0,'0'5'371'0,"-2"-1"-28"0,0 14-45 0,2-6 38 16,0 8 7-16,0 7-19 0,0 5-29 15,0 5-30-15,0 2-24 0,0 6-17 16,0 2-27-16,-14 52-17 0,10-50-27 0,0-3-24 16,0-3-9-16,0-2-12 0,1-2-14 0,-1-5-36 15,0-4-43-15,2-5-32 0,0-5-34 16,2-13 5-16,0-1-124 0,0-6-33 0,12 8-34 15,-10-13 24-15,7-8-292 0,0-5 40 16,1-6 34-16,-3-4 6 0,0-4 26 0,-1-3 49 16,1-5 42-16,-1-4-11 0,-3-2 25 15,0-3 22-15</inkml:trace>
  <inkml:trace contextRef="#ctx0" brushRef="#br0" timeOffset="172018.17">27640 5247 651 0,'0'-18'375'0,"2"2"4"0,-2 6-42 0,10-16-52 16,-2 6-36-16,5 1 16 0,4 2-18 15,4 0-29-15,3 3-18 0,4-2-17 0,7-2 8 16,5 3-35-16,6 1-14 0,5 2-12 0,7 0-6 16,6 0-14-16,6 3-8 0,5 1-28 0,5 1 12 15,2 3-20-15,2 2-2 0,1 1-16 0,-46 1 4 16,21 0-1-16,6 0-3 0,-3 0-26 15,58 11-25-15,-72-6-19 0,-6 2 2 0,-7-2-75 16,-7 3-11-16,-8 1-36 0,-5 1-59 16,-10-3-53-16,-6-7 22 0,0 0-256 15,-21 20 36-15,6-16 35 0,-5 1 38 0,0-1 15 16,-7-1 5-16,-5 2 61 0,0-2 18 0,-5 2-5 16</inkml:trace>
  <inkml:trace contextRef="#ctx0" brushRef="#br0" timeOffset="172646.91">26835 5845 246 0,'-4'0'377'0,"-1"0"-79"0,-1 0-26 0,0 0-27 16,0 0-26-16,0 0-25 0,0 0-11 15,-3-2-22-15,0 2 6 0,-3 0-37 0,-3 0 0 16,2 0-5-16,-16-10-7 0,17 8-13 0,3-1 10 16,3-3 11-16,-3-3-19 0,2-1-42 15,2 2 13-15,1-8-5 0,1 2-20 0,3-1 1 16,0 6-16-16,0-3-10 0,15-18-5 0,-5 9 25 15,3 6-18-15,-2 3-5 0,3-2 9 16,1 8-19-16,-4 4 9 0,-11 2 8 0,26 10-5 16,-15 3 18-16,3 3-4 0,-5 6 21 0,0 1-5 15,-1 5 18-15,-5-1-19 0,0 1 15 16,-2 3 8-16,-1-16-15 0,0 5 4 0,-14 29-2 16,5-25-3-16,-1 2-15 0,-3-4 1 15,-1-1-4-15,-2-4-8 0,-1 3 1 0,-3-3-10 16,0-1 9-16,-3-3 0 0,1 0-5 0,1-2-16 15,-4-1 5-15,2-3 2 0,2-5-26 16,6-2-4-16,6 0 4 0,-14-10-26 0,11 1 5 16,4-3-21-16,-1-1 26 0,6 4-2 15,3 0-10-15,0 2-1 0,0 7 7 0,0 0 3 16,0-8-7-16,12 1 1 0,-7 7 11 0,1 3 41 16,9 3-28-16,0 6 14 0,2 0 17 15,-2 3-1-15,-1 1-22 0,0-1 23 0,-3 2-30 16,-1 0 11-16,-1-1-9 0,-1 0-9 0,1-3 1 15,-3 0-88-15,-1-3-10 0,0-2-8 16,2-4-17-16,-1-2-36 0,1-2-16 0,-7 0-46 16,12 0 20-16,15-21-151 0,-11 7-76 0,-3-4 30 15,1 1 29-15,2-4-1 0,0-4 18 16,-1-4 33-16,1 3 37 0,0-3 0 16</inkml:trace>
  <inkml:trace contextRef="#ctx0" brushRef="#br0" timeOffset="172947.2">26944 5830 234 0,'6'-19'309'0,"1"0"-53"0,0 4-13 0,-4 5 1 15,-1-1 18-15,1 3-39 0,-2 2-30 16,0 5 0-16,-1 1-24 0,-1 0 45 0,-2 3-25 16,0 3-21-16,-3 14-20 0,-1 3-14 0,0 3 57 15,-1 4 15-15,1 4-12 0,1 0-10 16,0 0-6-16,1 1-19 0,1-1 5 16,4-1-14-16,0-18-14 0,0 10 15 0,0 1-24 0,0 0-1 15,13 23-11-15,-10-30-14 0,4-6-4 16,2-3-27-16,2-2 16 0,-1-3-11 15,-10-5-10-15,14 0-2 0,14-20-20 0,-16 8 5 16,3-5-37-16,-4 1 4 0,-1-2-13 0,-1 2-10 16,-4-2-7-16,-3 6-15 0,-2 12-8 15,0-9-20-15,-11-3-24 0,-2 6-16 0,-6 4 9 16,9 2-78-16,-8 0-48 0,-3 0-17 0,-28 13-26 16,23-6-33-16,4-2 27 0,0 2-172 15,0-2-34-15,12 0 36 0,0-3 25 0,4-1 44 16,6-1-15-16,0 0 18 0,0 0 64 15,-2-12-1-15,17-2-24 0</inkml:trace>
  <inkml:trace contextRef="#ctx0" brushRef="#br0" timeOffset="173751.85">28373 4221 309 0,'0'0'287'0,"0"-14"-36"0,0 14-13 15,0 0 4-15,0 0-40 0,0 0 12 16,0 0-9-16,0 0-15 0,0 0 18 0,27 11-15 16,-27 4-16-16,0 7-22 0,0 7-16 15,0 3-15-15,-14 36-15 0,11-29-10 0,0 1 17 16,1 1-15-16,0 0-9 0,-2 1-11 0,1 1-9 15,-1-2 4-15,-1 2-8 0,1-2-127 16,-2 1-47-16,1-1-56 0,0-3 15 0,-4 0-262 16,2 0-40-16,1-4 52 0,0-3 13 0,0 1 34 15,3 1 24-15,-1-6 18 0,1 2 11 16</inkml:trace>
  <inkml:trace contextRef="#ctx0" brushRef="#br0" timeOffset="174443.73">28074 6711 660 0,'2'-3'347'16,"0"-3"-39"-16,0 0-19 0,-1 2-23 15,-1 0-10-15,0 0-17 0,0-1-30 0,0 0-28 16,-1 1-25-16,-1-1-24 0,-7-5-29 0,2 1-7 15,2 3 13-15,1 0 1 0,-7-4-50 0,-4 0 32 16,2 2-47-16,-3-3 7 0,2-1-5 16,0 2-5-16,2-4 12 0,1 0 6 0,1-2-11 15,4-1-3-15,-1 1-8 0,5-2 1 16,1 1-3-16,1 8 5 0,0-3-4 0,15-17-11 16,-1 18-26-16,1 2 20 0,6 0-3 0,-2 6 8 15,-10 3-4-15,5 0-1 0,24 13-2 0,-18 3-3 16,-4 4 26-16,-2 0-11 0,0 4 22 15,-4 7-2-15,-1 0-4 0,-5 0 3 16,0 2-3-16,-4-17-21 0,0 8 14 0,-15 32-14 16,6-25 5-16,-4 0 15 0,-1-4-25 0,-4-2 9 15,-3-1-6-15,0 0 11 0,-2-6-12 0,1 0 0 16,-2-1 1-16,-1-4-4 0,-1-1-5 16,1-4-8-16,-1-2 1 0,1-5-17 0,14-1 5 15,-3 0-7-15,-15-13-18 0,20 8 8 16,4-2-8-16,3 0 10 0,1 3-11 0,2 0 20 15,1 2 9-15,2-1-9 0,2 3-19 16,0-1 25-16,14 7-4 0,1 2-20 0,3 3 29 16,-1-1 21-16,4 2-49 0,2 3 24 15,1-1-24-15,0 3 1 0,-2-2-36 0,-2-2-29 0,-2-3-30 16,0-2-52-16,-1-4-41 0,-1 2 18 16,-11-6-156-16,21-10-74 0,-13 2 0 0,4-7 32 15,-6 0 50-15,1-5 10 0,-1-3 33 16,-2-4-22-16,2-5 11 0,0-5 25 0</inkml:trace>
  <inkml:trace contextRef="#ctx0" brushRef="#br0" timeOffset="174743.55">28480 6525 391 0,'-1'-5'335'0,"-2"3"-35"0,0 4-25 16,-2 2 23-16,-5 7-42 0,-4 7-18 0,4 3-30 16,-3 0 65-16,6 8 9 0,-1 2-12 15,-1 8-10-15,3-3-26 0,-1 3-30 0,2-1-10 16,1 1-19-16,4-22-9 0,0 10-28 0,0 2-20 15,0 2 1-15,0-2-4 0,0-1-16 16,9 19-8-16,-2-32 8 0,2-3-20 0,-2-10 5 16,1-1-13-16,-1-1-6 0,16-13-21 0,-8 1-5 15,-1-2-16-15,-3 0 2 0,1-4-14 16,-4 1-12-16,-1 5-8 0,-5 2-5 0,-2 10-35 16,0 0-4-16,-11-11-1 0,1 11-12 15,-14 2-16-15,-4 8 9 0,1-1-98 0,-1 3-15 16,1 0-19-16,-3 2-7 0,1 0-1 0,2 0-5 15,4 3 20-15,2 1-126 0,-1-3-102 16,4 2 28-16,1-5 13 0,5 1 18 0,-3-1 28 16,1-5 39-16,5 5 8 0,-3-3-20 15,3 1 23-15</inkml:trace>
  <inkml:trace contextRef="#ctx0" brushRef="#br0" timeOffset="175043.85">27510 7548 620 0,'-22'9'444'0,"6"-1"-76"0,5 0 3 0,6-4-15 15,9-2-16-15,6-2-22 0,19 0-19 16,-14 0-2-16,45-9-36 0,-6 2-1 0,9-2-35 16,14-4-20-16,13 1-25 0,5-2-1 15,7 0-18-15,8 2-22 0,-2 1-28 0,5-2 8 16,-1 2-17-16,-6-2-29 0,-6 3-11 0,-13 0 0 15,-6 0-32-15,-11-1-23 0,-9 4 8 16,-9 0-11-16,-9 0-35 0,-7-1-28 0,-6 1-35 16,-4 0 8-16,-8 0-58 0,-12 2-27 0,-6 5-19 15,0 0-34-15,-15-8-33 0,5 8 25 16,-13 1-197-16,9-1-16 0,-8 0 15 0,-32 9 29 16,22-4 31-16,-5 0 7 0,-4 5 31 15,0 0 33-15,-2-1 25 0,0 5-7 0</inkml:trace>
  <inkml:trace contextRef="#ctx0" brushRef="#br0" timeOffset="175411.83">28534 7803 419 0,'0'4'430'0,"0"1"-76"0,-3 2 5 16,-4 7-45-16,-4 6-16 0,0-5-8 0,1 0-9 15,-2 9-19-15,1-4-22 0,3-2 3 16,1 1-26-16,1 0-13 0,2 1-6 0,2-3-22 16,2-5 6-16,0-4-12 0,0 1-4 0,15 6-25 15,-7-10-1-15,6-1-20 0,1-2-31 0,-6-2-8 16,6 0 0-16,21-18 4 0,-15 4-3 16,-1 0-26-16,1-4-10 0,-3-2-4 0,1-1 18 15,-3-4-29-15,0-1 9 0,-4 1-21 16,-1 1 1-16,-5 0-5 0,-1 2-2 0,-5 11-16 15,-11-14-4-15,-3 11-30 0,-6 9-28 16,-5 1-26-16,-7 3-16 0,15 1 11 0,-6 0-97 16,-30 17 2-16,20-8-13 0,4 5-18 0,0 2-31 15,1 0 28-15,3-3-143 0,3 2-103 16,5-1 11-16,-1 1 38 0,8 0 56 0,2 0 20 16,4-5 6-16,4-10 25 0,0 7 24 15,17 14 20-15</inkml:trace>
  <inkml:trace contextRef="#ctx0" brushRef="#br0" timeOffset="175708.67">29181 7979 943 0,'7'0'472'16,"-4"3"-75"-16,-2 1-2 0,-3 0-28 15,-8 12-19-15,-4 3-9 0,-3 2-28 0,-3 4-17 16,-8 4-26-16,-3 2-50 0,-5 8-8 0,-3-1-4 16,-3 6-33-16,-4 1-19 0,-2 5-33 0,-1-2-9 15,-5 1-3-15,4 0-39 0,1-5-25 16,1-1-29-16,4-3-37 0,4-6-48 0,5 1 8 16,2-5-108-16,7-5-32 0,3-8-55 0,4 0-26 15,6-8 30-15,7-4-246 0,5-3 29 16,5-4 32-16,9-5 33 0,2-6 50 0,7 0 25 15,2-1 1-15,5-4 49 0,4-1-1 0,2-4-36 16</inkml:trace>
  <inkml:trace contextRef="#ctx0" brushRef="#br0" timeOffset="176402.52">29258 8270 1084 0,'34'-20'419'0,"-6"3"-61"0,-5 5-28 15,-3 1-4-15,-4 5-9 0,-11 5-16 0,-6 8-7 16,-9 9 8-16,-7 4-35 0,-10 9-12 0,-9 8-3 15,-8 7-24-15,-6 3-24 0,-8 6-26 16,-1 2-3-16,-5 8-21 0,1 1-31 0,-1 2-17 16,1-2-40-16,1 0-22 0,2-2 0 15,3-5-43-15,6-6-14 0,5 0-24 0,5-10-20 16,4-6-31-16,6-4-16 0,4-5 11 0,4-6-70 16,5-4 10-16,1-3 21 0,8-4 3 15,4-4 17-15,-1-1 6 0,1 0-5 16,2-2 35-16,0 0 4 0,2 1 0 0,-3-3 25 15,2 2-17-15,2-1 18 0,-2 1-4 0,1-2 28 16,-1 2 3-16,0-2 18 0,1 3 13 16,0-3-34-16,0 1 25 0,0 0 17 0,1-1-2 15,-1 0-19-15,-1 2 34 0,2-2-5 0,0 0 28 16,0 0 1-16,0 0 9 0,3-2-6 16,-3 2-7-16,0 0 5 0,1 0 5 15,0-1 0-15,-1 1-16 0,2-1 18 0,0 1-6 16,-1-1 9-16,0-1-21 0,0 0-6 0,1 2 7 15,-2-1 2-15,1 1-15 0,0-1-5 16,0 2-4-16,-1-1-2 0,1 0-2 0,-1 0-4 16,1 0-3-16,0-1 9 0,-1 1-4 15,0 0-2-15,0-1-12 0,1 1 8 0,-1-2-9 16,0 2-10-16,1 0 8 0,-1 0 5 0,1 0-4 16,-1 0 4-16,0 0-10 0,1 0 10 15,-1-3-8-15,1 3 1 0,-1-1 3 0,0 0 8 16,0 2-16-16,1-2-4 0,0 0 10 0,-2 1-1 15,2 1-8-15,-1-1 10 0,1 0-8 0,-1 1 9 16,1-1-9-16,-1 0-11 0,0 0 22 16,0-1-4-16,1 1-9 0,-1-1 4 0,2 1 13 15,-2 0-12-15,0 0-8 0,0 0 0 16,0 0 11-16,0 0-1 0,0 1-5 0,0-1 0 16,0 0 20-16,0 0-7 0,0-1-12 15,0 0-8-15,0 2-5 0,0-1 25 0,-2 0-13 16,4-1 2-16,-2 1-1 0,0 0-22 15,1-3 0-15,-1 5-14 0,2-4-28 0,-1 2 7 16,-1-1-19-16,0 0-10 0,1 0-50 16,-1-1-10-16,1 2-22 0,0-3-19 0,1 1-44 15,-1-3 22-15,1 1-149 0,-1-1-85 0,1-1 31 16,0 0-8-16,-1-1 72 0,1 2 29 16,-2-3 52-16,3-9-20 0,-3 3 10 0</inkml:trace>
  <inkml:trace contextRef="#ctx0" brushRef="#br0" timeOffset="178159.29">24101 2227 776 0,'0'0'235'0,"0"0"-28"0,0 0 7 16,0 0-20-16,0 0-10 0,-16-2-9 0,10 2-20 15,0 0-17-15,0-2 0 0,-2 2 4 16,-16-10-20-16,5 3 5 0,8-3-23 0,-2 2 7 15,5-1-26-15,1-1 11 0,-1 0-22 0,4 1-20 16,4-1 25-16,0 10-45 0,0-6 7 16,0 0 12-16,0 6-22 0,14-14-7 0,-7 14 25 15,12 7-9-15,-1 2-7 0,-1 3 13 16,-1 5 18-16,-2 2-21 0,-2 2 11 16,-1-2-4-16,-3 9-6 0,-2-5 1 0,-2 3-3 15,-3 1 0-15,-1-14-5 0,0 8 5 0,-11 29 0 16,3-24 5-16,-2-1-7 0,-3-3-7 15,-4 0-4-15,-3-1 2 0,-3 1-21 0,-3-2-2 16,-1-1 10-16,0 0 2 0,-1-4-14 0,-1-2 16 16,4-4 12-16,-4 0-20 0,4-9-6 0,1 3 3 15,15-3-6-15,-6 0 16 0,-12-20-2 16,19 11-2-16,3-2-1 0,4 0-56 0,1 11 5 16,0-15 23-16,12-11 21 0,1 14-16 15,1 1-4-15,3 5 1 0,2 0 2 0,1 6 15 16,-10 0 15-16,5 0-22 0,22 15 9 0,-16-7 3 15,-3 1-25-15,0 6 20 0,-2-4-7 0,1 4-10 16,-5-2 2-16,-1 1 1 0,-2 0-1 16,-3 0-90-16,-2-3-12 0,-4-2-39 0,3-1-15 15,-2-4-29-15,-1 1 18 0,0-5-145 16,0 0-128-16,-3 0 17 0,5-4 14 0,-1 0 24 16,1-2 25-16,5-10 18 0,0-7 10 15,2-3-4-15</inkml:trace>
  <inkml:trace contextRef="#ctx0" brushRef="#br0" timeOffset="178505.73">24297 2203 385 0,'17'-15'389'15,"-3"3"-64"-15,1 0-27 0,-4 4-50 16,-7 4-4-16,0 3-38 0,-4 1-2 0,1 8-29 16,-2 0 4-16,-6 13-20 0,0 4 38 0,-2 1-14 15,2 4-18-15,-1 3-6 0,0 1 7 16,1-2-5-16,4 2-17 0,-1-1-1 0,4-1-2 15,-1-1-16-15,1-15-15 0,0 7 0 0,0 1-19 16,0 0 11-16,12 20-4 0,-6-28-2 0,2-2-10 16,0-8-4-16,-1-1-17 0,2-2-8 15,-9-3-8-15,14 0 4 0,16-13-3 0,-15 2-11 16,3-4-20-16,-3-2-9 0,1-3 9 16,-4-1-10-16,0 1-5 0,-5 1 2 0,-1-1-9 15,-1 4-8-15,-3 3-15 0,-2 13-22 0,0-9-10 16,-18-8-14-16,5 16-10 0,-6 2 8 0,8-1-48 15,-21 15 4-15,5-4-45 0,7 0-30 16,-3 3-9-16,1 0-39 0,6-2 22 0,2 4-181 16,3-8-88-16,1 2 38 0,7-2 31 15,3-8 2-15,0 0 19 0,21 16 23 0,1-15 87 16,6 0-25-16</inkml:trace>
  <inkml:trace contextRef="#ctx0" brushRef="#br0" timeOffset="179039.16">25007 2480 560 0,'3'18'471'0,"-3"4"-82"0,0-12-15 15,0 7-53-15,0 2-61 0,0 2 10 16,0-3-44-16,0 1-10 0,0-3-17 16,0-2-21-16,0-3-20 0,0-2-15 0,0-3-13 15,0-6 23-15,0 8-7 0,0-8-12 0,-2 8-13 16,4-10-15-16,-1-1-18 0,1-3-5 15,4-11-8-15,0 0-4 0,2-11-16 0,1 3-11 0,0 0-15 16,1 4-11-16,0-1-9 0,2-2-3 16,0 4 6-16,-1 3-1 0,1 4-13 0,1 4 4 15,0 2 0-15,0 7 2 0,-13 0 2 0,26 10 3 16,-12 1 11-16,1 2 1 0,-1 2 14 16,-1 1 15-16,1 0-16 0,-3 1 6 0,1 0 1 15,-2-2-1-15,-3 0-9 0,1-3 2 16,-2-3-2-16,0-1-6 0,-4-3 3 0,0-2 9 15,1 2 14-15,-2-3 6 0,0-1-12 0,-1-1-9 16,0 0 3-16,0 0-11 0,4-11 7 0,-2 6-10 16,1-14-16-16,2 0-25 0,1-3-30 15,1 0 10-15,0 3-1 0,3 0-7 16,1 3-2-16,1 2 5 0,1 6 3 0,2 4 13 16,0 2 4-16,-6 2 5 0,15 14 27 0,-7-2 0 15,-2 2 15-15,0 3 4 0,-1 2-6 16,0 0 12-16,-1 4-9 0,0-3-9 0,1 4 5 15,-1-5-3-15,1 1-8 0,-4-5-12 16,-2-1-17-16,-2-7 5 0,1 0-7 0,-4-2-35 16,0-3-40-16,2-1 10 0,-5-1-129 0,0 0-56 15,2-11-48-15,0-5 30 0,0-3-246 16,-2 9 26-16,0-5 39 0,0-5 35 0,14-27 27 16,-5 22 55-16,-1 4 9 0,3 1 6 0,2 4 4 15,-4 5 8-15</inkml:trace>
  <inkml:trace contextRef="#ctx0" brushRef="#br0" timeOffset="179291.33">25746 2466 445 0,'1'4'297'0,"-1"2"-38"0,2 0 28 0,-2 1-22 16,3 10 13-16,-3-10-4 0,6 17-35 16,-2-10 27-16,0 1-4 0,1-1-1 0,1-4-21 15,-2-2-17-15,3-1 5 0,-1-2-11 16,-1-1-25-16,1-2-7 0,2-1-21 0,2-1-4 16,3 0-21-16,19-12-21 0,-14 5-12 0,-2-2 1 15,2-1-18-15,-2-3-10 0,-1 2-5 16,-1-2-27-16,-2-2-2 0,-1-2-9 0,-4 3-19 15,-1 0-8-15,-4 4-13 0,-2 2-34 0,0 8-14 16,-12-9-34-16,3 7 16 0,0 2 7 0,-14 3-47 16,9-3-9-16,-22 13-44 0,11-5-19 15,4 3-30-15,-1-3-2 0,1 3-16 0,6 0 21 16,0-2-126-16,4 1-78 0,4-5-48 0,5 2 31 16,2-7 28-16,10 10 39 0,8-3 25 0,4 0 13 15,7-1 1-15</inkml:trace>
  <inkml:trace contextRef="#ctx0" brushRef="#br0" timeOffset="179751.38">26333 2515 514 0,'6'-14'299'0,"-3"2"-19"16,0 2-31-16,-3 1-9 0,0 9-28 0,0-6-17 16,0 6-15-16,-12-14-34 0,6 15 6 15,1 0 1-15,-9 7-11 0,-4 4-12 0,2 4-1 16,2 2-32-16,0 1-1 0,0 0 0 15,3 3 2-15,1 2-14 0,3 0-3 0,4 0-13 16,0-2-23-16,3-2 9 0,0-3 2 0,0-9-11 16,0 1-18-16,15 9 22 0,-9-15-5 0,1-1-5 15,2-4-9-15,0 2 6 0,11-14-15 16,-4-2 10-16,0-2-33 0,-2-1-29 0,-2-1-20 16,2-2-14-16,0-4-13 0,-1-6-34 15,-1-4-23-15,-1 0 8 0,-1 2 9 0,-2 1-2 16,0 1 19-16,-4 5-1 0,-2-5 9 15,-2 1 21-15,0 19 24 0,0-5 19 0,-13-19 9 16,1 19 23-16,5 4 26 0,-6 3 13 0,6 4 15 16,-2 5-19-16,1 0 21 0,8 1 7 15,0 0-6-15,-23 14 27 0,16 1 10 0,3 1-10 16,-1 2-9-16,2 7-8 0,2 4 58 16,1-14 1-16,0 7-5 0,11 36-19 0,-2-21-5 15,3-1-12-15,0-2-1 0,1-1-13 16,3-2-12-16,-4-3-5 0,2-3-48 0,1-3 0 15,-2-2-89-15,2-5-90 0,-1-6-48 16,6-4 22-16,2-1-290 0,-11-4 17 0,7 0 35 16,27-16 28-16,-23 5 33 0,3-4 40 0,3-2-5 15,-2-5 6-15,4-5 23 0</inkml:trace>
  <inkml:trace contextRef="#ctx0" brushRef="#br0" timeOffset="180249.74">27133 2403 275 0,'5'-1'447'0,"-1"1"-65"0,-1 0-36 0,0 0-46 16,0 0-6-16,1 0-35 0,-2 0 0 0,-1-2-31 15,0-1-24-15,0 0-24 0,0 1-28 16,-1-3-4-16,-1 0-28 0,0 0 7 0,-1-1-12 16,-3-10-22-16,2-1-4 0,-2-2-10 0,2-2-17 15,2 4-14-15,-2-2 13 0,3 11-9 16,0-4 2-16,0 0-13 0,0 3-16 0,14-6 4 15,-8 12-6-15,0 2 5 0,1 2 4 16,10 6 7-16,0 3 8 0,1 3 12 0,-5 2 12 16,3 8-2-16,-7 1-2 0,-3 3-2 0,-1 2-4 15,-2 2-19-15,-3-16-3 0,0 9 0 0,-11 26 5 16,5-25 0-16,-3 4-11 0,-4-2-1 16,-1-2 2-16,-2-2-3 0,-2-2-12 0,-3-3 6 15,2-4-8-15,0-1 3 0,-4-1 0 16,4-3-1-16,1-4 5 0,-1-3-14 0,12-2-13 15,-5 0-27-15,-10-17-12 0,12 5-12 0,11 3 3 16,-3-1 7-16,2 10 4 0,0-8-45 16,0 1 9-16,16-10 7 0,-4 10 9 0,2 5-12 15,-4 2 7-15,0 0 58 0,6 0 12 16,20 16-1-16,-12-6 9 0,-3 5-7 0,2-1 5 16,2 1 5-16,1 4-8 0,2-2-5 0,-3 0-18 15,-2 0 2-15,0-5 0 0,-2 2-57 16,-3-4 5-16,-3-3-61 0,-3-6-22 15,-12-1-30-15,9 0-35 0,9-11 20 0,-8 0-112 16,-3-4-85-16,-2-3 32 0,1-3 27 0,0-3-71 16,1-2 25-16,-1-1 0 0,2-2 24 0,-1-7 10 15,3-1-3-15</inkml:trace>
  <inkml:trace contextRef="#ctx0" brushRef="#br0" timeOffset="180582.62">27641 2182 543 0,'8'-11'358'0,"-2"2"-15"0,-2 2-64 0,-1 2-42 15,1 2 29-15,-2 3-17 0,0 1-29 0,0 3 1 16,-2 3 26-16,0 11-5 0,0-6 3 16,0 7 10-16,-11 30-12 0,8-14-27 0,-4 4 4 15,2 2-23-15,0 0-19 0,0 1-9 0,1-3-27 16,3-1-8-16,0-1 3 0,-1-3-36 16,2-18-1-16,0 8-20 0,0 1 1 0,0-1-13 15,0-2-1-15,0-3-3 0,14 10 9 16,-9-24-28-16,0-3 2 0,2-2-6 15,6-6-6-15,0-1-33 0,0 0 4 0,1-7-30 16,-1 0-1-16,-1-1-4 0,-2 0-15 0,-1-1 9 16,-2 4-9-16,-4 2-4 0,-2 1-13 0,-1 9-12 15,0 0-10-15,-13-14-13 0,-2 8 21 16,-4 4-1-16,1 2 7 0,8 0-76 0,-4 0-27 16,-2 0-31-16,0 0-28 0,-1 0-58 15,4 0 30-15,1 0-189 0,4 0 36 0,8 0 32 16,0 0-56-16,-6-1 36 0,12-1 28 0,13-3 37 15,3-1 30-15,5 0 4 0,1-2-15 0</inkml:trace>
  <inkml:trace contextRef="#ctx0" brushRef="#br0" timeOffset="180788.68">28147 2498 419 0,'5'0'505'0,"1"1"-97"0,-2-2 49 16,0 1-48-16,2 0-18 0,0 0-28 0,12-2-43 15,-9 2-9-15,6 0-42 0,2 0-34 16,24-7-26-16,-18 5-13 0,1 2-31 16,-2 0-31-16,1 0-39 0,-3 0-61 0,-5-1-62 15,-3 1 3-15,-12 0-189 0,6 0-71 0,-6 0 28 16,0 0-267-16,13 7 49 0,-15-4 18 0,-2-3 31 16,-1 2 67-16,0 2 4 0,-8 7 21 15,-6-3 36-15,0 1-18 0</inkml:trace>
  <inkml:trace contextRef="#ctx0" brushRef="#br0" timeOffset="180967.15">28051 2707 1098 0,'-5'5'454'0,"0"-1"-2"0,3 0-15 16,3-3-39-16,2 2-33 0,1 0-60 0,2-2-34 16,15 3-33-16,2-1-41 0,1-3-70 15,6 0-67-15,1 3-6 0,-3-3-156 0,-12 0-91 16,9 0 19-16,4 0-351 0,2 0 56 0,35 10 19 15,-33-8 51-15,-2 0 27 0,2 1-3 16,2 1 59-16,0-1 11 0,4-1-16 0</inkml:trace>
  <inkml:trace contextRef="#ctx0" brushRef="#br0" timeOffset="181488.57">29025 2467 419 0,'5'-4'447'0,"-1"1"-37"0,-1 0-68 15,0-1-49-15,-3 2-21 0,2 0-31 0,0 3-9 16,-2 1 3-16,-3 1 27 0,1 3-29 16,-5 7 0-16,-2 7-19 0,1-1 1 0,-1 3-21 15,-3-1-14-15,2 4 9 0,3-1-15 16,-2 0-6-16,4-2-29 0,1 2 6 0,2-1-31 16,2 0 2-16,0-13-17 0,0 4-17 0,12 17 5 15,-4-18 8-15,0 1-11 0,2-5-5 0,5-2-1 16,-3-3-27-16,6-3-10 0,-8-1 18 15,7 0-24-15,23-11-4 0,-18 1 5 16,-1-2-1-16,-1-2-20 0,2-1-2 0,-1-4 1 16,-2-1-15-16,2-2 12 0,-5-4-23 0,0 4 0 15,-4-2 4-15,-2 0-13 0,-3-1-5 16,-2 1 0-16,-5 13 2 0,-13-19 9 0,1 11-2 16,-5 7-9-16,-7-1-8 0,-3 6-12 0,-3 3-13 15,14 4-16-15,-6 0-14 0,-29 17-21 16,23-5 9-16,2 2-118 0,0 1-53 0,5 0-50 15,1 1 29-15,3 0-274 0,2 2 44 16,8 1 39-16,5 0 39 0,2-9 46 0,0 5 2 16,18 13 48-16,-8-10 26 0,2-3 16 15,1 4 7-15</inkml:trace>
  <inkml:trace contextRef="#ctx0" brushRef="#br0" timeOffset="185229.79">3362 5554 473 0,'0'0'314'0,"0"0"-29"15,0 0-32-15,0 0-39 0,0 0-5 16,0 0-2-16,0 0-7 0,0 0-20 0,0 0 9 15,0 0-39-15,0 0 0 0,0 0-29 0,0 0-16 16,0 0 15-16,0 0-12 0,0 0-2 0,0 0-16 16,0 14-10-16,0-14-4 0,0 0 3 15,0 0-6-15,0 0 3 0,0 0-6 0,0 0 21 16,0 0-29-16,0 0 5 0,0 0-8 0,0 0-6 16,0 0 1-16,0 0-2 0,0 0-17 15,0 0 20-15,0 0-31 0,0 0 20 0,0 0-12 16,0 0-19-16,0 0 25 0,0 0 5 15,0 0-3-15,0 0-39 0,0 0 30 0,0 0-11 16,0 0-14-16,0 0 24 0,0 0-7 0,0 0-21 16,0 0 20-16,0 0-8 0,0 0-18 0,0 0-12 15,0 0 28-15,0 0-18 0,0 0 12 16,0 0 0-16,0 0-14 0,0 0 1 0,0 0 12 16,0 0-11-16,0 0 0 0,0 0-19 15,0 0 20-15,0 0 6 0,0 0-6 16,0 0 1-16,0 0 0 0,0 0-15 0,0 0 2 15,0 0-21-15,0 0 4 0,0 0 16 0,0 0 4 16,0 0 0-16,0 0 2 0,0 0 1 16,0 0 1-16,0 0 2 0,0 0-20 0,0 0-12 0,0 0 27 15,0 0-1-15,0 0 6 0,0 0 0 16,0 0-9-16,0 0-6 0,0 0 3 0,0 0 1 16,0 0 10-16,0 0-6 0,0 0 5 15,0 0-18-15,0 0 20 0,0 0-11 0,0 0 17 16,0 0-24-16,0 0 20 0,0 0-22 15,0 0 29-15,0 0-22 0,0 0 32 0,0 0 1 16,0 0 5-16,0 0-27 0,0 0 28 16,0 0-24-16,0 0-8 0,0 0 20 0,0 0-28 15,0 0 0-15,0 0 20 0,0 0 2 0,0 0-18 16,0 0 12-16,0 0 3 0,0 0 1 16,0 0-9-16,0 0 22 0,0 0-5 0,0 0-3 15,0 0 3-15,0 0-26 0,0 0 22 16,0 0 1-16,0 0-13 0,0 0 3 0,0 0-1 15,0 0 11-15,0 0 11 0,0 0-6 0,0 0 3 16,0 0-22-16,0 0 19 0,0 0-1 16,0 0-2-16,0 0 29 0,0 0-3 0,0 0-22 15,0 0-2-15,0 0 0 0,0 0-19 0,0 0 1 16,0 0 11-16,0 0-14 0,0 0 24 0,0 0-34 16,0 0-8-16,0 0 22 0,0 0-27 0,0 0 33 15,0 0-20-15,0 0 11 0,0 0 4 16,0 0-13-16,0 0 5 0,0 0-3 0,0 0-5 15,0 0-4-15,0 0 13 0,0 0-12 16,0 0 17-16,0 0-5 0,0 0-4 0,0 0-12 16,0 0 2-16,0 0 18 0,0 0 14 0,0 0-18 15,0 0 3-15,0 0 19 0,0 0-9 0,0 0 3 16,0 0-3-16,0 0 2 0,0 0 1 16,0 0-3-16,0 0-2 0,0 0-16 15,0 0 20-15,0 0 13 0,0 0-6 0,0 0-19 16,0 0 15-16,0 0-13 0,0 0-5 0,0 0 13 15,0 0-7-15,0 0 9 0,0 0 7 16,0 0-19-16,0 0 18 0,0 0-13 0,0 0 18 16,0 0-5-16,0 0-14 0,0 0 7 0,0 0 24 15,0 0-24-15,0 0 0 0,0 0-1 16,0 0 7-16,0 0-9 0,0 0 13 0,0 0-14 16,0 0 9-16,0 0-6 0,0 0-9 0,0 0 20 15,0 0-1-15,0 0-13 0,0 0 20 16,0 0-18-16,0 0-13 0,0 0 35 0,0 0-28 15,0 0-4-15,0 0 15 0,0 0-3 0,0 0 21 16,0 0-25-16,0 0-10 0,0 0 7 16,0 0 1-16,0 0 14 0,0 0-15 0,0 0 13 15,0 0-5-15,0 0-1 0,0 0 4 0,0 0 4 16,0 0-4-16,0 0-5 0,0 0 4 16,0 0-10-16,0 0 13 0,0 0 2 15,0 0 9-15,0 0-10 0,0 0 15 0,0 0-26 16,0 0 15-16,0 0-12 0,0 0 13 0,0 0-6 15,0 0-5-15,0 0 2 0,0 0-15 16,0 0 8-16,0 0 9 0,0 0-5 0,0 0 14 16,0 0-14-16,0 0 10 0,0 0-8 15,0 0-14-15,0 0 9 0,0 0 5 0,0 0-13 16,0 0 18-16,0 0-19 0,0 0 32 16,0 0-18-16,0 0 11 0,0 0-10 0,0 0 9 15,0 0-28-15,0 0 17 0,0 0-21 0,0 0-15 16,0 0-11-16,0 0-40 0,0 0-18 0,0 0-31 15,0 0-20-15,0 0 15 0,0 0-277 0,0 0 11 16,0 0 56-16,0 0 16 0,0 0 17 16,0 0 3-16,0 0 55 0</inkml:trace>
  <inkml:trace contextRef="#ctx0" brushRef="#br0" timeOffset="186790.39">23881 3224 669 0,'0'0'326'16,"0"0"-45"-16,0 0-12 0,0 0-11 0,-23 28-31 15,18-20 4-15,1-2-42 0,-4-2-14 16,2 0-19-16,2-1-20 0,-1 0 7 0,0-1-38 16,5-2 14-16,0 0-7 0,0 0-12 15,-9 0-8-15,9 0-21 0,-7 0-3 0,-4-9-12 16,3-1 2-16,-1-5-13 0,2 2-19 15,1-5 16-15,-1 1-3 0,2 0 17 0,5 2-6 16,-2 3-27-16,2 12-23 0,0-10 9 0,0 2 14 16,0 0 2-16,0 3-2 0,12-4-2 15,-8 6-13-15,0 6-3 0,2-2 6 0,7 9 12 16,-1 5-21-16,-3 9-1 0,1 1-11 0,-2 3 17 16,-4 1-1-16,-3 1 12 0,0 4-1 15,-1-18 20-15,0 8-13 0,-11 33 8 16,1-27 7-16,1-1-20 0,-2-1 23 0,0-3-15 15,-1 0-1-15,-1-4-17 0,-1-1 3 0,-2-1-3 16,-1-2 16-16,3-3-18 0,-2-3-13 0,-1-6 9 16,1 1-17-16,0-1 2 0,4-5-66 15,12 0 15-15,-11 0-13 0,-13-19-3 0,15 8 14 16,1-2-15-16,3-2 15 0,2 4-4 16,3 4 13-16,0-4 6 0,0 0 13 0,18-10 4 15,-7 13 27-15,-4 1-9 0,2 4 4 0,-1 4 28 16,-8-1-20-16,22 12 14 0,-7-2 11 15,0 3 9-15,-1 1-16 0,-1 4 22 0,4-1-2 16,-5 0-14-16,0 0 10 0,-2-1-27 0,0-1-12 16,2-2-23-16,-3-3-10 0,3-1-14 0,-3-2-28 15,-1-6-28-15,2 0-28 0,-10-1-19 0,15 0 15 16,21-15-143-16,-14 4-100 0,-1-1-32 16,1-1 21-16,-2-4 42 0,-3 2 36 15,1-4 16-15,-2-1 8 0</inkml:trace>
  <inkml:trace contextRef="#ctx0" brushRef="#br0" timeOffset="187074.65">24123 3378 445 0,'6'-20'339'0,"-3"3"-19"0,3 2-12 16,-1 5-53-16,-3 3 14 0,-2-1-35 0,0 8-42 15,0 0-15-15,-6-2-20 0,3 5 39 16,-6 10-5-16,1 0 10 0,0 2-33 16,3 2-2-16,2 0-1 0,1 2-31 0,1-2 4 0,1-7-14 15,0 4 11-15,12 17-13 0,-1-8 4 16,2-8-5-16,4 3-6 0,-1 0-11 0,1-1-18 15,1-1 4-15,1-2-16 0,-2 1-12 0,-4-2 1 16,-5 0-2-16,3-1-15 0,-6-2 5 16,1 2-10-16,-4 0-10 0,-2-12 0 15,0 8-20-15,-13 15-7 0,0-12-36 0,-1-1-42 16,-4 1 8-16,-2-2-84 0,-1-3-36 0,-2 0-54 16,-2-2-24-16,4-3 25 0,9-1-245 0,-3 0-25 15,-21-18 56-15,20 5 40 0,1-3 22 16,4-4 6-16,3-3 37 0,3 0 15 15,1 2 58-15,4 8-38 0</inkml:trace>
  <inkml:trace contextRef="#ctx0" brushRef="#br0" timeOffset="187233.07">24097 3373 506 0,'7'-14'415'0,"2"3"-58"16,2-4-13-16,6 3-34 0,-2 3-45 0,4-2-39 15,0 2-26-15,6-5-22 0,-1 4-21 0,3 2-16 16,0 0-68-16,2 2-34 0,-2-2-56 15,2 1-56-15,2 2-75 0,-1 0 16 16,-1 3-290-16,-4 2 31 0,-12 0 14 0,6 0 35 16,22 12 14-16,-16-4 26 0,-2-1-1 0</inkml:trace>
  <inkml:trace contextRef="#ctx0" brushRef="#br0" timeOffset="188004.82">24868 3425 754 0,'-3'23'428'0,"2"0"7"16,1-11-45-16,0 7-19 0,0 4-31 16,0 1-32-16,0 1-32 0,0-2-28 0,0 0-16 15,0-2-37-15,0-2-10 0,7 12-12 16,-6-23-26-16,0 0-4 0,1-2 18 0,-1-3-4 16,-1 1-24-16,0-4-4 0,0 0-7 15,-2 0-19-15,3-3-14 0,-1-1-19 0,3-1-34 16,1-11-12-16,0-4-26 0,3 0-8 0,0-3-17 15,4 3 15-15,0-3-13 0,0 4 4 0,1 2 3 16,-2-1 6-16,0 6-9 0,0 5-4 16,-2 4 2-16,0 2 14 0,-8 1-5 0,8 0 16 15,12 12-10-15,-8-1 19 0,1 5 6 0,-1-1 9 16,1-1-1-16,-1 2-4 0,0 0 15 16,1 0-4-16,-4-2 13 0,2 0-5 0,-2-3 0 15,-1 0-14-15,-3-5 39 0,0-3-13 16,-1-2 8-16,-4-1-2 0,0 0-5 0,7 0-12 15,-7 0-3-15,21-19-23 0,-12 3-24 16,1 0-5-16,0-2-4 0,-1-2-12 0,0 1 5 16,-1 4 4-16,1-1-7 0,-3 7 5 15,0 1-3-15,-1 0 3 0,-1 4-10 0,2 0 6 16,-1 3-2-16,-5 1 12 0,0 0-4 0,0 0 10 16,14 9-6-16,-5 7 9 0,-1-2 4 0,-1-1 5 15,1 3 2-15,1-4-7 0,-1 1 8 16,1-1-6-16,-2-1 0 0,1-1 6 0,-3-4-9 15,-2-1 16-15,5-2-14 0,-2-2 10 0,2-1-21 16,-1 0-8-16,3 0-26 0,17-14-8 16,-13 6-32-16,2-5 16 0,-5 1-1 0,6-2-10 15,-2-1 8-15,-3 1-15 0,1-1 14 0,-3 1-20 16,-1 4 26-16,-3 2 24 0,-1 1-2 0,-1 4 0 16,0 0 2-16,-2 2 3 0,-2 1 59 15,0 0 13-15,0 0 7 0,1 12 9 16,-2-5 19-16,1 13-9 0,0-11-13 0,0 4 23 15,0 4-5-15,0-1 7 0,0 3-3 0,7 16 4 16,-1-19 3-16,2-2 6 0,-2-4-4 0,4-1-1 16,1-2 5-16,2-4-10 0,-2-2 1 15,-11-1-8-15,15 0-6 0,1 0-18 0,18-18 12 16,-15 7-30-16,-3-3 3 0,2-3-19 16,-4 1 8-16,0-1-2 0,-3 2-8 0,-4 1-8 15,1 0-15-15,-6 3-18 0,0 1-30 16,-2 10-13-16,0-7-20 0,-21-8-13 0,8 12 11 15,-4-1-67-15,-1 4-39 0,2-1-23 0,-5 1-27 16,12 0-12-16,-2 0 24 0,-1 0-177 16,3 0-52-16,-8 11 13 0,13-8 32 0,5-2 28 15,2 3 25-15,11 2 9 0,2 2 15 0,9-1 54 16</inkml:trace>
  <inkml:trace contextRef="#ctx0" brushRef="#br0" timeOffset="188451.51">26235 3570 605 0,'6'-7'375'16,"0"-1"-22"-16,-4 3-46 0,-2-2 17 0,-2 2-40 16,0 1-34-16,-4 1-6 0,0 2-19 0,-12 0-11 15,-1 3-29-15,10-2-27 0,-21 11-10 16,11 0-14-16,3 4 2 0,-2 0-15 16,4 3 0-16,4 1-7 0,2-1-14 0,2 3 0 15,3-4-17-15,3-9 1 0,0 4-16 0,0 1 6 16,19 10-3-16,-8-13-4 0,4-5-18 15,-1-2 2-15,-14-3-8 0,16 0-3 0,22-11-17 16,-20 2-10-16,-1-2-25 0,1-4-35 0,-3-2 7 16,2-3 4-16,-2-2-34 0,-1 0-32 15,0-5-33-15,-3 2 6 0,0-1-5 0,-1-7-15 16,-2-3 15-16,-3 2 23 0,-2 0 0 0,-1 0 11 16,-2 17 7-16,0-5 6 0,-13-29 11 15,5 26 13-15,0 3 24 0,-2 2 29 0,-4 3 0 16,3 5 13-16,2 5 10 0,5 4 3 15,4 3 19-15,-8 0 30 0,-9 22 7 0,9-5-6 16,-1 9 29-16,2-1 26 0,4 4-13 16,1 4 1-16,2-16-25 0,0 9 3 0,0 5-8 15,11 33 4-15,-5-32-8 0,2-3-13 0,2-1-23 16,-2-1-44-16,5-5 1 0,2-1-100 0,1-6-47 16,2-5-66-16,5-5 20 0,3-2-300 15,3-1 11-15,-15-2 35 0,10 0 32 16,29-16 26-16,-22 4 37 0,0-2 22 0,1-3 16 15,0-3 24-15</inkml:trace>
  <inkml:trace contextRef="#ctx0" brushRef="#br0" timeOffset="188939.39">26892 3432 547 0,'1'2'450'16,"-2"1"-80"-16,1 2 29 0,-1-1-15 0,0 1-41 15,-1-1-15-15,0 0-34 0,0 0-16 0,-1 1-33 16,0-2-15-16,0 1-7 0,1-1-30 15,-1-1-2-15,0 1-17 0,-1-3-16 16,0 1-24-16,1-2-15 0,0-2-11 0,-2-2-23 16,-2-7-20-16,1-1-1 0,3-4-26 15,0 1 3-15,3 8-17 0,0-5 0 16,0 1-6-16,12-9-5 0,-7 13-4 0,2 3 1 16,-2 4-9-16,2 2 4 0,-1-1 0 0,7 9-5 15,-2 3 6-15,-2 4-6 0,0 3 1 0,-4 2 9 16,-2 5 9-16,-3-13-6 0,0 9 10 15,0 2-8-15,-16 27 13 0,8-23-7 16,-3-6 3-16,-1-1-12 0,0-2-2 0,-4 2 9 16,1-3-1-16,-2-3 8 0,1-2-18 0,-3-1 21 15,2-6-9-15,-2-2-19 0,0-1-26 16,12-3-8-16,-4 0-11 0,-17-15 1 0,16 5-5 16,3-2-10-16,2-3 0 0,6 3 15 0,1 1-1 15,0 11 4-15,0-9 14 0,15-11-3 16,-2 10 12-16,0 2 19 0,3 1 0 0,4 3-5 15,4 1 13-15,0 1-5 0,-10 2 8 16,6 0-8-16,27 14 2 0,-21-5-2 0,-1 0 8 16,0 2-16-16,-4-1 9 0,-1 0-8 0,-3 0-19 15,-2-2-22-15,-5 0-35 0,0-1 7 16,3 0-93-16,-7-4-14 0,-2 0-19 0,-1-2-50 16,-3-1-25-16,0 0 24 0,0 0-246 0,0 0 17 15,13-15 34-15,-12 9 32 0,2-13 60 16,0 2 4-16,2-2 43 0,0-4-9 0,-1-3 9 15</inkml:trace>
  <inkml:trace contextRef="#ctx0" brushRef="#br0" timeOffset="189266.77">27159 3367 392 0,'6'-21'416'15,"-2"5"-27"-15,-1 0-56 0,1 1-41 0,-1 5 46 16,-2 3-32-16,1 0-21 0,-1 4-43 0,1 3-22 16,-2 1-16-16,2 3 10 0,-3 1 6 15,5 15-9-15,-4-9 9 0,0 11-8 0,0 4-6 16,0 4-20-16,8 35-8 0,-6-28-14 15,4 1 3-15,-2-1-38 0,1-4 9 0,1-2-16 16,-2-4-16-16,1 3 0 0,-1-6-9 0,3-5-10 16,3-4-4-16,1-2-10 0,0-8 2 15,1-4-22-15,-12-1-4 0,15 0-21 16,21-12-16-16,-18 3-32 0,1-4 10 0,-3-2-21 16,1-1 9-16,-3-1-17 0,0 0-5 0,-5 2 3 15,-2-2-4-15,-2 3-18 0,-4 5-7 0,-1 9-20 16,0-8-3-16,-19-8 4 0,3 10-20 15,-1 4-13-15,-3 0 11 0,10 2-73 16,-8 0-33-16,0 0-18 0,-3 0-40 0,-19 17 28 16,22-12-101-16,1-3-98 0,8 2-21 0,4-1 35 15,3 1 31-15,8-1 20 0,11 2 6 16,5-1 22-16,9 0 39 0,1-1 30 0</inkml:trace>
  <inkml:trace contextRef="#ctx0" brushRef="#br0" timeOffset="189519.47">28187 3493 949 0,'2'-1'384'0,"-1"1"50"16,0-1-36-16,1 1-34 0,0-2-30 15,0 1-36-15,1 1-18 0,2 0-26 0,3 0-19 16,13 0-25-16,-10 0-22 0,5 0-21 15,4 0-17-15,-1 0-30 0,-1 0-44 0,-3 0-92 16,2 0 3-16,-2 0-124 0,-3 0-72 16,-3 0-58-16,-1 0 26 0,-1 0-258 0,-7 0 11 15,13 11 34-15,-12-10 62 0,-1-1 6 0,-2 3 25 16,-1-1 34-16,-6 9 22 0,-4-4 20 16</inkml:trace>
  <inkml:trace contextRef="#ctx0" brushRef="#br0" timeOffset="189713.99">28136 3667 586 0,'-7'4'530'16,"0"1"-48"-16,2-2-53 0,1-1-15 16,1 1-25-16,1-3-34 0,2 3-2 0,2 0-38 15,2 0-33-15,13 5-26 0,4-3-26 0,2-1-18 16,4 0-20-16,-6-1-48 0,3 1-62 16,-2-2-75-16,-1 0-69 0,0 1 6 0,-7-1-166 15,-3 0-77-15,-2 0 30 0,-2-1-269 0,-1 1 43 16,-3 0 56-16,-3-2 33 0,0 0 18 0,0 0 28 15,0 0 21-15,-14 4 47 0,-5 0-42 16,-5-1 74-16</inkml:trace>
  <inkml:trace contextRef="#ctx0" brushRef="#br0" timeOffset="192617.07">23438 3063 462 0,'-53'38'129'16,"28"-16"-9"-16,1-1-6 0,2 3-6 16,0-3-8-16,2 3 19 0,2 0-29 0,-1-1-7 15,3 2 0-15,1-1-1 0,2 2 5 0,0 2-25 16,3 1 10-16,3 0-9 0,-1-1 2 15,4 1 1-15,0 1 9 0,2-1-17 0,-1 4 11 16,3-1 5-16,0-16-6 0,0 8 1 16,0 4-23-16,11 27 4 0,-5-24-7 0,-1-2-2 15,3-2 3-15,2 0 4 0,1 2 11 16,2 0-9-16,2-1-10 0,-2 0 16 0,3-1-27 16,0-1 12-16,2-2-2 0,1-2 6 0,0 0 0 15,2 0-8-15,5-2 12 0,-3-1-20 16,1 1-10-16,3-3 15 0,2-1 2 0,1-4-7 15,1 3 1-15,2-3 12 0,2-1-16 0,1-3-16 16,1-2 4-16,-1-1 13 0,3-2-10 16,3-1 1-16,-22-2 8 0,12 0 0 0,7 0-7 15,39-12 25-15,-35 5-19 0,-2-1 13 0,0 0-1 16,1-1 17-16,0-2-27 0,-3 1 7 16,0-4-5-16,-1 3 11 0,-2-2-12 0,-2-1-2 15,-1-3-21-15,-3 1 35 0,-2-3-26 16,0 0 13-16,-1-2-3 0,-2-1-7 0,0 0-9 15,-2 0-5-15,0-1 44 0,0 0-7 16,-3 0-19-16,-1 2 3 0,-2-1-21 0,-3 0 28 16,2 0-28-16,-5-2-1 0,2 1 0 0,-4-2-1 15,-1 1 46-15,-1-1-18 0,0 3-3 0,-4-2-23 16,0 1-2-16,-3 9 11 0,0-4-15 16,0-4 13-16,0-2-1 0,0-2 12 0,0-1 0 15,0 1-4-15,0 1-1 0,-15-26-15 16,11 23 2-16,-2 0 0 0,-2 1 13 0,0 2-1 15,-1-1 4-15,0 3-3 0,-1-1-7 0,-3 2-1 16,1 0-1-16,-3 1-3 0,3 1 0 0,-5-2 2 16,2 0 6-16,-2 4-12 0,-1-1-3 15,0 0 17-15,1 0-1 0,-1 1-43 0,-5 1 3 16,0 1 2-16,0 1 3 0,-2 2 3 16,2 0 16-16,-4 1 9 0,1 1-20 0,-2 1 22 15,1 0-24-15,-2 5 2 0,0-2 24 0,-2 2 16 16,1-2-3-16,-3 2-2 0,0 2-5 15,2 1-4-15,-4 0-2 0,1 2-18 0,17 0 2 16,-7 0 0-16,-27 11-9 0,22-4 2 16,-1 0 19-16,-3 3-1 0,1 2 0 0,1 1 0 15,-3 1-24-15,0 2 17 0,-1 1-4 0,-2-1 0 16,1 3 10-16,-1-1 13 0,1-2-3 16,0 3 0-16,2 1-3 0,1-3-16 0,1 2-24 15,5 0-3-15,1-2-22 0,0 3-23 16,1-6-2-16,2 5-13 0,5-1-13 0,-2-1-14 15,2 2-12-15,1-2-20 0,2 5-25 0,2-3 17 16,3 3-285-16,4 0 2 0,-1-3 41 16,5-1 59-16,1 1 30 0,1-10 18 0,0 5 14 15,0 4-23-15</inkml:trace>
  <inkml:trace contextRef="#ctx0" brushRef="#br0" timeOffset="193141.07">23491 4207 329 0,'-5'0'298'0,"2"-2"-49"0,-1 1-38 0,1-1-4 16,1 1-9-16,2 0-20 0,3 0 6 0,4 1-15 15,13-1 10-15,9-1-5 0,1-2-35 16,1 0-3-16,9-1 9 0,5 2-37 0,6-3 1 16,4-1-14-16,0 0-20 0,4 3-20 15,3-2 19-15,5 1-18 0,-7 0-7 0,2-1 3 16,-9 1-1-16,-1 0-14 0,-8-2 0 0,-6 3-5 15,-2 0-9-15,-4 0 10 0,-2 1-45 16,-19 3-25-16,4 0-10 0,-4 0-42 0,-3 0-28 16,-2-10-24-16,-12 10 12 0,-3 0-209 0,-11 1-47 15,8-1-5-15,-7 0 33 0,-5 0 18 16,-4 0 20-16,-2 0 13 0,-1 0 3 0</inkml:trace>
  <inkml:trace contextRef="#ctx0" brushRef="#br0" timeOffset="193458.42">23202 4284 394 0,'-3'1'360'16,"3"-2"-56"-16,3 1 14 0,3-2-36 0,11-4 5 15,7 1-14-15,5-2-33 0,2 0-4 16,5-1-14-16,5 0 2 0,5 0-33 0,5-4-16 15,3 0-16-15,5 2-14 0,3-1-15 16,2-2 1-16,3-2-30 0,1 1-12 0,-2 2-13 16,0-2 2-16,-2 1-14 0,-4 1-10 0,-5 2-6 15,-3 1-15-15,-8 1-18 0,-3 2-21 0,-6-4-2 16,-4 5 0-16,-1 3-83 0,-7-5-13 16,1 4-32-16,-4 0-22 0,-8 1-10 0,-8 2-16 15,-4 0-6-15,0 0 17 0,4 3-161 0,-8-4-98 16,-2 3 7-16,-9 2 52 0,-4-1 15 15,-1 2 27-15,-3 1 2 0,-3 1 31 16</inkml:trace>
  <inkml:trace contextRef="#ctx0" brushRef="#br0" timeOffset="193985.36">23451 4207 654 0,'0'-1'318'16,"3"-1"-22"-16,5 0-2 0,16-3-9 0,4 0-13 16,8 1-34-16,1-4 21 0,7 0-31 15,6 2-30-15,3-2-18 0,4-1-3 0,-1 3-24 0,0 0-5 16,-1 0-17-16,1-2-14 0,-1 1-7 16,-4 0-16-16,-5 1 3 0,-7 2-32 15,-3-2 5-15,-5 2-18 0,-1 0-1 0,-4 0-21 16,-2-1 19-16,-4 4-48 0,-7 1 25 0,-2-1-19 15,-2-2-6-15,-9 3 10 0,0 0-6 16,7 0-6-16,-7 0 0 0,0 0-22 0,0 0 5 16,6 0-14-16,-6 0 1 0,0 0-12 0,9-7 5 15,-10 6-9-15,1 1 8 0,0-1 24 16,0 2-13-16,0-1 12 0,0-1-4 0,0 1 9 16,0-2 1-16,0 1-1 0,-1 1-7 0,1-2 16 15,0 2-8-15,0 0 14 0,1 0-6 16,-1-1-12-16,0 0 5 0,0 1-16 0,0 0 27 15,-1 0-11-15,1-2 5 0,1 2-8 0,-2-1 24 16,1 1-8-16,0 0-2 0,1 0-2 16,0 0-9-16,-1 0 0 0,1 2 6 0,-1-2 24 15,0-1-30-15,1 2 11 0,1-2-4 0,-1 0-12 16,0 1 24-16,-1 0-25 0,-1 0 28 16,1-2-25-16,1 1 2 0,-2 1 13 0,0 0-6 15,2 0-24-15,-1-1 9 0,0 1-24 0,-1-1-22 16,0 0-21-16,-1 0-24 0,-2 1-18 15,4 0-18-15,-2-2-23 0,0 2 16 0,2 0-107 16,-4-1-104-16,2 1-32 0,-2 0 45 0,1-1-6 16,1 1 23-16,0 0 17 0,2-2 53 15</inkml:trace>
  <inkml:trace contextRef="#ctx0" brushRef="#br0" timeOffset="196097.07">27048 3912 483 0,'0'0'153'0,"0"0"15"0,0 0-4 16,0 0-49-16,0 0 2 0,0 0 2 0,0 0-23 16,0 0 3-16,0 0 8 0,0 0-12 0,0 0-25 15,0 0 6-15,0 0 2 0,0 0 1 16,0 0-5-16,0 0-9 0,0 0-4 15,0 0 3-15,0 0 5 0,0 13-7 0,0-13-19 16,0 0 5-16,0 0 6 0,0 0-15 0,0 0 9 16,0 0-3-16,0 0-6 0,0 0-9 15,0 0-10-15,0 0 10 0,0 0-6 0,0 0-1 16,0 0 4-16,0 0 8 0,0 0-10 16,0 0-2-16,13 0-19 0,-13 0 4 0,0 0 15 15,0 0-8-15,0 0 9 0,0 0 0 0,0 0-5 16,0 0-2-16,0 0 3 0,0 0 1 15,0 0 12-15,0 0-16 0,0 0-7 0,0 0-4 16,0 0 1-16,0 0 6 0,0 0-14 16,0 0 14-16,0 0-16 0,0 0 8 0,0 0-1 15,0 0-4-15,0 0 0 0,0 0 9 16,0 0 4-16,0 0-5 0,0 0-9 0,0 0 13 16,0 0-24-16,0 0 16 0,0 0-5 0,0 0-3 15,0 0 10-15,0 0-2 0,0 0 9 16,0 0-10-16,0 0 6 0,0 0-11 0,0 0 0 15,0 0-1-15,0 0 2 0,0 0 3 16,0 0-5-16,0 0 2 0,0 0 9 0,0 0-2 16,0 0 7-16,0 0-21 0,0 0 6 0,0 0 9 15,0 0-16-15,0 0 4 0,0 0-11 0,0 0 28 16,0 0-20-16,0 0 3 0,0 0-6 16,0 0 4-16,0 0 3 0,0 0 4 0,0 0 14 15,0 0-11-15,0 0 2 0,0 0-12 16,0 0 12-16,0 0-8 0,0 0 1 0,0 0-2 15,0 0 2-15,0 0 3 0,0 0 13 0,0 0-4 16,0 0-24-16,0 0 13 0,0 0 4 16,0 0-9-16,0 0 6 0,0 13-8 0,0-13 1 15,0 0 4-15,0 0 14 0,0 0-8 16,0 0-10-16,0 0 7 0,0 0-1 0,0 0-4 16,0 0 0-16,0 0 10 0,0 0-13 0,0 0 21 15,0 0-10-15,0 0-6 0,0 0 6 0,0 0-3 16,0 0-13-16,0 0 13 0,0 0-6 0,0 0 15 15,0 0-10-15,0 0 7 0,0 0 3 16,0 0-19-16,0 0 1 0,0 0 5 0,0 0 7 16,0 0 0-16,0 0-6 0,0 0 3 15,0 0 9-15,0 0-14 0,0 0 4 0,0 0-1 16,0 0 14-16,0 0-17 0,0 0 17 0,0 0-9 16,0 0-4-16,0 0 4 0,0 0 3 15,0 0-14-15,0 0 16 0,0 0-4 0,0 0 3 16,0 0-3-16,0 0 10 0,0 0-10 0,0 0-3 15,0 0-7-15,0 0-1 0,0 0 5 16,0 0 16-16,0 0-16 0,0 0 6 0,0 0 1 16,0 0-23-16,0 0 22 0,0 0-12 0,0 0 17 15,0 0-17-15,0 0 8 0,0 0-6 16,0 0 14-16,0 0-5 0,0 0-5 16,0 0-4-16,0 0 11 0,0 0-6 0,0 0-1 15,0 0 9-15,0 0-6 0,0 0 8 0,0 0-13 16,0 0-9-16,0 0 7 0,0 0 9 0,0 0 0 15,0 0 1-15,0 0 3 0,0 0-8 16,0 0 11-16,0 0-19 0,0 0 8 0,0 0 7 16,0 0-8-16,0 0 1 0,0 0-1 0,0 0 0 15,0 0-2-15,0 0 0 0,0 0 8 16,0 0-12-16,0 0 10 0,0 0-9 0,0 0 1 16,0 0 10-16,0 0-4 0,0 0-6 0,0 0 8 15,0 0 14-15,0 0-19 0,0 0-9 16,0 0 20-16,0 0-9 0,0 0-5 0,0 0 20 15,0 0-15-15,0 0-7 0,0 0 8 0,0 0 18 16,0 0-25-16,0 0 3 0,0 0 4 16,0 0 2-16,0 0-3 0,0 0-11 0,0 0 9 15,0 0-1-15,0 0 5 0,0 0 5 16,0 0-9-16,0 0 14 0,0 0-9 0,0 0-12 16,0 0 13-16,0 0-11 0,0 0 6 0,0 0 4 15,0 0-2-15,0 0-4 0,0 0-5 0,0 0 17 16,0 0-5-16,0 0 11 0,0 0-11 15,0 0-3-15,0 0 3 0,0 0-9 0,0 0 0 16,0 0-7-16,0 0 11 0,0 0 15 0,0 0-15 16,0 0-10-16,0 0 20 0,0 0 2 15,0 0-10-15,0 0-2 0,0 0 6 0,0 0-13 16,0 0 15-16,0 0-20 0,0 0 13 16,0 0-4-16,0 0-2 0,0 0 4 0,0 0-16 15,0 0-8-15,0 0-4 0,0 0-4 0,0 0-25 16,0 0-11-16,0 0-22 0,0 0-2 0,0 0 8 15,0 0-128-15,0 0-103 0,0 0-63 16,0 0 42-16,0 0 25 0,0 0 17 0,0 0-21 16</inkml:trace>
  <inkml:trace contextRef="#ctx0" brushRef="#br0" timeOffset="197501.42">29131 3436 670 0,'0'0'297'0,"0"0"-2"0,13 0-20 0,-13 0-29 16,0 0-11-16,0 0-24 0,0 0-17 0,0 0 18 15,0 0-25-15,0 0 3 0,0 0 2 0,0 0-20 16,0 0-13-16,11 3-7 0,-15-3-10 0,1 3-28 16,-2-3 8-16,0 0-9 0,1 0-4 15,-3 0-13-15,2-1 2 0,-3 1-20 0,-9-11 1 16,6 6-12-16,-3 0-13 0,4-2 10 15,0-1-1-15,2-3-4 0,1 2-3 0,0 1-12 16,3 1-3-16,-1-8-2 0,4 7-11 16,-1-4 3-16,2 12-2 0,0-8-12 0,0-6 7 15,16-12-5-15,-6 12 5 0,1 1-16 0,1 3-2 16,3 1 1-16,2 2-10 0,-1 2 6 16,3 3 4-16,0-1-7 0,-8 3 0 15,3 0-1-15,17 18 1 0,-14-4-9 0,-6 1 18 16,-2 8 0-16,-1 2 9 0,-4 2 16 0,-4 3-11 15,0-15 8-15,0 7 8 0,-19 27 2 0,8-20 5 16,-3 0 2-16,0-3-9 0,-1-2 14 16,-1-1-18-16,-1-1 19 0,-1-3-8 0,0-1 3 15,-1-3-9-15,-2 2-17 0,-2-5 10 16,0 0 10-16,1-4-22 0,0-2-5 0,1-1-3 16,2-1-5-16,0-3-10 0,12-1 3 15,-3 0-6-15,0 0-22 0,1 0 6 0,-7-9-6 16,9 6 4-16,-7-4-16 0,8-2 15 0,1 1 1 15,3 1-1-15,2 0 2 0,0 7 0 16,0 0 3-16,0-7-10 0,11-4 15 0,-5 8-7 16,-1 1 4-16,1 1 7 0,1 0-1 15,2 2 16-15,0-1-4 0,15 12 3 0,-7-4 4 16,0 1-2-16,-2 3 10 0,0-1-7 16,-2 0 12-16,-1 2-5 0,-2-2-1 0,-4 3-5 15,2-7-16-15,-1 1-11 0,-3-4-30 16,-1 0-15-16,0-2-35 0,0 1 9 0,1-2-98 15,-2 0-42-15,-2-1-39 0,0 0-23 0,0 0 29 16,0 0-230-16,13-14-4 0,-4 1 29 0,0-4 55 16,4-1 21-16,0-1 24 0,4-2 15 15,-1 1 30-15,3-1 20 0,0 1 1 0</inkml:trace>
  <inkml:trace contextRef="#ctx0" brushRef="#br0" timeOffset="197887.03">29365 3420 293 0,'10'-12'445'0,"-4"0"-58"0,1 4-38 15,-3 1-44-15,-1 3 13 0,-1 0-17 16,2 2-18-16,-3 0-44 0,0 0-24 0,2-1-34 16,-3 6-9-16,0-1-23 0,0 3-3 0,0 1-14 15,0 1 8-15,-5 9-9 0,5-9-7 16,0 4-2-16,-7 19-4 0,5-17-13 0,2-2 3 16,-3-1-8-16,3-2-6 0,0-1-17 0,0-7 8 15,0 0 5-15,0 9-19 0,0-4 24 16,0-5-15-16,20 23-10 0,-6-15 5 15,3-2 0-15,0 0-16 0,2-3-14 0,3 3 11 16,-2-4-17-16,0 1-9 0,-2 1-3 0,-3-4 10 16,-5 2-6-16,6 3-5 0,0 0 1 0,-5 3-19 15,-1-2 17-15,-5 0-8 0,0 0 9 0,-2 2 0 16,-2-3 7-16,-1 2-11 0,0-7-1 16,0 9 19-16,-16 13 3 0,12-12-16 0,-9 0-9 15,1-1 4-15,-3 1-10 0,-3-3 13 0,0 0-2 16,-3-2-15-16,1-2-32 0,-4-1-27 15,14-2-55-15,-8 0-46 0,0 0 17 0,-4 0-153 16,-20-14-45-16,21 4 30 0,2 3-290 16,2-1 55-16,1-5 41 0,3 0 40 0,1-3 37 15,3 1 27-15,3-4 26 0,3 2 37 16,3 9-6-16,0-5 46 0,0-3 2 0</inkml:trace>
  <inkml:trace contextRef="#ctx0" brushRef="#br0" timeOffset="198089.61">29466 3345 1175 0,'18'-7'466'0,"3"2"-40"0,3-2-32 0,1 2-36 15,6 4-26-15,1-4-42 0,-3-1-32 0,3 4-32 16,3-1-30-16,1 1-9 0,0 1-37 0,0 1-42 16,-1 0-51-16,-2 0-42 0,-16 0-1 15,6 0-118-15,2 0-51 0,-5 0-58 0,0 0 21 16,6 11-277-16,-27-8-17 0,-1-2 33 15,-4 0 32-15,-2-2 27 0,-16 1 26 0,10 0 38 16,-6 0 19-16,-6 0 4 0</inkml:trace>
  <inkml:trace contextRef="#ctx0" brushRef="#br0" timeOffset="198755.39">24796 3713 310 0,'-2'0'263'0,"0"3"-49"0,-1-3-26 0,2 0-26 15,-2 0-19-15,1 1-19 0,1-1-1 0,0 1 3 16,0-1-10-16,0 0-12 0,-1 0-2 16,2 1 5-16,-1 0 5 0,0-1-1 0,1-1-20 15,-1 2 1-15,1-1-3 0,-1 0-11 16,-1 0 17-16,2 0-1 0,0 0-18 0,0 2 5 16,0-2 4-16,0 0-20 0,0 1 0 0,0-1-11 15,0 0 5-15,0 0-12 0,0 0 10 16,0 0-8-16,0 0-6 0,1 0 4 15,0 0-16-15,1-1-22 0,0-1-26 0,-1 2-15 16,1-2-28-16,0 1-31 0,0 0-23 0,3-2 10 16,-2 0-149-16,-1 1-135 0,2 0-3 15,0-1 36-15,1 1 5 0,14-6 46 0,3-1-31 16,3-1 43-16</inkml:trace>
  <inkml:trace contextRef="#ctx0" brushRef="#br0" timeOffset="206320.64">23683 727 852 0,'0'15'286'0,"0"-15"-14"0,0 0-15 15,-14 0-21-15,14 0-30 0,0 0 5 16,0 0-8-16,0 0-34 0,0 0-18 0,0 0-18 16,0 0 10-16,0 0-19 0,0 0-1 0,0 0-14 15,0 0 12-15,-14 0-4 0,14 0-16 16,-20 25 12-16,13-28-16 0,2 1-6 0,1-4-1 15,1-3-16-15,-2-1-26 0,0 3-7 16,2-5 5-16,3-3 2 0,1-1-20 0,2-2 25 16,2 2-28-16,-1 1 12 0,2 0-11 0,1 1 3 15,2 4-1-15,1 3 6 0,-1 0-24 0,4 3-15 16,0 7 17-16,2 2-3 0,-2 7 0 16,0 3 0-16,-1 10-19 0,-1 1-6 0,-1 1 46 15,-2 6-25-15,-3 3 27 0,-5-18 7 0,0 8-10 16,0 6-8-16,-15 34 24 0,7-33-10 0,-4-2 2 15,-3-2 11-15,0-2-6 0,-3-1-11 16,1-1 15-16,-5-1 0 0,8-2-10 0,-11-5 0 16,2-3-1-16,0 1-7 0,-2-6-4 15,1-1 2-15,0-4 3 0,1 1-12 0,3-2 1 16,11-3 0-16,-2 0-5 0,-18-14-21 0,18 3-16 16,5-6 10-16,2 0-13 0,4 6 2 15,0-4-3-15,10-21 11 0,2 19-2 0,2-3-16 16,2 4 18-16,-1 6-20 0,3 2 22 15,1 4 4-15,1 4 3 0,-9 0-1 0,19 9-5 16,-9 3 14-16,-2 0-6 0,-1 1 4 0,1 1-7 16,-10 1 9-16,4 2 6 0,-1-2-6 0,-1 0 1 15,-2-2-10-15,-2 2-11 0,-2-6-22 16,1 1 4-16,0-3-58 0,-3-3-38 0,-2-3-33 16,-1-1-37-16,0 0-44 0,12-9 23 15,-5 0-226-15,6 0-21 0,-6-3 17 0,4-4 63 16,-2 1-11-16,0-7 67 0,3 0 15 0,2-4 8 15,1 0 2-15</inkml:trace>
  <inkml:trace contextRef="#ctx0" brushRef="#br0" timeOffset="206800.41">24012 813 689 0,'2'6'336'0,"-3"-1"-22"0,3 5-5 0,0-6-57 15,2-6-18-15,-6 8-28 0,4-2-23 16,-2 2 20-16,-2-5-30 0,2-1-10 0,0 1-18 15,-6-2 33-15,6 1-4 0,-1-4-20 16,0 1-10-16,0 0-28 0,-2-5-5 0,2-7-23 16,-3-3-16-16,0 1-6 0,1-3-28 0,1 3 22 15,-2 0-7-15,2-2-10 0,-1 8 15 0,3 3-24 16,-1-1-30-16,-1 1 29 0,2 7-1 16,-3 2-23-16,9 9-11 0,-1-2-3 0,5 6 35 15,1-4-16-15,0 4 8 0,2 1-25 0,-3-3 25 16,4 2-3-16,2-3 4 0,-2 3-13 15,1-6 0-15,-3-1 15 0,3-3-17 0,-2 0 6 16,-1-2 9-16,-12-2-1 0,27-11-3 0,-11 8-11 16,-2-1 12-16,-3-1-17 0,0-8 17 0,-1-1-19 15,1 0 2-15,-1 0-5 0,-1-1-11 16,-2-2 4-16,-1 7 11 0,-3-1-5 0,1 0 7 16,-1 4-2-16,-1 2-11 0,-4 7-3 0,-1 5 2 15,-3 5-6-15,-1 7 20 0,-4 7 1 16,-3 4 4-16,0 2 3 0,0 2-12 0,0 0 22 15,0 1-8-15,0 0-7 0,1-1-2 0,1-2 1 16,4-2 4-16,-2-2-13 0,2-6 15 16,5 2-2-16,-1-5-114 0,3-5-41 0,-4-4-28 15,2-2-43-15,3-8 23 0,0 0-234 16,6 7-77-16,-2-12 40 0,0-2 62 0,-1-4 32 16,6-3 23-16,6-3 19 0,0-4 25 15,6 1-9-15,0-3 34 0</inkml:trace>
  <inkml:trace contextRef="#ctx0" brushRef="#br0" timeOffset="207599.54">24681 853 526 0,'2'20'455'0,"-6"-2"-76"0,4-10-45 0,0 7-41 16,0 1 33-16,-12 21-37 0,8-20-29 0,-2-2-23 15,0 1-36-15,6-4-11 0,-5-2-20 16,4-2-26-16,-2 0-6 0,1-5-7 15,0 0-12-15,0 1-10 0,3-6 6 0,-3-1-13 16,-3-3-11-16,3-2-9 0,-1-5-28 0,5-1-10 16,-2 6-12-16,0-7-17 0,13-20-12 0,-4 5-9 15,2 7 7-15,1-2-12 0,0 1 5 16,3 1-5-16,-4 6 16 0,1 6-15 0,-1 7-2 16,-1-4 7-16,-10 8-6 0,20 11-4 15,-12 1 5-15,0 5 22 0,0-3-2 0,-1 6 11 16,-2 4 5-16,0-2 6 0,-1-1 13 0,-1-1 5 15,-3-11-13-15,0 3-7 0,0 1 15 0,11 14-17 16,-9-22 6-16,0 5 0 0,0-6 18 16,-2-1 21-16,0-3 2 0,2-1-5 0,0-4-11 15,0-3-1-15,-1-3-10 0,3-1-1 16,-1-5-16-16,0-5-11 0,5 0-11 0,-5-4-3 16,5 4-11-16,2-1 2 0,2 5-5 0,-2 5 2 15,-2 2-7-15,1 1-5 0,2 4 9 16,-11 6 2-16,11 0-9 0,17 17 7 15,-16-4-8-15,-1 4 3 0,2-3 22 0,-4 8-2 16,0-1-3-16,0-1-1 0,0 2 9 16,-2-3-6-16,-3 1 5 0,1-6 10 0,-1 3-20 15,2-7 8-15,0-5 11 0,-4-1-8 0,3 1-1 16,-5-3-6-16,4-2-27 0,-4 0-30 0,13-11-39 16,2 4 7-16,-3-3-45 0,2 0-15 15,-1-4-25-15,0-6-12 0,-1-2 5 0,2-2-5 16,0 0 9-16,-3 0 21 0,1 4 11 0,-3-1 13 15,3 1 51-15,-7 6 15 0,-1 7 3 16,-1 2 26-16,-3 5 1 0,1 3 56 0,-6 3 11 16,1 5 27-16,-3 5-5 0,-2 4 50 15,2 1 4-15,1 1 5 0,-2 0 12 0,3-1-18 16,1 0 12-16,2-4-11 0,2-8-1 16,0 5-7-16,12 15-17 0,-7-17-1 0,3 2 2 15,0-6 1-15,5-5-7 0,0-1-6 0,-3-2-9 16,6 0 4-16,21-18-23 0,-18 7 3 15,3-1-16-15,1-5 12 0,0-4-10 16,-4-7-15-16,1 5 1 0,-8 1 1 0,2-1-8 16,-4 4-13-16,-2 0-21 0,-2 5 6 15,-5 1-14-15,-1 13-18 0,-21-16-1 0,2 13-4 16,0 1-16-16,9 2 8 0,-8 0-28 16,-3 0 4-16,-21 12 10 0,23-1 7 0,2-3-78 15,-2-1-12-15,2-2-29 0,4 4-8 16,2-6-30-16,6 4 19 0,5-7-106 0,0 0-38 15,0 0-69-15,22 17-10 0,-2-14 23 16,5 1 34-16,3-1 24 0,2 0 25 0,8-2 13 16,-4 2 7-16</inkml:trace>
  <inkml:trace contextRef="#ctx0" brushRef="#br0" timeOffset="208035.23">25716 831 580 0,'8'-11'325'0,"-2"1"-27"15,-1-1-8-15,-2 2-7 0,-3 6-31 0,-2-3 11 16,-9 3-74-16,5 1-13 0,-5 2 0 15,-4 5-28-15,1 4-15 0,-1 4 17 0,-3 4-1 16,-1 5-26-16,4 1-9 0,-4 2-12 16,8-2 3-16,1 2-9 0,5-1-5 0,2-5-13 15,2 2-21-15,1-3 8 0,0-11 6 0,0 3-6 16,17 12 9-16,-5-15-17 0,-1-4 0 0,3-1-2 16,-6-2-17-16,5 0-5 0,18-15 6 15,-12 3-21-15,0-1-22 0,-2-3-2 0,2-1 0 16,0-4-53-16,-2-4-11 0,0-1-21 15,-1-4-41-15,2-3-1 0,-2-3-8 0,-1-6 8 16,-2-1 18-16,3-1 1 0,-6 7 10 0,2-1-6 16,-6 0 28-16,2 4-7 0,-7 4 20 0,-1 16 28 15,0-3 6-15,0-3 22 16,-11-12 10-16,10 21 14 0,-8 7 8 0,-2 5 17 16,-1 3 17-16,-1 7 11 0,1 3 18 0,-2 9 7 15,0-2 4-15,-1 8-10 0,7 4 46 0,0 4-9 16,1 7 7-16,-1-3-2 0,5 5-14 15,3-25 0-15,0 9-5 0,0 5-17 0,17 39-6 16,-9-40-17-16,0-4-17 0,2-2-20 0,1-8-6 16,1-2-91-16,3-5-73 0,-1-6-43 15,6-2-49-15,-6-5 22 0,6 0-282 0,4 0 33 16,33-18 8-16,-20 4 32 0,0-2 6 0,-2-1 26 16,8-8 63-16,-4-4 29 0,5-4-1 15</inkml:trace>
  <inkml:trace contextRef="#ctx0" brushRef="#br0" timeOffset="208531.04">26683 611 802 0,'0'0'326'15,"-2"5"14"-15,0-3-4 0,-1 1-43 0,-2 0 20 16,0-1-38-16,1 2-10 0,0-2-14 0,1 0-15 16,1-1-13-16,-2-1-25 0,1 0-6 15,-1 0-13-15,-2-2-3 0,0 1-27 0,0-1-6 16,1-2-11-16,0-1-11 0,-1 1-19 15,-1-4-14-15,3-3-8 0,2-3-10 0,0 0-23 16,3 3-9-16,-2 3 0 0,4 0-11 16,-3 0-6-16,5 6-13 0,4 6-2 0,0 2 3 15,4 2-4-15,0 6 7 0,-2 6-7 16,-3 4 3-16,0 9-3 0,-6-1-13 0,-1 2-2 16,-1-16 6-16,-12 39 1 0,3-27 5 0,-4 3 8 15,0-2-7-15,-4 0 8 0,-1-4 3 0,-2 0-1 16,1-5 2-16,-1-4 5 0,0-4 4 15,4 4-9-15,-3-8 9 0,3-5-14 0,0-2 0 16,1-2 7-16,6-1-25 0,-2 0-17 16,-13-16-13-16,12 6 1 0,2-4-11 0,5-1-5 15,2-2-18-15,3 9 20 0,0-7 0 0,18-17-1 16,-10 15 8-16,1 0-3 0,3 6 13 16,2 8 0-16,0 3 4 0,-6 0-13 15,18 12 26-15,-11 0 12 0,4 2-2 0,0 0 23 16,-1 0-6-16,1 0 1 0,-2 2 0 0,1-1 2 15,-2 2-13-15,1-3 18 0,-2-2 0 0,-4-2-25 16,-5-5-37-16,2 0 2 0,2-1 4 16,-2-4-129-16,-8 0-33 0,12-14-27 15,-2 4 22-15,-4-1-215 0,2-3-83 0,0-2 49 16,3-3 34-16,-4-2-13 0,0 0 27 16,7-11 80-16,-3-3 16 0,5 3 13 0</inkml:trace>
  <inkml:trace contextRef="#ctx0" brushRef="#br0" timeOffset="208848.39">26962 519 934 0,'7'-9'342'0,"0"4"13"16,0 2-61-16,-6 0-57 0,-3 6-15 0,0 6-26 15,-1 4 45-15,1 8-21 0,-5 4 17 16,-1 11-10-16,-1 3-3 0,-3 2 1 0,3 5-4 16,-1-2-19-16,1-1-23 0,4 3-9 0,0-1 5 15,3-3-18-15,2-5-19 0,0-20-22 16,0 4 6-16,0 2-26 0,14 17 6 0,-9-28-9 15,5-3-9-15,6-1 0 0,-3-8-9 16,-5 0-31-16,5 0 18 0,19-18-23 0,-13 5 4 16,0 1-36-16,-1-5-4 0,2-2-20 0,-2-3-13 15,-3 2-15-15,-4 1-10 0,-5 0 3 0,0 4-4 16,-1 1-8-16,-3 3 2 0,-2 3-8 16,-20-4-10-16,-1 8-21 0,-4 2 17 0,-1 2 9 15,13 0-92-15,-10 0-31 0,-2 0-32 0,-2 0-42 16,5 0 29-16,-21 12-247 0,27-8 2 15,6-1 36-15,5 2 33 0,16-2 29 0,8 2 26 16,12 2 16-16,9 0 22 0,9-3 14 0,0 3-10 16</inkml:trace>
  <inkml:trace contextRef="#ctx0" brushRef="#br0" timeOffset="209049.93">27651 838 385 0,'0'-3'481'0,"0"2"-84"0,1 1-59 15,0-3 29-15,0 6-40 0,4-4-55 0,-4 1-9 16,7 1-32-16,-2 0-30 0,3 5-15 16,2-1-25-16,5-5-3 0,6 6-25 15,-3-1-1-15,3-2-67 0,2 2-7 0,-6-1-154 16,-4 0-73-16,-2 1 14 0,-4 1-352 0,-4-4 61 16,-4-2 48-16,0 0 28 0,-13 8 26 15,3 0 3-15,-3-4 7 0,-2 0 67 0,-3 0-13 16</inkml:trace>
  <inkml:trace contextRef="#ctx0" brushRef="#br0" timeOffset="209215.87">27580 995 301 0,'-12'3'644'15,"7"-3"-110"-15,2 1-72 0,1-1-32 16,0 2-41-16,2-2-50 0,5 0-32 0,4 4-52 16,7 0-20-16,8 2-34 0,2-4-51 0,5 5-59 15,5 1-9-15,-2-1-194 0,0 3-112 16,5 2 18-16,-3 5-299 0,3-2 31 0,-3 3 41 15,-3 2 47-15,-3 0 24 0,2-1 4 0,-7 3 77 16,-4-2-44-16,1-1 41 0</inkml:trace>
  <inkml:trace contextRef="#ctx0" brushRef="#br0" timeOffset="211824.55">30957 5247 620 0,'0'0'197'0,"0"0"-44"0,0 0-28 15,0 0 6-15,0 0-20 0,0 0 0 16,0 0-34-16,0 0 11 0,0 0-4 0,0 0 0 15,0 0-6-15,0 0 3 0,0 0 11 0,0 0-28 16,0 0 2-16,0 0 7 0,0 0-27 16,0 0 12-16,0 0-3 0,0 0-1 15,0 0 12-15,0 0-9 0,0 0-10 0,0 0-17 16,13 0 1-16,-13 0-3 0,0 0-2 16,0 0-4-16,0 0-1 0,0 0 0 0,0 12 0 0,0-12 6 15,0 0-22-15,0 0 23 0,0 0-14 16,0 0-7-16,0 0 10 0,0 0-3 15,0 0-7-15,0 0 19 0,0 0-15 0,0 0 9 16,0 0-4-16,0 0-9 0,0 0 19 0,0 0-17 16,0 0-11-16,0 0 1 0,0 0 8 15,0 0 8-15,0 0-13 0,0 0-10 0,0 0 14 16,0 0 5-16,0 0 4 0,0 0-24 16,0 0 28-16,0 0-20 0,0 0 0 0,0 0-11 15,0 0 14-15,0 0-8 0,0 0 13 0,0 0-10 16,0 0 2-16,0 0 15 0,0 0-14 15,0 0-11-15,0 0 27 0,0 0-16 0,0 0 7 16,0 0-5-16,0 0-6 0,0 0 16 0,0 0-15 16,0 0 6-16,0 0 6 0,0 0-5 0,0 0 8 15,0 0-14-15,0 0 14 0,0 0 8 16,0 0-13-16,0 0-10 0,0 0 5 0,0 0 14 16,0 0-8-16,0 0 6 0,0 0-7 0,0 0 1 15,0 0 14-15,0 0-27 0,0 0 16 0,0 0 4 16,0 0-7-16,0 0-2 0,0 0 2 15,0 0 10-15,0 0 0 0,0 0-23 0,0 0 10 16,0 0-1-16,0 0 15 0,0 0-10 16,0 0 0-16,0 0-5 0,0 0-6 0,0 0 2 15,0 0 9-15,0 0-5 0,0 0 3 0,0 0 0 16,0 0 4-16,0 0-6 0,0 0-3 16,0 0-2-16,0 0 2 0,0 0 3 0,0 0-8 0,0 0 17 15,0 0 4-15,0 0-20 0,0 0 27 16,0 0-31-16,0 0 19 0,0 0-4 0,0 0-6 15,0 0 6-15,0 0 0 0,0 0 12 16,0 0 4-16,0 0-14 0,0 0-5 0,0 0 28 16,0 0-18-16,0 0 8 0,0 0 1 0,0 0-7 15,0 0 3-15,0 0-5 0,0 0-1 16,0 0-8-16,0 0 10 0,0 0-25 0,0 0 17 16,0 0-11-16,0 0 11 0,0 0-8 15,0 0-4-15,0 0 6 0,0 0-14 0,0 0 12 16,0 0-10-16,0 0 22 0,0 0-5 0,0 0 12 15,0 0 14-15,0 0 2 0,0 0-27 16,0 0 20-16,0 0 24 0,0 12-47 0,0-12 6 16,0 0 12-16,0 0-19 0,0 0 31 0,0 0-21 15,0 0 25-15,0 0-35 0,0 0 1 0,0 0 35 16,0 0 1-16,0 0-6 0,0 0-4 16,0 0 6-16,0 0-8 0,0 0 6 15,0 0-21-15,0 0 31 0,0 0-6 0,0 0-2 16,0 0 12-16,0 0-9 0,0 0-7 15,0 0 10-15,0 0-16 0,0 0 21 0,0 0-3 16,0 0 10-16,0 0-2 0,0 0 1 0,-7 15-7 16,7-13 10-16,-2-4-6 0,0 2 4 15,1 0-13-15,-1 0-3 0,2-2-11 0,-2 0 12 16,0 1-16-16,0 0 0 0,-1 0 2 0,1-2-2 16,-1 1 0-16,1 1 0 0,0-1-8 0,0 0 4 15,0-1-4-15,0 1-6 0,0 0 11 16,1-1-3-16,-1 1-5 0,2-3 8 0,0 0-14 15,0 1-1-15,0-1 3 0,0 5-2 16,0-10 0-16,17-12-1 0,-7 12-10 0,3-2 6 16,2 3-3-16,-1 1 3 0,3-1-1 15,-9 6 2-15,3 2 1 0,-11 1-10 0,10 0 0 16,10 11-9-16,-9 2 18 0,-4 3 4 0,-5 3 6 16,-2-8 13-16,0 8 8 0,-11 29-7 15,-1-22-7-15,1 0 4 0,-3 4 18 0,1-2-6 16,-3-1-2-16,-3 0 21 0,-2-3-4 15,3 1 5-15,-2-2 3 0,-3-3-21 0,1 0-7 16,0-6 10-16,1 3-16 0,-3-7 13 16,1-2 0-16,3-8-1 0,13 0-25 15,-4 0-5-15,0 0-21 0,-12-13 0 0,14 4-13 16,2 1-2-16,5-9 4 0,0 2-17 0,2 6 11 16,0-4 6-16,16-15-13 0,-7 16 3 0,3-1 6 15,0 4 18-15,0 2-14 0,1 6 5 0,-4-2 12 16,-9 3 9-16,14 0 4 0,14 11 13 15,-12-2-18-15,1 3 19 0,0 1 1 0,-1 0 2 16,-1 1-10-16,2 0 7 0,-4-2-16 16,1-2 13-16,-1 1-27 0,-4-7 3 0,0 0-33 15,0-1-14-15,-2-1-54 0,3-2-32 16,0 0 13-16,5 0-60 0,19-17-44 0,-14 4-50 16,-1-1-34-16,0-1 29 0,2-1-228 15,2-4 18-15,-2 0 51 0,2-3 53 0,2-1 0 16,0-1 28-16,0-2 25 0,-1-1 24 0,-2 1-27 15,-1 3 46-15</inkml:trace>
  <inkml:trace contextRef="#ctx0" brushRef="#br0" timeOffset="212112.32">31465 5157 875 0,'11'-16'301'0,"-1"3"-7"0,-5 4 0 15,2 1-1-15,-5 1-38 0,0 0 4 16,-2 5-24-16,0 2 0 0,-2 0-6 0,-2 3 10 16,-6 11-7-16,-3 3-11 0,-3 4 7 0,3 3-10 15,1 3-6-15,-1 2-18 0,2 2-7 16,-1 3-24-16,4 0-8 0,3 0-5 0,1-2-30 15,2-1 2-15,2 3-12 0,0-20-19 0,0 6 3 16,9 21-4-16,-5-25-7 0,5-4-8 16,7-2 6-16,-1-7-26 0,-1-1-15 0,-5-2 13 15,5 0-5-15,19-17-29 0,-15 6 12 16,-4-1-13-16,-1-1-19 0,-1-1-36 16,-2 2-4-16,-5 0-34 0,-5 4-20 0,0 8-11 15,-11-22-23-15,-7 13 13 0,-7 3-112 0,-4 0-8 16,-3 3-35-16,-2 1-47 0,19 2 27 15,-14 0-171-15,-5 0-39 0,-2 0 21 0,-40 15 37 16,40-8 49-16,4 0 6 0,3 0 47 16,0-3 7-16,0 3 3 0,4-3 14 0,2 0 61 15</inkml:trace>
  <inkml:trace contextRef="#ctx0" brushRef="#br0" timeOffset="212455.25">30501 5036 675 0,'-3'-5'447'0,"-1"-1"-71"0,1 1-29 0,1 0-45 15,1 3-34-15,-3 4 8 0,-5 10 13 16,-5 7 5-16,3 5-6 0,-1 5-26 0,-2 7 9 15,2 6-32-15,-4 4-8 0,-1 2-20 0,-3 6-20 16,-1-1-26-16,-1-2-17 0,1-1-5 16,3-1-6-16,3-6-30 0,-1-1-3 0,5-6-34 15,0-4-15-15,1-4-45 0,1-3-27 16,3-6-38-16,4-5 6 0,2-9-144 0,0-5-35 16,0 0-21-16,4 1-41 0,0-4 27 0,-1-3-165 15,5-8-66-15,2 0 48 0,-4-1 25 0,-1-2 34 16,2-1-4-16,0 0 34 0,-3 1 40 15,1 3 27-15,-1-3 11 0,-1 6-3 0</inkml:trace>
  <inkml:trace contextRef="#ctx0" brushRef="#br0" timeOffset="-214496.29">31275 5104 285 0,'0'-12'395'0,"0"12"-68"0,0 0-7 16,0 0-26-16,-13 0-2 0,13 0-26 0,0-13-30 16,0 13 7-16,0 0-28 0,-21-18-16 0,21 16-41 15,0 1-11-15,0 0 17 0,0 0-37 16,0 2-18-16,0 0 19 0,1 2 7 0,1-1 1 16,2 1 5-16,1 1-4 0,8 6-5 15,-2-1-7-15,3-2 11 0,1 1-24 0,0-3-5 16,2 2-10-16,1-2-8 0,1-5-16 15,2 3-4-15,2-3-7 0,0 0-2 0,-14 0-8 16,22-10-10-16,-10 5 17 0,0 0-11 16,-2-2-2-16,-3 2-18 0,-5 1-3 0,-3-1-4 15,2 2 10-15,-6 1-4 0,1-1-11 0,-3 2-15 16,2-1 17-16,-2 1-1 0,-1 0-17 0,1 1 5 16,-2 0 4-16,0 0-10 0,0 1 2 15,-3 1 6-15,1 2 24 0,-2 0-8 16,-7 10 4-16,-3 2 17 0,1 2 0 0,-1 6 30 15,1-3-22-15,-1 4 8 0,-1 1 4 16,-2 3 10-16,0 3-19 0,-1-1-6 0,0 3 17 16,0 0-12-16,-1-1-5 0,2-5-14 0,-1 0-2 15,2-6 8-15,0 3-5 0,5-5-10 16,-5 1-2-16,5-5 10 0,1-3-6 0,2-1 9 16,1-3-3-16,3-4-45 0,0-5-20 15,2 3-47-15,2-3-27 0,0 0-33 0,0 0-42 16,-3-10 17-16,6 4-111 0,-3 1-23 0,2-1-44 15,9-6 29-15,-9 2-222 0,2-1-13 16,-2 3 59-16,0 1 33 0,0 1 42 0,-2 6 20 16,0 0 10-16,0-9 41 0,0 9 19 0,0-7 7 15,0 7 54-15,0-7 17 0</inkml:trace>
  <inkml:trace contextRef="#ctx0" brushRef="#br0" timeOffset="-213546.26">29808 5121 565 0,'2'3'340'16,"0"-1"-9"-16,0 3-54 0,-2 0 21 0,-1-2-25 16,0 3-34-16,-1-1 12 0,0 0-27 0,-3 0-36 15,2 0 0-15,0-3-6 0,-9 7-25 0,-1-1 2 16,-1-1-14-16,3-2 2 0,-1-5-8 0,1 2-11 16,11-2 1-16,-13 0-9 0,-1 0-11 15,-14-14-3-15,16 8 0 0,0-2-12 0,4 0-11 16,2 0 0-16,3 0-8 0,1 0-25 15,2-1 5-15,0 1-15 0,11-18 1 0,1 9-12 16,0 2 2-16,-1-2-2 0,4 5-16 0,-3 2 2 16,5 2 5-16,-8 4-4 0,-1 0-13 15,-8 4 3-15,8 0 6 0,-8 0 1 0,17 24-3 16,-14-6 14-16,-3-7 5 0,0 7 1 0,-11 27-2 16,2-20 17-16,-3 0 4 0,1 0-3 15,-5 1-4-15,0 1 12 0,-4-5-8 0,1 2 7 16,-2-2-6-16,-1-1 8 0,2-3-13 15,-1-2-1-15,-2-4-6 0,-2-2 16 0,3 2-21 16,-2-7-2-16,1 0-3 0,0-5-10 16,4 0-7-16,9 0-20 0,-5 0-17 0,-19-17 1 15,19 7-8-15,4 0-17 0,-1-1 8 0,5 0 2 16,2-3 0-16,4 2 2 0,1 7 4 16,0 5-9-16,0-7 6 0,10-3 16 0,-4 5 1 15,0 3-7-15,0 1 9 0,1 1 23 16,2 0 8-16,7 0 14 0,19 14 12 0,-16-1 4 15,-6-1-14-15,5 3 18 0,-4 2-6 0,2 0 2 16,1 0-9-16,-2 0 16 0,0-2-6 0,-3-1-24 16,-4 1-1-16,1-3-9 0,-2-5 1 15,-2 0-37-15,-1-4-31 0,-2-2-63 16,4 0 12-16,-6-1-139 0,0 0-30 0,21-14-35 16,-10 2 27-16,3 0-240 0,-1-1-4 15,4-7 55-15,-1 3 46 0,5-1 12 0,2-6 64 16,-2 2 2-16,2-4 7 0,0 2 36 0,2-1 9 15,-1-1 13-15</inkml:trace>
  <inkml:trace contextRef="#ctx0" brushRef="#br0" timeOffset="-213239.44">29998 5073 610 0,'19'-16'362'0,"-6"1"-27"15,-1 2-9-15,-3 2-42 0,-3 6 7 0,-1-1-23 16,-1 2-31-16,-4 4 21 0,0 0-11 16,-6 0 6-16,3 3-11 0,-8 13 14 0,-3 3-14 15,-1-2-27-15,-1 6 9 0,-1 5-20 16,-2 2-18-16,-1 1-8 0,2 2-14 0,0-1-17 15,4 0-25-15,1-1 5 0,2-5-23 0,-2-1 5 16,5-1-30-16,2-2-13 0,3-5 22 16,3-17-7-16,0 9-10 0,12 5-5 15,-3-13-1-15,0-1-27 0,9-4-1 0,-1-3-3 16,2-2-13-16,-2-1 9 0,-1-3-18 16,0 0 8-16,0 1-19 0,-7 0-20 0,1-1-7 15,-4-1-2-15,-2 5-12 0,-4-1-28 0,0 10-18 16,0-7-28-16,-24-10-18 0,8 10-24 0,-2 4 14 15,-5 1-67-15,5-1-48 0,3 3-40 16,2-1-14-16,13 1 28 0,-11 0-235 16,3 0 15-16,0 0 36 0,8 0 35 0,0 0 33 15,-7 4 20-15,11-2 35 0,1-2 29 0,19-2 28 16,-12 2 13-16</inkml:trace>
  <inkml:trace contextRef="#ctx0" brushRef="#br0" timeOffset="-212562.29">30478 4964 679 0,'0'2'275'0,"-2"-1"-19"0,2 2-32 0,0-2-12 16,0 2 7-16,-1-2-42 0,2-1-11 15,-2 1-2-15,1 1-5 0,0-1 24 0,0 1-28 16,-2-1-15-16,2-1 35 0,2 1 3 0,-2-1-23 16,0 0-17-16,0-2 3 0,1-1-13 0,0-1-11 15,0 1-6-15,-1-4-16 0,2 2-9 16,0-1 2-16,-2 0-11 0,2 0-8 15,2-10-13-15,-2 0-10 0,2 5 9 0,0 0-11 16,-4 3-2-16,3-1 11 0,-1 2-1 0,-1 0-12 16,2 1-2-16,-1 3 4 0,-2 0-11 15,4 0 4-15,-3-2-11 0,1 0-5 0,2 2-7 16,1-1 4-16,-2 1 0 0,3 0 7 16,0 1-13-16,11-4 5 0,2 5-3 0,2-2 4 0,3 2 1 15,6-1 8-15,3-2-8 0,-17 4 1 16,13 0-8-16,5 0 7 0,7 0 5 0,53 12-9 15,-40-9 3-15,5 1-5 0,6 1 3 0,2-3-6 16,2 1-3-16,4 3 7 0,3-4-12 16,5-2-2-16,-41 0 2 0,21 0 2 15,8 0 2-15,6 0-5 0,73-12 9 0,-76 12-10 16,-39 0-7-16,15 0 9 0,3 0 1 0,53-10-1 0,-56 7-4 16,-6 1 12-16,-5 0-10 0,-5 0 6 15,1-3-2-15,-7 2-2 0,-1 2 3 0,-5 0 1 16,-5-2 0-16,-6 3-9 0,1-2 6 15,-4-1 4-15,1 3-20 0,-3-1 6 0,-4 1 4 16,0 0-4-16,0 0 6 0,0 0-14 0,0 0-2 16,0 0-21-16,0 0-19 0,0 0-5 0,12-4 6 15,-14 4-70-15,-1-1-7 0,3 0-16 16,-3 3-22-16,-1-4-45 0,0 2-48 16,2-2 23-16,-3-1-227 0,1 1-2 0,-1-1 58 15,-11-1 0-15,-2 1 45 0,1-2 22 0,-6 3 24 16,-2 0 14-16,-2 1 23 0</inkml:trace>
  <inkml:trace contextRef="#ctx0" brushRef="#br0" timeOffset="-211917.07">31176 4045 452 0,'3'-3'354'0,"-1"0"-46"16,2 0-19-16,-2 1-8 0,-2 0-35 15,2 1-14-15,-1 0-36 0,-1 3-10 16,3 0 12-16,-6 2-25 0,0 11 39 0,-3 0-12 16,-3 6-16-16,-2 2-1 0,-1-3-19 15,1 4-30-15,-3-2 1 0,2 1-11 0,-1 4-21 16,-2 0-9-16,2-2-26 0,-1 0-29 16,5 0-4-16,-2 2-135 0,0-1-76 0,0-3-70 15,3 5 22-15,2-1-251 0,2-3 6 0,2 3 33 16,2-15 30-16,0 5 32 0,0 2 53 15,0 5 1-15,0-1 32 0,0 2 3 0</inkml:trace>
  <inkml:trace contextRef="#ctx0" brushRef="#br0" timeOffset="-211259.23">30712 6134 374 0,'-1'0'430'15,"1"0"-34"-15,-1 0-40 0,2 0-48 0,-2-1 9 16,1-2-61-16,0 2 11 0,-1 0-23 16,1-2-36-16,0 1-11 0,0-2-27 0,0-2-31 15,0 2 0-15,3-3-10 0,3-8-17 0,1 1-8 16,1-2-19-16,4 0-2 0,3 1-5 16,2 1 2-16,0 1-17 0,3 2 20 0,-1 1-24 15,-2 2 3-15,-2 2-7 0,-2 3-3 16,-13 3-8-16,8 0 4 0,4 17 8 0,-8 1 10 15,-4-7 6-15,0 4-8 0,-18 25 13 0,7-16-25 16,0-1 13-16,-5-2-4 0,3 3-2 16,-5-2-15-16,2 2 10 0,0-6 1 0,-5 0-1 15,4-2-24-15,-4 0 17 0,1-5-7 16,-1 2-10-16,-2-6 5 0,2 3-4 16,1-9-14-16,2 0-9 0,9-1-27 0,-7 0-6 15,-15-9 3-15,20-1-17 0,2 6-2 0,-3-6 7 16,6 0 0-16,0 1-14 0,5 1 13 0,1 1-4 15,0 7 12-15,0-8-1 0,0 1-7 0,13-2 10 16,-10 5 12-16,3 1 1 0,1 3 15 16,11 2 3-16,-8-2 21 0,21 10 8 0,-14-1-5 15,2 1 3-15,2 4 7 0,0 1-1 16,-2 0-11-16,3 1 20 0,-2 0-23 0,1 0 14 16,-1-2-23-16,-1 1 14 0,0-1-42 0,-2-2-17 15,-3-4-36-15,-3 1-28 0,-1-4 10 16,-1-2-131-16,-9-3-37 0,10 0-47 0,15-10 25 15,-9 1-244-15,2-1 27 0,3 4 45 0,1-8 33 16,0 0 14-16,3 0 44 0,2-4 1 16,2-3 39-16,0-1-9 0,3 1 73 0,-1-2-43 15</inkml:trace>
  <inkml:trace contextRef="#ctx0" brushRef="#br0" timeOffset="-210929.3">31515 5920 716 0,'12'-14'401'0,"-3"2"-3"0,-5 4-31 15,1-1-40-15,-1 6-37 0,-4 0 6 0,0 6 1 16,-4 0-11-16,-5 11 6 0,-3 4-16 16,-1 5-17-16,0 0-5 0,-3 6-18 0,-5 0-12 15,2 4-19-15,-2 3-8 0,1 1-20 16,0-2 10-16,2-1-21 0,3-2-18 0,-2-1-8 16,4-2-36-16,2-2-2 0,2-3-7 15,0-2 8-15,3-4 3 0,2-1-40 0,4-17-10 16,0 8 11-16,12 2-22 0,-3-10 2 0,11-4-11 15,-2-4-2-15,3-2-3 0,-1 1-45 16,-3-4-21-16,2-1 4 0,-2 2-17 0,-1 0-6 16,-5 0-22-16,-1 2-5 0,-6 1-33 15,-2 3-9-15,-2 6-48 0,0 0-4 0,0 0 18 16,-29-16-105-16,9 13-36 0,2 3 26 16,-9-2-223-16,15 2-33 0,-9 0 34 0,0 0 51 15,-27 16 32-15,25-8 3 0,2-5 47 0,0 6 7 16,4 3 47-16,3 0 31 0,3-2 0 15,4 8 21-15</inkml:trace>
  <inkml:trace contextRef="#ctx0" brushRef="#br0" timeOffset="-210485.61">30488 6686 1160 0,'-15'0'375'15,"3"-2"33"-15,3 3-20 0,3-2-34 0,2-1-22 16,-1 2-28-16,6 0-43 0,3-1-28 0,2-1-21 15,19 0-8-15,2-3-16 0,11 3-2 0,12 2-31 16,11-5 13-16,10 3-28 0,8-3-18 16,6 0-14-16,5 1-14 0,10 0 0 0,7 0-12 15,10-2-21-15,-2 2 15 0,-1-1-26 16,-4 1 14-16,-6 2-17 0,-6-2 7 0,44-2-14 16,-30 3-18-16,-20-1 8 0,-20 0-13 15,-27 3-27-15,1-2-20 0,-15 0-14 0,-13 1-36 16,-9 1-21-16,-7-2-19 0,-2 3 11 15,0 0-71-15,-18-2-22 0,-1 3-37 0,7-1-8 16,-9 0-49-16,-1 0 29 0,-3 0-225 0,-31 13 29 16,22-11 38-16,5 4 34 0,-5-2 26 0,-5 4 27 15,0-2 20-15,-8 3 36 0,-1-2 3 16,-2 3 17-16</inkml:trace>
  <inkml:trace contextRef="#ctx0" brushRef="#br0" timeOffset="-210185.81">31268 6917 564 0,'3'0'606'0,"-1"2"-103"0,0-2-47 16,0 0-52-16,0 2-26 0,0-1 7 0,0 4-20 15,-2-1-1-15,4 13-42 0,-2 0-34 16,-2 4-29-16,0-8 18 0,0 4-56 0,-14 33-11 15,7-20-22-15,1 3-15 0,-6-5-20 0,1 4-15 16,-2-2-47-16,1-2-39 0,-1-3-23 16,1-1-44-16,0-3-34 0,1 0-20 0,3-2-21 15,-3-6-56-15,7-5 13 0,2-3-114 0,2-5-53 16,2 0 29-16,0-2-245 0,0-2-9 0,2-1 43 16,8-4 44-16,-1-6 19 0,2 2-14 15,1 3 84-15,-1-2 13 0,-1 3 10 0,1-1 17 16,4 6 38-16,-2 4-3 0</inkml:trace>
  <inkml:trace contextRef="#ctx0" brushRef="#br0" timeOffset="-209883.99">31706 7398 866 0,'8'-2'539'0,"-4"1"-70"16,-2 2-17-16,-4 0-26 0,0 2-21 0,-8 8-22 16,-3 3-46-16,-7 0-27 0,-4 3-4 0,-5 2-31 15,-8 5-30-15,-10 5-14 0,-3 2-7 16,-6 4 0-16,-5 0-47 0,-4 5-14 0,-2-1-18 16,4-1-119-16,2-1-33 0,7 1-31 15,2-10-43-15,8-2-46 0,8-4 11 0,1-8-121 16,8-1-73-16,3-2 27 0,6-6-195 15,7-5-44-15,11 0 46 0,0 0 32 16,-4-7 5-16,10 2 47 0,11-7 35 0,2 0 36 0,6-2 16 16,-2 2 37-16,4-1 14 0,5 1-11 15</inkml:trace>
  <inkml:trace contextRef="#ctx0" brushRef="#br0" timeOffset="-209686.85">31563 7671 693 0,'32'-4'479'0,"-17"4"-10"16,3 0-21-16,1 0-11 0,0 12-11 15,-25 2-41-15,-11 4-7 0,-4-1-46 16,-13 9-36-16,-7 1-31 0,-6-1 2 0,-11 6-53 16,-1 0-22-16,-6 3-62 0,2-3-83 0,3 2-69 15,3-3-50-15,5-2 6 0,3 0-155 16,6-7-108-16,3-2 29 0,7-6-215 0,6-4 47 16,0-1 23-16,4-6 63 0,10-2 10 15,13-1-10-15,-12 0 51 0,-8-21 32 0,8 9-20 16,8-7 63-16,-3-1 7 0</inkml:trace>
  <inkml:trace contextRef="#ctx0" brushRef="#br0" timeOffset="-207656.61">5290 4895 425 0,'0'0'159'15,"0"0"-25"-15,0 0-17 0,0 0-14 0,0 0-60 16,0 0-6-16,0 0 30 0,0 0-22 16,0 0 0-16,0 0-9 0,0 0 6 0,0 0-4 15,0 0 11-15,0 0-17 0,0 0 14 0,0 0-36 16,0 0 10-16,0 0-7 0,0 0-2 16,0 0 12-16,0 0-4 0,0 0-20 15,0 0 8-15,0 0 1 0,0 0-1 0,0 0-1 16,0 0-21-16,0 0-15 0,0 0-12 0,0 0-27 15,0 0 30-15,0 0-26 0,0 0-55 0,0 0-69 16,0 12-90-16,-13-12-28 0</inkml:trace>
  <inkml:trace contextRef="#ctx0" brushRef="#br0" timeOffset="-201696.52">28460 737 374 0,'0'0'307'16,"0"0"-43"-16,0-15-14 0,0 15 5 0,0 0-25 15,0 0-17-15,0-12-42 0,25-4 15 16,-27 15-30-16,2-1-8 0,0-1-11 0,2-1-7 16,1 3-3-16,-1-1-6 0,0 4-19 0,-3-2 5 15,2-2-29-15,-1 2-14 0,-1 0 4 0,2-3-3 16,-1 3 13-16,1 0-22 0,-2-1-6 16,1 2 40-16,-2-3-11 0,0 4-4 0,4-2-12 15,-5 3 4-15,7-4-16 0,-8-1 16 16,5 2 7-16,2 2-6 0,-2-1-23 0,-1-4 1 15,0 3-1-15,1 0 5 0,-2-1-26 0,1-2 11 16,0 4 1-16,0 0-15 0,-5 1-10 16,8-2 12-16,-1 6 0 0,-3-9-1 0,2 3-6 15,-1-1 1-15,-1-1 3 0,1 2-10 0,1 0-6 16,-2 0-5-16,0 6 18 0,-2 0-5 16,2-3-1-16,1 2-6 0,-1 7 27 0,-5 0 6 15,3 7 17-15,0 6 13 0,-3 5 7 0,1 2-3 16,-3 10-6-16,0-2 0 0,1 2-7 15,1 4-9-15,-2-2 8 0,3-1-9 16,-3-9 6-16,6-7-4 0,1 4-16 0,-1-6 0 16,0-1-1-16,-1-2-10 0,2-3 2 15,-1-1 5-15,0-5-10 0,1-2-2 0,0-4 16 16,1 0 16-16,0-3 6 0,-2-1-16 16,2 2 8-16,0-3 32 0,0 0-6 15,0 1-8-15,0-1-9 0,0-2-4 0,0 0 1 16,0 0 1-16,0 0-7 0,0 0-4 0,0 0-10 15,-1 5-4-15,1-5-4 0,0 0-17 0,1 0 11 16,-1-1 9-16,0 0-17 0,0 1 17 16,0-1-24-16,0 1-7 0,0-2-5 0,0 2-15 15,0-2 7-15,0 2 9 0,0 0 6 16,-1 0-5-16,1 0-27 0,1-1 22 0,-1 2-18 16,0-2 0-16,0-1 3 0,1 2 6 15,-1 0-29-15,0-1 17 0,1-1-16 0,-1 3-2 16,0-3-8-16,-1 1-1 0,2 1-12 0,-1-2 0 15,0 0-11-15,0 2-5 0,0 0-1 16,1-3 4-16,0 1-26 0,-1 0-12 0,0 1 12 16,2-1 11-16,-1 0-48 0,-1 1 1 15,0-1-18-15,0 2-11 0,1-6-22 0,-1 2-17 16,-4-3-18-16,3 3 21 0,-2-2-145 0,3 6-121 16,-7-12 35-16,-1 7 4 0,2-2 53 15,-1 2 15-15,-4-2 10 0,6 2 63 0,-2 0-19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02:08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894 410 731 0,'0'0'319'16,"0"0"-57"-16,0 0-12 0,-23 13 26 0,22 9-36 16,-1 6 25-16,4 4 13 0,-1 8-18 0,5 5-16 15,1 0-34-15,-1 8-13 0,4 5-14 16,-3-4-8-16,-1-10-22 0,4 3-29 16,-4-3-5-16,1-7-9 0,-3-1 6 0,3-5-14 15,-1-6-16-15,0-4-9 0,-3-6-38 0,-3-4-15 16,0-11-22-16,0 8 0 0,0-8-116 0,3 5-59 15,-8-13-28-15,4-1-58 0,-3-3 23 16,0-2-176-16,2-2-52 0,-1-2 19 16,-3 1 52-16,2-3-1 0,-5-2 69 0,4 0 18 0,-2 1 15 15,-1-6 10-15</inkml:trace>
  <inkml:trace contextRef="#ctx0" brushRef="#br0" timeOffset="292.28">769 638 775 0,'-11'-12'356'15,"6"-3"-39"-15,1 3 23 0,-5-2-47 0,9-1 3 16,0 0-35-16,5-6-2 0,4 1-31 16,1-4-48-16,6 2 12 0,-2-2-40 15,2 7-5-15,-1 0-23 0,5 8-14 0,-2 3-16 16,3 6-13-16,-1 7 8 0,0 4-7 0,3 7 4 16,-3-1-31-16,-2 4 6 0,-2 3-11 15,-3 6-3-15,-1-5 5 0,-4 1-27 0,-1-4 14 16,-7-2 14-16,2 6-23 0,-2-16 12 0,0 5-14 15,-11 26 12-15,2-29-15 0,-1 12-19 16,-3-8-18-16,-5 0-5 0,5-7 0 0,-3 3-108 16,1-4-32-16,0-4-38 0,-1-3-29 15,16-1 21-15,-13 0-279 0,-10-11 37 0,15-1 33 16,4-2 1-16,1-4 37 0,6 0 10 16,4 3 26-16,4 1 16 0,6-1 30 0,4 0 1 15</inkml:trace>
  <inkml:trace contextRef="#ctx0" brushRef="#br0" timeOffset="555.99">1227 524 672 0,'-6'-3'439'0,"6"4"-69"0,-1-4 21 15,4 6-40-15,-3-6-17 0,0 3-50 16,4-3-26-16,4-1-17 0,5 1-9 0,10-1-24 15,-1 4-24-15,4 2-20 0,4-4-13 0,-2-1-14 16,0 6-20-16,-1 1-17 0,-2-1 1 16,-1 2-23-16,-8-1-25 0,4-3-30 0,-2 3-3 15,-6 1-141-15,-6-5-35 0,-6 0-35 16,7 0-55-16,1 0 24 0,-8 0-223 0,0 0 36 16,8 10 31-16,-15-10-50 0,-2 4 35 0,-2-4 38 15,-4 1 17-15,-6 1 54 0,3-2-4 0</inkml:trace>
  <inkml:trace contextRef="#ctx0" brushRef="#br0" timeOffset="773.07">1348 585 789 0,'-6'9'372'0,"2"6"-57"0,-1 0 58 15,1 8 13-15,6 0-3 0,-2-9-43 0,0 11-13 16,11 26-25-16,-9-19-41 0,3 1-8 0,2-4-49 16,-1 3-5-16,-1-3-16 0,5-1-24 15,-7-4-29-15,0-2-13 0,3-1 0 0,-3-4-40 16,-1-2-55-16,2-4-65 0,-1 0 4 15,-1-2-133-15,4-6-52 0,0-3-82 16,-6 0 30-16,0 0 26 0,19-12 21 0,-10 4-252 16,3-3 17-16,3 0 60 0,-1 1 11 0,6-4 28 15,5 2 34-15,6-2 6 0,5 2 7 16,1-3 32-16</inkml:trace>
  <inkml:trace contextRef="#ctx0" brushRef="#br0" timeOffset="1039.28">1967 814 274 0,'-10'-4'468'15,"4"1"-50"-15,2-2-77 0,0 5-42 16,1-7 42-16,1 5-18 0,1 4-26 0,2-2-28 16,1 1-31-16,1-2-39 0,2 0-5 0,6 0-12 15,5-1-18-15,-5 2 13 0,6 0-19 16,6 0-20-16,3 0-25 0,4 0-16 0,-1 0 12 15,1 0-12-15,0 0-23 0,-1 0 4 0,-2 0-27 16,-2-6-53-16,-2 6-34 0,-2 0 4 16,-4 0-131-16,-3 0-48 0,-3 0-52 0,-3-8 25 15,-8 8-214-15,4-4 35 0,-12 7 33 16,1 3-55-16,-3-3 31 0,-6 3 25 0,-3 3 46 16,-1 0 16-16,-2-3-8 0,2 7 37 0</inkml:trace>
  <inkml:trace contextRef="#ctx0" brushRef="#br0" timeOffset="1247.34">1907 978 489 0,'-3'6'404'0,"4"-6"-38"0,3 4-53 0,5 0 82 15,2-3-5-15,6-1-16 0,4 2-49 0,4 1-22 16,-12-3-6-16,7 0-40 0,0 0-30 16,9 0-17-16,26-12-25 0,-25 7-16 0,-2 3-18 15,-3-4-34-15,0 2-47 0,-3-1-47 0,-2 5-51 16,3-2 3-16,-8-2-109 0,0-2-44 15,-6 4-50-15,4 0 25 0,-2-6-214 0,-4 5-60 16,-4-5 10-16,0 2 28 0,-3-7 43 0,0 13 28 16,0-8 23-16,0 0 43 0,-11-11-17 15,6 7 35-15</inkml:trace>
  <inkml:trace contextRef="#ctx0" brushRef="#br0" timeOffset="1622.89">2104 577 351 0,'-5'-5'448'0,"-1"0"-52"15,5 3-40-15,0 0-46 0,0-1 20 0,-1 5-33 16,4-4 1-16,-1 2-54 0,1-1-10 16,0 1-31-16,3 1-24 0,1 2-13 0,4 1 15 15,5 6-15-15,3-6-2 0,5 4-16 0,0 6-3 16,1-1-21-16,5 1 5 0,-1 5-7 15,4 3-19-15,1-4-1 0,2 5-18 0,1 3 2 16,-2-4-6-16,0 6-8 0,-5-2 1 16,-2-1-20-16,-4-4-3 0,-4 0-12 0,-1-3 10 15,-6-3-9-15,-2 6-8 0,-6-4-2 16,-1 5-3-16,-3-10-5 0,0 5 5 0,-16 24-3 16,-2-17 3-16,1 2-5 0,-6 2-3 0,-4-2-15 15,0-4-35-15,-5 0-12 0,5-4-40 0,4-2-38 16,2-2 9-16,-4-2-135 0,1 0-55 0,6 0 28 15,-5-4-192-15,3 0-67 0,2-2 31 16,8-3 37-16,1-3 33 0,9 0 42 0,-10 0 19 16,3-12 58-16,16 1 0 0,8-3 9 15,14 2 4-15</inkml:trace>
  <inkml:trace contextRef="#ctx0" brushRef="#br0" timeOffset="2651.69">4189 563 323 0,'0'0'379'0,"0"0"-33"0,0 0-22 15,0 0-6-15,0 0-38 0,0 0-34 0,0 0-23 16,0 0-17-16,0 0-47 0,0 0-16 16,-22 27 72-16,19-8 2 0,3 4-20 0,-1 5 9 15,1-12-14-15,0 11 4 0,0 3-8 16,13 35-28-16,-5-38 4 0,1 0-12 0,0-2-18 16,3-4-25-16,0-5 10 0,4-2-17 15,-1-5 13-15,1-1-25 0,2-5-16 0,-7-3 1 16,5 0 4-16,23-17-11 0,-18 7-12 15,-5-2-18-15,2-3 20 0,0 2-24 0,-4-10-15 16,4 3-23-16,-9-1 5 0,0 1-24 0,-1-1 2 16,-3-2-7-16,-1 5 2 0,-2 2 12 0,0 1-1 15,-2 15 1-15,0-8-12 0,0-1-4 16,0 9 15-16,-9-6 2 0,2 11 0 0,-2 7-4 16,1 0 8-16,2 5-13 0,-2 0 18 15,5 6-7-15,-2-2 0 0,4-9 7 0,1-3 8 16,0 3 7-16,13 13 6 0,-4-13 7 0,0 1 11 15,-1-3-3-15,9-5 12 0,-1-1-11 16,1-4-8-16,-8 0 11 0,4 0 1 0,18-13-6 16,-12 1-14-16,0 0-7 0,-4 0 13 15,0-5-2-15,-1 6-5 0,-4-2 5 0,3-9-1 16,-5 2-30-16,-2-5 14 0,-2 1-23 16,-3-1-5-16,-1-2-9 0,0 15-1 0,0-3-3 15,0-3-5-15,-11-14 0 0,2 20-8 16,1 6 4-16,-3 2-23 0,-3 5-6 0,1 2-31 15,-4 2 13-15,5 4 11 0,-3 0-67 0,8 0-11 16,-1 3-37-16,-1-1-29 0,3 2-44 0,3-5 28 16,-1-3-187-16,6 4-64 0,6-4 52 15,3-1 10-15,4 2 31 0,2-2 34 0,1 5 42 16,2-6 3-16,6-3 4 0,-4 1 19 16</inkml:trace>
  <inkml:trace contextRef="#ctx0" brushRef="#br0" timeOffset="3032.72">4851 762 290 0,'3'9'412'16,"-1"-3"-31"-16,7 0-23 0,-4-1-45 15,1-5 44-15,-1 3-18 0,4-4-23 16,2 2-22-16,-11-1-43 0,21-3-5 0,-14 3-30 16,5 0-36-16,16-5-6 0,-11-2-26 0,0-1 3 15,0-1-27-15,2-2-11 0,-2-1-8 16,-3 2-10-16,-1-1-8 0,-2-2-18 0,0 0-13 15,-4-4-18-15,-1 5-8 0,-2 1 1 0,-3 4 1 16,1-3-15-16,-4-1 5 0,-3 3-14 0,-2 4 6 16,-1 0-18-16,-1 2 7 0,-3 5-3 15,-2 0 16-15,-2 4-3 0,0 3-24 0,3 2 16 16,-1 1-7-16,6 1-2 0,-4-1-1 0,1 3 17 16,9 0-9-16,2 1 19 0,-5 2 5 15,5-12-5-15,0 6 0 0,0-1 4 0,0 2-10 16,17 13 4-16,-3-18 5 0,0 1-5 15,6-8-16-15,3 1 17 0,-10-3-11 0,7 0-44 16,6 0-24-16,33-9 6 0,-26 3-132 0,1-3-27 16,-5 1-71-16,3 3 27 0,-3-3-215 0,-2 5-37 15,1-4 51-15,-6 0 33 0,-1 0 20 16,1 2 24-16,-5-2 26 0,4 4 12 16,-7 3 52-16,4-3-36 0</inkml:trace>
  <inkml:trace contextRef="#ctx0" brushRef="#br0" timeOffset="3706.51">7579 889 589 0,'1'2'326'0,"-4"-1"-27"0,5 1-42 0,3 0-25 16,-1-2 9-16,-1 4-31 0,2-3-6 0,-4-5-3 15,11-1-25-15,-3-2-38 0,-2-1 2 0,3-1-8 16,-4 4-45-16,0-9-7 0,1-1 9 16,1-2 4-16,0-3-19 0,-2-1-18 0,-4-8-4 15,3 1-7-15,1-5 7 0,-6 0-24 16,4 3 18-16,0-8 17 0,-4 1-37 0,0 20-1 15,0-9 12-15,0-2-16 0,-13-31-1 0,9 35-2 16,-3 2 4-16,1 5 13 0,-3 5-18 16,2-1-5-16,2 2-9 0,-2 2-13 0,3 1 30 15,-8 3-20-15,8 2 5 0,0 3-13 0,2 6 28 16,0-3-17-16,-4 6-1 0,1 2 41 0,1 4 12 16,-2-1 21-16,3 7 10 0,3 0 1 15,1 6-5-15,0-3 14 0,1 2-5 0,2 1 5 16,3 1 3-16,1 2-6 0,0 1-4 15,3-1 16-15,0 4-30 0,2-8 1 16,0 0-11-16,-1-2 2 0,1-3-11 0,2 2 9 16,-1-3-27-16,1-4 16 0,-2 3-25 0,1-7 15 15,-1 2-15-15,0-3-20 0,-2-11-33 0,0 7-35 16,0-6-64-16,-4-1 10 0,3 0-100 16,13-15-78-16,-9 7 27 0,-3-5-247 0,-2-3-33 15,-1 2 58-15,0-1 39 0,2-2 29 16,-5 5 26-16,6-1 27 0,-1 5 26 0,-3-5 18 15,2 5 56-15,3 1-15 0</inkml:trace>
  <inkml:trace contextRef="#ctx0" brushRef="#br0" timeOffset="5913.98">8127 570 357 0,'0'0'312'0,"0"0"-34"15,0 0-20-15,0 0-25 0,0 0 13 0,0-11-44 16,14 11 21-16,-14 0-29 0,0 0 10 0,0-13-35 15,16-2 3-15,-18 11-20 0,-1 2 9 16,0-4-14-16,3 6 19 0,-2 0-10 0,-2-3-39 16,-1-1 10-16,1 4-40 0,-5 0 13 0,-5 0-7 15,3 5 4-15,-4 5-32 0,4 0-15 16,-2 1 20-16,0 3 11 0,0 4 10 0,-1-2 0 16,2 8 0-16,0-1 9 0,4-1 6 15,1-6-5-15,3 9-23 0,4-13-6 0,0 4 6 16,0 2-6-16,17 20-8 0,-1-21-16 15,-1-2 15-15,4-3-14 0,3-4-10 0,3-4-3 16,-1-2-40-16,4-2-55 0,-13 0-45 0,9 0 10 16,0 0-133-16,26-17-66 0,-27 8 25 15,3-1-286-15,-2 3 42 0,2-6 45 0,-6 9 45 16,2 1 15-16,-5 1 22 0,7-5 28 16,5 1 17-16,-3-2 33 0,6 2 13 0</inkml:trace>
  <inkml:trace contextRef="#ctx0" brushRef="#br0" timeOffset="6743.32">9999 590 649 0,'-4'-1'272'0,"3"-1"-39"0,-4 2-19 16,5 0-13-16,-3 1-15 0,1 2-14 0,2 1 12 15,-9 0-31-15,2 0-9 0,2 2 4 16,-1 4-2-16,1-2 13 0,1 3-17 0,1 7 10 16,-2-5-16-16,2 3 15 0,5 1 16 0,-2-6-9 15,0 6-11-15,0 1-23 0,0 0-2 16,0 1-23-16,9 19 13 0,-2-26-27 0,3 5-5 16,2-4-7-16,3 0 3 0,3-2-13 15,-2-4-4-15,3-2-20 0,-2-5 26 0,2 2-21 16,-9-2 4-16,18-9-9 0,-11-2-23 0,0-1-15 15,0-3-2-15,-2 3-42 0,-3-5 13 16,-3-4 2-16,2-5-37 0,-5 4 6 0,-1-3-32 16,-3 5 47-16,-1 1-28 0,2 2 2 0,-3 9 18 15,-16-16-25-15,8 14 35 0,-3 1 0 16,3-1-17-16,-8 6 15 0,-2 4 33 0,-2 0-29 16,-2 1 0-16,1 2 5 0,-1 2 1 0,3-5-17 15,3 6-28-15,-1 0 8 0,4-4-1 16,0 1-19-16,1 1-23 0,4-1-35 0,1-2-32 15,7-1 16-15,0 0-181 0,-5-3-69 0,4 2 54 16,3-1 17-16,2 4 15 0,-4-6 8 16,12 1 49-16,7 0 4 0</inkml:trace>
  <inkml:trace contextRef="#ctx0" brushRef="#br0" timeOffset="7396.66">10468 610 232 0,'1'6'449'0,"1"4"-37"0,0-1-65 15,0 5 57-15,1-1-38 0,-1 1-38 0,3 1-20 16,-3-5-40-16,1-1-4 0,0 7-21 16,0-1-32-16,-2-5-13 0,1-5-17 0,0 6-17 15,0-2-17-15,-2-9-6 0,0 0-13 16,0 6-3-16,0 0-16 0,0 1 4 0,0-7-13 15,0 0 13-15,0 1-16 0,-2-12-18 0,-1 6-4 16,-1-7-14-16,-3 3-7 0,5-4 11 0,-1 0-36 16,-2-2-3-16,1 0-16 0,2-2-14 15,-2 1-12-15,2-1 1 0,2 4 6 0,0 1 4 16,2 1 1-16,1 0-14 0,3 3 6 16,-2 2-6-16,6 1 5 0,3 3-3 0,-3 5-1 15,4 4 6-15,1-3-3 0,4 3-6 16,-2-3 12-16,3 9 9 0,-3-1-12 0,3 2 17 15,-2 1-1-15,-2-1 3 0,1-4 4 0,-5 5 1 16,0 1 15-16,-3 0-5 0,-2-5 6 16,-3-1 3-16,0-4-14 0,-3 1 16 0,2-3-13 15,-1 3 9-15,-2-5 13 0,0-2 1 16,-4-5-13-16,1 6-6 0,-2-2 15 0,-1-5-1 16,0-3-17-16,-1 0 1 0,-1 0-3 0,0-4 0 15,1 0-3-15,2 2 0 0,2-2-17 16,2 2 23-16,2 4-21 0,1-8 2 0,4 2 9 15,2 6-13-15,3-6 11 0,1 3-18 0,4 5 6 16,2-5 14-16,3 3-12 0,3 5 14 16,-2 2-18-16,4 0 20 0,-3 0-6 0,4 5 10 15,-3 2-24-15,-2 3 21 0,0 0-8 16,-3 2-11-16,-2 2 18 0,0 1-15 0,-5-5-1 16,-8 7 5-16,6-2 13 0,-6-2-4 0,-2 2 7 15,-2-8-13-15,0 2 2 0,0 2 18 0,-12 13-17 16,2-14 1-16,3-3-39 0,-2-3-47 15,-2 4-33-15,4-8-52 0,-1 0 13 0,0 0-141 16,-2 0-65-16,2 0 31 0,8 0-288 16,-2-17 61-16,18 8 33 0,3 0 78 0,9-5 39 15,8 6 7-15,7 0 34 0,6-8 25 0,7 7 24 16,2-3 17-16,6-1 12 0</inkml:trace>
  <inkml:trace contextRef="#ctx0" brushRef="#br0" timeOffset="7941.33">12745 649 602 0,'-2'4'313'0,"4"-5"-17"16,-2 1-35-16,1 0-9 0,0 0-12 0,0 0-18 0,0 6 10 15,1-6-36-15,-2 3-10 0,0-4-21 16,3 0 19-16,3 1 14 0,3 0 4 16,0 0-17-16,3 0-26 0,1 1-1 0,0-1-16 15,2 0-7-15,0-3-25 0,0-1-1 0,0 0-23 16,-1 1 2-16,-1-3 2 0,2 1-14 15,-4-2-6-15,-1 0-12 0,-1-1-13 0,-1 1 0 16,-3 0 1-16,-2 0-4 0,0-3-2 16,-3 2-11-16,-2-1-7 0,-1 2 11 0,-3-3-13 15,-2 5-2-15,-4-1 2 0,-1 3-15 16,-1 3 10-16,-2-4-4 0,-1 2-12 0,2 4 1 16,-3 2 8-16,-1-1-2 0,2 5 5 0,2 0-9 15,-2 4-4-15,-2 0 21 0,4 2 1 0,1 1-2 16,3 0 13-16,-2 5 5 0,0-1-11 15,9-1 9-15,3 0-8 0,1-8 9 0,0 3-10 16,11 19 2-16,-6-16-9 0,11-3 17 0,3-2-5 16,1 0-20-16,5-6-6 0,-1 0-48 15,3-4-32-15,-13-1 8 0,10 0-135 0,1 0-33 16,29-13-58-16,-29 1 26 0,3 0-299 16,-3-1 53-16,-1 1 62 0,1-1 33 0,0 0 10 15,1 0 26-15,3 4 23 0,0 2 27 0,4-3 27 16,3 1 3-16</inkml:trace>
  <inkml:trace contextRef="#ctx0" brushRef="#br0" timeOffset="8534.38">13865 606 1002 0,'3'-1'362'0,"-3"-1"-49"16,-1-2 21-16,3-1-57 0,-5-2-10 15,2 0-12-15,-3 4-28 0,-4-4-20 0,2 2-22 16,-2-2 6-16,-3 1-36 0,-1 5 0 15,0-2-12-15,-3-2-3 0,1 7-25 0,-4 1-1 16,2 1 4-16,-4 2-7 0,0 1 15 0,2 5-9 16,-3 0-10-16,2 5 2 0,5 3 15 15,-4-1-23-15,3 1-8 0,2-1 12 0,3-2-21 16,-3 1-15-16,8-7 18 0,2 1-18 0,3-6-17 16,0 4-5-16,12 8 18 0,-1-10-21 0,-3-4 3 15,13-2-6-15,-4-1-10 0,-6-1-17 16,5 0 7-16,23-13-19 0,-15 6 11 0,0-4-22 15,0 0 12-15,-4-4-25 0,1 0 12 16,-1 0-1-16,-2 2-2 0,-4-1-11 0,-1 4 0 16,0 2 4-16,-9 1 12 0,4-2 2 15,-4 6 0-15,-1-3 3 0,1 6-4 16,-4 0 5-16,0 14 26 0,4-7-3 0,-6-3 28 0,2 4-7 16,-2 5 5-16,2-1-6 0,0-1-6 15,2-5-22-15,1 5 30 0,3-1-17 0,-1 0 7 16,4-2 3-16,-1 3-14 0,4-7 7 15,3-1-41-15,-2-1-6 0,4-2-64 16,0-3-38-16,-2 0 11 0,-2-3-134 0,5 2-46 16,-7-4-78-16,0 4 33 0,-1-6-244 0,-4 2 38 15,-2 3 53-15,-2 0 26 0,1-3 51 16,-6 0 21-16,3 1 20 0,1-1 36 0,-2 3 23 16,-3-2 15-16,-2 2 52 0</inkml:trace>
  <inkml:trace contextRef="#ctx0" brushRef="#br0" timeOffset="20805.27">2683 2048 727 0,'0'-14'254'0,"0"14"-8"0,0 0-25 16,0-12-19-16,16-5-30 0,-18 14-13 0,2 0-23 16,-2 0-14-16,0 2-13 0,2 0-3 0,-2 2-8 15,0 3 10-15,-2 2 0 0,1 11 3 0,-1 2-17 16,2 0 30-16,1 3-2 0,-1 2-18 15,2-12-21-15,0 5-9 0,0 1 36 0,0 2-12 16,0 0-9-16,15 17-14 0,-10-21-7 16,1-1-16-16,0-5-5 0,-1-3 8 0,-1 0 8 15,0-2 4-15,3-1-7 0,-2-2-7 0,0-1-10 16,1-1-15-16,-6 0 20 0,0 0-16 0,14 0 5 16,12-16-13-16,-14 6-1 0,-2 2-25 15,2-4 14-15,-3-1-8 0,-1 0 11 0,0-3-23 16,-2 0 18-16,-2-1 12 0,-1-1-27 15,2 2-1-15,-3 0 6 0,-1 4 6 0,1 2-5 16,-2 3 14-16,0 2-3 0,1 0-1 16,-1 2-24-16,1-1 3 0,-1 4-1 15,0 0 3-15,-1 0 1 0,0 1 0 0,1 2 8 16,-2 2 20-16,2-2-12 0,-1 4 3 0,2 0 7 16,-1 1 17-16,0 1-10 0,0 3 3 15,0 5 0-15,15 15-4 0,-9-15-10 0,2 0-8 16,2-3 14-16,-1 0 6 0,4-3 12 0,-3 0-14 15,2-3-1-15,-2-3 3 0,0-1-4 16,-1-1 11-16,-1-3-12 0,0 0 1 0,-8 0-3 16,12 0-9-16,1 0 6 0,13-14 6 0,-14 7-12 15,-1-1 12-15,-1-2-11 0,-1-2 12 0,-1 0-19 16,-4-1-3-16,1-3 6 0,-2 1-11 0,-1-4-5 16,-1-1 3-16,-1 11-10 0,0-5 0 15,0-4-7-15,0 1 22 0,-11-18-15 0,9 23 8 16,-1 1-4-16,0 2-15 0,0 2 20 15,0 2 3-15,1-1-1 0,-1 2 7 0,2 0-6 16,-1 1-23-16,0-1-5 0,0 1-21 16,1 0 6-16,-1 1-20 0,2 2-46 0,-2-3-18 15,2 3-14-15,-1 0-14 0,0 0-22 0,1 0-19 16,0 3 19-16,0-1-131 0,0 0-148 16,0 1 34-16,0 2 29 0,1-1 36 0,-1 4 14 15,-1 9 15-15,1-8 20 0,0 6 10 16</inkml:trace>
  <inkml:trace contextRef="#ctx0" brushRef="#br0" timeOffset="21465.6">2864 3100 897 0,'-3'2'279'16,"3"1"-15"-16,0 0 5 0,-1-2-26 16,1 0-25-16,0 1-9 0,0-1-33 0,1-1 18 15,-1 1-22-15,3-1 3 0,0-1-1 0,2 1-4 16,-1-3-43-16,3 2 5 0,6-6-14 0,-1 0-14 15,-2-1-12-15,3-3-7 0,-3-1 3 16,1 0-24-16,-1 0-20 0,1-2 24 0,-2 1-10 16,0-1 5-16,-2-1-24 0,-2-1-26 0,0-2 16 15,-3 5-17-15,0 2 25 0,-2 11-28 16,0-9 24-16,0 1-13 0,0 1 4 0,0 7 1 16,0-8-7-16,-13-2-18 0,8 7 18 0,-3 2 3 15,0 2-10-15,-11 3 20 0,3 3-20 16,-2 1 0-16,2 4 2 0,1 2 7 0,0 3 11 15,3 0-2-15,2 3-5 0,4 1 6 16,5-1 10-16,-3 2-14 0,4-1 9 0,0-10 6 16,0 5-10-16,0 1 3 0,10 17-6 0,-2-21-4 15,1 0 2-15,2-3 7 0,2-3-16 0,3-3-7 16,-3-1-50-16,0-2-28 0,0-1 8 16,-13 0-125-16,10 0-42 0,0 0-58 0,-2 0 30 15,-1 0-277-15,16-10 34 0,-12 6 35 16,-3 0 25-16,-2 0 28 0,-3 2 78 0,0 0 9 15,2-1 33-15,-3-1 1 0</inkml:trace>
  <inkml:trace contextRef="#ctx0" brushRef="#br0" timeOffset="22332.9">2446 1968 510 0,'2'-4'281'0,"0"1"-20"0,-1-2-39 15,-1 3-6-15,-1-3 20 0,-1 2-43 0,0-1-7 16,2 1 8-16,-1 1-50 0,-3-2 2 0,2 1-13 16,-1 3 13-16,-1-3-30 0,0 2 15 15,0 2-16-15,-2-1-26 0,-10 5-14 0,5 1-14 16,-2 2 7-16,-1 1 18 0,-1 2-37 0,4 2 2 15,0 0 13-15,-1 4-33 16,5 0 3-16,-3 2 30 0,-4-1-45 0,5 1 15 16,-2 3 4-16,1 0 3 0,0 2-5 0,3 2-4 15,-2 1-13-15,3-2-2 0,0 3-2 0,1 1-1 16,0 2-2-16,-1-1 0 0,4 4 58 0,-3-1-21 16,4 1 1-16,0 3-11 0,1-20 22 15,0 12-10-15,0 2 3 0,0 4-1 0,0 0-6 16,0-1-13-16,14 36 17 0,-9-36-24 0,-1 0-3 15,3 0-13-15,0-2-2 0,2 1 7 16,-2 2 3-16,3 1-5 0,2-3 22 0,-1 4-25 16,2-1 6-16,3-2-1 0,1-2-23 15,1-1-29-15,3 0-6 0,3-1 6 0,0-4-43 16,3 0 3-16,3-2-30 0,0 1-34 0,-1-4-16 16,-1-3-39-16,0 1-41 0,2-5 21 0,-4 1-241 15,-2-5 31-15,1 1 22 0,-3 2 10 16,3-5 59-16,-1-4-5 0,0 3 14 15,-3-1 10-15,6-2 39 0</inkml:trace>
  <inkml:trace contextRef="#ctx0" brushRef="#br0" timeOffset="23103.5">3435 1618 409 0,'0'-1'270'0,"0"1"-43"15,2 0-11-15,0 0-24 0,0 2-18 0,0 1-15 16,2 0-1-16,-1 2-1 0,6 4 2 0,0 3-22 15,4 4-11-15,-1 4 9 0,0-2-1 16,3 2 6-16,0 3 9 0,3 1 2 0,-3 1-17 16,1 2-12-16,4 2-10 0,-5-1-14 15,3 4 7-15,-1-1-12 0,0 1-10 0,-1 0-1 16,0 3-8-16,-1-3-8 0,-1-1-19 0,-2 1-5 16,1 2 18-16,0 3 20 0,-1-2-30 0,-3 6-18 15,-1 0 14-15,-1-2 7 0,1 2 10 16,-2 0-17-16,-1 0-13 0,0 1 14 0,-2-1-19 15,-1 0-17-15,0-1 29 0,-2-1-10 16,0 1-10-16,2 0 3 0,-2-22-7 16,0 10 10-16,0 6-19 0,0 0 10 0,-16 43 0 15,10-42 11-15,-2 3-28 0,-1-1 17 0,-1-1-11 16,-3-6 3-16,1 3 4 0,0 1 5 0,-2-5-17 16,-1-3-20-16,2-1-21 0,0-1 6 15,0-1-88-15,-1-3-20 0,-2-2-10 0,0 0-45 16,1-4-49-16,1-3 20 0,2-2-232 0,0-4 13 15,5-2 32-15,1-1 30 0,2-2 10 0,4 0 38 16,0 0 8-16,0 0 15 0,-8 0 13 16</inkml:trace>
  <inkml:trace contextRef="#ctx0" brushRef="#br0" timeOffset="23919.19">5784 2078 412 0,'1'4'308'0,"0"1"-47"0,0-1-8 16,-1 0-3-16,0 0-9 0,2 1-22 0,-2-3-8 15,1 2-6-15,2-1 9 0,1-1-24 0,1 0-20 16,0-1 8-16,0-1-26 0,2-1-19 16,9-3-5-16,1-3-8 0,-1-1-3 0,1-1-12 15,-1-5-11-15,0-3-37 0,0 0-7 0,-1-3-43 16,0-2-20-16,-1-3 11 0,-5-7-3 16,4 3-18-16,-2-3-6 0,0-6-15 0,-2 4 15 15,0 3 10-15,-6 1 14 0,0-1-24 0,-3 16 17 16,0-4-6-16,0-2 2 0,0 1 6 15,-12-17 3-15,7 23-13 0,-4 3-11 0,3 3 29 16,1 0-11-16,-1 5 0 0,0 2-5 0,0 1 17 16,6 0-3-16,0 0 19 0,0 0 9 15,-18 21 12-15,13-4-4 0,-1 1-3 0,1 1-2 16,3 5 58-16,2-10-11 0,0 5 34 0,0 3-11 16,15 30 6-16,-8-24-7 0,-1 1-3 0,1-2-10 15,3-3-7-15,-2 0-10 0,2 0 3 16,0-2-17-16,0 5-1 0,0-7 3 0,-2 1-15 15,6 1-1-15,-3-3 0 0,2-2-3 16,-2-3 4-16,-1 1-8 0,1-5-29 0,-4-2-11 16,-1-2-38-16,0-1 5 0,-1-2-135 0,-2-1-59 15,0 0 22-15,-3-2-312 0,2 2 2 16,-2-2 53-16,0 0 36 0,0 0 27 0,0 0 20 16,0 0 44-16,0 0 44 0,0 8 0 15,-17 16-16-15</inkml:trace>
  <inkml:trace contextRef="#ctx0" brushRef="#br0" timeOffset="24423.54">6227 2779 309 0,'5'-7'418'16,"-1"1"-73"-16,5-7-6 0,-5 4-56 0,-2-1 3 15,0 1-23-15,-1 2-28 0,0 0 10 0,-1 7-11 16,0-6-27-16,0-2-7 0,0 8-2 16,0-8-41-16,-11-1-4 0,7 6-30 15,-3 1-12-15,0 2-16 0,0 0 8 0,-11 11-14 16,0-2 10-16,-1 5-3 0,3 2 4 0,1 2-7 16,1 3 6-16,1 1-11 0,3 2 2 15,4 0 0-15,0 1-12 0,3-3-8 0,2 0-9 16,1-11 4-16,0 4-9 0,0 0-8 15,19 13 11-15,-4-17-3 0,4 0-19 0,1-4 10 16,2-4-40-16,2-2-19 0,0-1-24 0,-13 0-42 16,7 0 9-16,3 0-81 0,0 0-58 15,19-13-100-15,-22 8 29 0,3 1-277 16,-3-2 46-16,-8 2 53 0,5-1 15 0,-9 0 50 16,0 0 25-16,-4 2-3 0,0-1 30 15,-2 2 39-15,0-1-15 0</inkml:trace>
  <inkml:trace contextRef="#ctx0" brushRef="#br0" timeOffset="25075.84">5651 1661 819 0,'0'-2'266'15,"2"-1"-9"-15,-3 1-30 0,2-1-7 0,-1 0-29 16,-1 1-22-16,0 2 3 0,-1-1-45 15,1 0 4-15,-3 1-10 0,0 1-19 0,-9 6 15 16,1 0-7-16,-3 3-25 0,1 1 13 16,-1 1-32-16,-1 5 36 0,2 1-2 0,-2 1-42 15,2 0 3-15,-3 4 22 0,4 1-22 0,-1 2-6 16,3 2 57-16,-2 2-18 0,2 1 0 16,1 1-6-16,0 2-9 0,5 2 25 0,-1 0-30 15,3 2 8-15,1 1-6 0,2-17-21 0,0 10-2 16,0 6 12-16,0 6-10 0,14 48-6 15,-8-41-18-15,2-1 17 0,0 4-11 0,-1-3 2 0,2 2 1 16,1 0-11-16,3 0-8 0,-3-3 2 16,1 1-2-16,0-2-14 0,2 0-29 0,1 0 0 15,2-3-12-15,2-2 3 0,2 1-37 16,-1-4-42-16,0-7-32 0,6-1-31 0,2-3-28 16,0-3 20-16,5-5-207 0,5-1-80 0,4-5 37 15,3-3-33-15,1-1 32 0,3-5 79 0,2-1 7 16,0-2 59-16,3-3-2 0,-2 1 8 0</inkml:trace>
  <inkml:trace contextRef="#ctx0" brushRef="#br0" timeOffset="25836.79">6234 1533 365 0,'0'-5'267'0,"-2"0"-39"0,2 1-5 16,0 0-37-16,-1-1-9 0,0 3-14 0,1-1-6 16,0-1-33-16,0 1 7 0,2-1-16 0,-1 4-9 15,0-3-3-15,2 1-5 0,0 2-8 16,0 0 4-16,0 0 23 0,1 3-18 0,1-1 5 15,9 9 20-15,-3-2-21 0,5 0 18 16,-1 3-13-16,0 8 44 0,-1-1-42 0,3 0 31 16,1 3-22-16,0 5 6 0,0-2-5 0,0 4-29 15,1 0 15-15,1 2-8 0,0 4-13 16,-2-2 6-16,1 1-11 0,2 1-9 0,-3 2-12 16,2-3 2-16,0 1-5 0,-4 2-9 0,1 0-1 15,-1 1 4-15,0 1-2 0,-3 4-9 0,0-1 8 16,-2 3-7-16,-2-1-10 0,1 3 2 15,-4 1 3-15,-1 0-6 0,1 0-8 0,-2 3 1 16,-1 0 8-16,-3 2-15 0,0-2 12 16,0-26-12-16,0 13 4 0,-13 54-7 0,5-42-7 15,-1-1-3-15,-2-3-25 0,1 0 10 0,-4-4-15 16,5-5-28-16,-4 2-9 0,0-5 7 0,3-2-94 16,-2-3-33-16,2-4-28 0,-1-1-27 15,-2-3-32-15,3-1 27 0,4-6-232 0,-5-2 9 16,4-3 44-16,1-4 31 0,1-2 28 0,2 0 17 15,1-3 18-15,2 0 32 0,0-6 15 16</inkml:trace>
  <inkml:trace contextRef="#ctx0" brushRef="#br0" timeOffset="26626.42">8408 1535 736 0,'3'0'285'0,"0"-1"-50"16,-1 0-1-16,1 1-25 0,-1-1-29 0,0 1-8 16,1-1-30-16,-1 1 14 0,-2 0-15 0,2 0 15 15,0-1-6-15,-1 1-41 0,-2 0-20 16,2 2 10-16,1-1-22 0,-2-1-16 0,0 2 24 15,0-2 7-15,0 4-14 0,-2 0-9 16,1 2 50-16,1 0-14 0,-2 11-11 0,2-9 2 16,-7 18-12-16,4-7 16 0,1-2-17 0,0 3-21 15,1-2 18-15,1-4-6 0,0-6-4 0,0 4 5 16,0 3-7-16,13 10-5 0,-9-16 14 16,5 3-4-16,-3-5 3 0,-1 0-8 0,2-4-17 15,-1-1 10-15,2 1 0 0,-2-2-21 0,2 0 1 16,-1-1 7-16,1 0-4 0,2 0-10 15,16-14-10-15,-12 6 7 0,-1-2-13 0,0-2 5 16,-2-1-12-16,-1-2 4 0,-1 0-9 16,-1-2-1-16,-2-1 5 0,-1 1-6 0,-4 3 1 15,-1 2 0-15,0 12-1 0,0-10-5 0,0-1-7 16,-15-16 9-16,6 17-20 0,-1 1 8 0,0 3 2 16,-6 0 7-16,2 2-16 0,-2 0 11 0,3 1-16 15,0 3-11-15,-5-2-16 0,4 2-34 16,6 0 8-16,8 0-71 0,-7 0-47 0,7 0-36 15,-8 0-36-15,8 0 27 0,0 0-254 16,-8 0 12-16,0 14 34 0,8-9 32 0,-1 1 24 16,1 0 44-16,0 5 14 0,0 3 18 0,0 3 14 15,0 3 35-15</inkml:trace>
  <inkml:trace contextRef="#ctx0" brushRef="#br0" timeOffset="27406.56">8367 2579 560 0,'1'6'383'0,"5"6"-14"15,-1 4-47-15,2 1-39 0,-2-1-35 0,1 1 40 16,0 1-56-16,0 0-11 0,-2 3-19 16,0-4-14-16,-1-2-1 0,-2-3-31 0,4-4 8 15,-3 0-25-15,-2-2 11 0,2-1-7 0,0-2 9 16,-2-1 10-16,1 0-11 0,-1-2-13 15,-1 0-22-15,0-2 1 0,0 0-9 0,0-3-29 16,-1 1 10-16,-5-7-12 0,4-2-25 16,-2-4-10-16,-1 0 0 0,2-3-15 0,-2 2-21 15,1-1 9-15,4 2-4 0,-1 0-4 0,1 0-2 16,1 4-1-16,0 8-12 0,0-4 10 16,0 2-19-16,13-15 12 0,-7 14-3 0,0 0-15 15,4 0 11-15,0 4 6 0,-1 1 7 0,-1 1-11 16,1 2-8-16,-9 0 16 0,12 0 10 15,17 17-5-15,-14-7 14 0,3 4-1 0,0 2 11 16,-2-1 15-16,0 4-6 0,-2-1-12 0,-2 0 6 16,-1 0-5-16,0-4-1 0,-3 1 16 15,-2-6-6-15,-2-1 8 0,-1 0-3 0,-1-2 33 16,0-3 27-16,0-2-17 0,-2 2 6 0,1-2-8 16,-1-1-6-16,-1-3-9 0,1 1-9 15,-2-1-3-15,0-1-3 0,0-2-22 0,0-9-6 16,2 1 16-16,-2-7-18 0,2 3-22 15,0-1 10-15,0 10 16 0,0-6-24 0,0 3-6 16,12-14-6-16,-7 11 11 0,1 2 4 16,-2 4-13-16,3-3 18 0,1 8-14 0,-2 1-12 15,1 1-10-15,-1 1 6 0,-6 1 26 16,21 11-21-16,-7-2 12 0,-1 3-3 0,1 3 4 16,-2 2-8-16,1 2 13 0,-3 0-1 0,1 2 13 15,-1-1-13-15,-2 1 9 0,-3 1-8 0,0-4 7 16,2-1-13-16,-4-2 11 0,-2-2-33 15,-1-3-10-15,0-10-47 0,0 5-28 0,0-5-34 16,0 0 15-16,-13 12-171 0,9-15-59 16,0 1 31-16,0-1-282 0,1-1 55 0,-1 0 44 15,-7-9 52-15,2 2 33 0,0-2 34 0,-1 0 15 16,7 3 32-16,-6-4 18 0,0 0 34 16,0-1-6-16</inkml:trace>
  <inkml:trace contextRef="#ctx0" brushRef="#br0" timeOffset="28060.97">7906 1430 550 0,'4'-4'268'0,"1"1"-26"0,-3-1-32 0,1 2 24 16,-1-1-17-16,1 1 13 0,-1 0 5 16,0 1-7-16,0-1-35 0,0 0-42 0,0 0-2 15,-1 1 7-15,0 1-44 0,1-1-31 0,-1 0 8 16,-1 2 15-16,0 0-42 0,0 3 14 0,-1-1-17 16,1 2-6-16,-3 2-6 0,-4 6-4 15,3 4 48-15,1 4 22 0,-3 1 2 16,0 5 16-16,-1 3-7 0,0 3 5 0,1 0-6 15,-2 5-15-15,-1-2 0 0,1 4-1 16,2 2-8-16,0 0 1 0,-1 0-11 0,2 2-1 16,1-1-25-16,1 3 13 0,0-2-15 15,2-1-4-15,1 1-1 0,0 2-6 0,0-22-3 16,0 12-1-16,0 7-1 0,0 1-17 0,0 2 9 16,13 49-4-16,-7-46-15 0,0-2 8 15,0 1-19-15,0-1 21 0,2-1-4 16,1-3-2-16,0 2-7 0,-3-5 6 0,6 2-28 15,-4-4 14-15,5 1-7 0,2-1 2 16,0-1-36-16,3 1-14 0,0-3-22 16,3-5-25-16,-1 0-10 0,3-2 10 0,4-3-81 15,-3-5-34-15,1 1-22 0,1-3-33 0,3-2-37 16,1 1 31-16,-5-3-179 0,2 0-9 0,1-1 8 16,-1-5 20-16,3-2 47 0,0-1 22 15,-1-4 36-15,1 1 29 0,3-2 8 0,-16 0 8 16</inkml:trace>
  <inkml:trace contextRef="#ctx0" brushRef="#br0" timeOffset="28775.88">8965 1250 367 0,'1'-5'302'0,"-4"2"-20"0,0 2-29 16,3 0-28-16,3 2-40 0,-2-1-35 0,0-1-12 16,-2 4-29-16,5-3 15 0,0 5-19 0,-2-1-8 15,0 3 13-15,1-2 4 0,4 2-16 16,-5 0 33-16,1 3 7 0,6 5-32 0,5 4 24 16,-3 3-15-16,1-1-3 0,1 2-13 15,-1 0-9-15,-1 2-10 0,3 7 35 0,-2 1-10 16,2 0 4-16,0 5-8 0,-1 3 12 0,2 2-26 15,0 2-3-15,1 2-1 0,-1 0-18 16,-1 1 10-16,-4-1-7 0,0 0-14 0,1 1-5 16,-3-2 2-16,-3 0-7 0,-1 0-6 0,-1 3 2 15,-2 1-3-15,-1-26 0 0,0 13 0 16,0 5-3-16,0 4-17 0,-15 49-4 0,7-48 13 16,-2 3-6-16,1-4-5 0,-2 0 12 15,0 0-11-15,-1-2 13 0,-2-2-24 0,1 1 3 16,0-4-25-16,-3-1-5 0,1-1-7 0,-3-3-14 15,-1 0-18-15,1-4 6 0,-1 0-62 0,-1-6-36 16,3 0-48-16,-2-5-38 0,5 1 23 16,-1-8-178-16,10-4-83 0,1-4 14 15,4-4 46-15,4-2 48 0,-1-2 18 0,2-2-15 16,15-6 27-16,-4-3 41 0,3-2-1 16</inkml:trace>
  <inkml:trace contextRef="#ctx0" brushRef="#br0" timeOffset="29597.09">10664 1534 254 0,'0'4'339'15,"2"-3"-52"-15,-2 1-19 0,1 1-3 0,0 1-13 16,0-2-12-16,1 0 20 0,1 2-31 0,-1-1-27 16,1 1 27-16,1-3-27 0,0 2-7 15,1-1-39-15,9 3 4 0,-3 1-33 0,-1-2-3 16,5 0 8-16,-4-1-15 0,1-1-15 0,5 1-5 16,-5-3-13-16,-12 0-7 0,9 0-8 15,-1 0-6-15,-1 0-2 0,1 0-11 16,-8 0 7-16,17-12-18 0,-13 11 14 0,2-2-18 15,-2-1-5-15,0 1-7 0,0-1 5 0,-2 1-3 16,1-2-8-16,-1 1 5 0,0-1 4 0,-1 2-21 16,0-2 12-16,-1 5-20 0,0 0 25 0,0-6-14 15,0 6 1-15,-12-15 5 0,8 12-11 16,-8-5-3-16,1 2 5 0,2 5-20 0,-2-2 29 16,11 3-26-16,-13 0 21 0,-18 12-11 15,16-3-15-15,0-1 18 0,0 3 5 0,1 4 11 16,1 2-7-16,2 2-7 0,-1-2 17 0,3 3-2 15,3-1 7-15,1 0 2 0,2 1 5 16,2 1-2-16,1-11-4 0,0 4 13 16,0 1-4-16,14 17-3 0,-8-16-12 0,-1-3 2 15,2-1 6-15,1-2-2 0,0-3-2 0,-1 0 8 16,0-2-20-16,0-3-18 0,0-1-32 0,1 1-24 16,-8-2 7-16,7 0-91 0,-1 0-56 15,-6 0-34-15,9 0-57 0,0 0 31 0,3-12-256 16,-7 11 33-16,-1-3 27 0,1 4 22 15,-1-1 53-15,-1-1 38 0,-2 2 0 0,-1 0 49 16,0 0 0-16,0 0 6 0</inkml:trace>
  <inkml:trace contextRef="#ctx0" brushRef="#br0" timeOffset="30293.95">10916 2762 468 0,'3'-2'355'0,"0"-1"-32"16,-3 1-21-16,3-1 0 0,-1-1-21 0,0 1-20 15,-2-2-34-15,0 0-26 0,3 0 17 0,-2-2-22 16,-1 2-23-16,0-2-6 0,0 7-29 16,0-6 5-16,0 6-10 0,0-9-13 0,0 9-15 15,0-7-19-15,-14-1-1 0,7 8-9 16,-6 6 5-16,-1 1-16 0,-3 3 13 0,4 1-8 16,-1 2 5-16,1 2-6 0,2-2-9 0,1 6 7 15,2-6-22-15,2 2 0 0,-2-3 6 16,4-2-2-16,2-1 0 0,1-4-3 0,0 1 6 15,1-6-1-15,0 0 1 0,0 0-6 0,14 9-13 16,-7-9 5-16,0-2-11 0,12-4 3 16,0-1-8-16,0-2-5 0,1-1-3 0,1-3-13 15,-3 1 7-15,-1-2-7 0,1 4-14 0,-5 0 21 16,0 1-8-16,-4 3 0 0,-2 2-22 16,-2 1 12-16,0 2-4 0,-5 1 18 0,0 0 15 15,0 0 4-15,12 12 8 0,-9-7-7 16,-1 2-2-16,3 10 5 0,2-2-5 0,-1 0 4 15,-1-1 2-15,-1-2-5 0,1 3-4 0,0-6-4 16,-1-4-26-16,1 0-31 0,-1-3-15 16,2 2 4-16,0-3-142 0,-6-1-43 0,7 0-57 15,4 0 25-15,11-12-265 0,-8 4 9 16,-1 2 31-16,1-2 73 0,-7 2 15 0,-1 0 27 16,-3-2 25-16,0-1 2 0,-3 2 67 0,0-3 3 15</inkml:trace>
  <inkml:trace contextRef="#ctx0" brushRef="#br0" timeOffset="31069.54">10467 1446 645 0,'3'-3'300'16,"-1"0"-34"-16,0-1-10 0,-1 2-7 16,2-1-17-16,-2-1-19 0,0 1 4 0,0 0-42 15,0 1 3-15,-3 0-12 0,3-1-47 16,-2 2-6-16,0-2-9 0,0 1-15 0,-3 1-6 15,1 1-18-15,-1 0-18 0,1 1 30 0,-2 1-20 16,0 1 5-16,-1 0-6 0,-7 4 17 0,-1 3-8 16,3-1-9-16,-3 2-5 0,2-1 10 15,2 4-5-15,-4-2-7 0,2 5 15 0,-1 3-23 16,0 2 29-16,2 0 5 0,-1 0-21 0,2 2 10 16,0 2-12-16,0 0 0 0,1 3 7 0,0 0-16 15,1 1 8-15,0-1 6 0,1 2 1 16,0 1 6-16,0 1-12 0,3-1 13 0,-1 2 2 15,0-1 8-15,1-1-9 0,2 0-7 16,0 0 7-16,-1-1-9 0,1 1 3 0,0 3-20 16,-3-1 11-16,3 0-7 0,2 0-3 0,-1 2-13 15,1 0 13-15,0 0-7 0,-1 0-12 16,0 1-5-16,1 2 10 0,-1-2-2 0,1 3 1 16,0-20-16-16,0 8 16 0,0 7-19 15,13 40 15-15,-8-34-2 0,3-1 1 0,-3 0-20 16,3 1 12-16,0-3-8 0,0 0 14 0,0-1-4 15,4-1-19-15,-3-1 20 0,2 1-5 0,1-2 7 16,0-3-14-16,2 3-5 0,-1-2 7 16,1-4-26-16,2-1-23 0,-2 0-16 0,6-3-29 15,0-2-28-15,0-1 12 0,2-4-96 16,-1 0-55-16,2-3-34 0,1-2 26 0,2-2-196 16,2-3-69-16,0-2 49 0,0-4 15 0,-15-1 41 15,8 0 37-15,3 0 42 0,28-9-20 0,-28-1 75 16,3 4-10-16,1-3-9 0</inkml:trace>
  <inkml:trace contextRef="#ctx0" brushRef="#br0" timeOffset="31836.1">11233 1255 328 0,'1'-6'312'0,"0"2"-27"0,3 2-19 16,-3 0-30-16,-1-1 14 0,-1 0-48 0,0 3-33 16,2 0-4-16,-1 0-17 0,-4 0-5 15,8 5-48-15,-1-5-7 0,-2-1-4 0,1 4-1 0,3 2 3 16,3-2-1-16,-1 4-5 0,1 0 11 15,4 1 3-15,0 4-13 0,6 0-12 0,-2 2 25 16,1 1-39-16,0 2-16 0,-2 0 12 16,1 1-17-16,-1 3 29 0,-1 2-7 0,0-1-28 15,-2 7 6-15,0 3 8 0,0 3-24 0,0 6 19 16,1-1 8-16,-1 4-4 0,1 4-5 0,-4-2 24 16,1 2 12-16,-2 1-10 0,-3 4-19 15,1-2 2-15,-1 2-10 0,-1 0 17 0,-2 0-4 16,-2 4 3-16,0-29-28 0,0 15 8 15,0 8-19-15,-15 61 26 0,5-54-2 0,-1 0-16 16,-2-1 7-16,0 0 3 0,-2-4-7 16,1-2-4-16,-2 1-10 0,-4-3 9 0,3-1 4 15,-2 0 3-15,-2 0-1 0,-2-2 10 0,1-1-31 16,-1-4-19-16,-1-2 3 0,-1 2-66 16,-2-3-74-16,-2-1-36 0,-5-2-41 0,4-3 22 15,-1-1-287-15,2-1 25 0,3-3 48 0,-3-3 11 16,2-3 27-16,2-5 45 0,3 1 24 15,5 1-1-15,-3-2 28 0,-1-7-14 0</inkml:trace>
  <inkml:trace contextRef="#ctx0" brushRef="#br0" timeOffset="34973.76">12313 2167 504 0,'0'0'366'0,"-16"0"-59"0,16 0-2 0,0 0-44 16,0 0-9-16,-13 0-26 0,-2 21 10 0,13-19-27 16,0-2-15-16,1 0 5 0,-1 0-33 15,3 1-2-15,2 0-2 0,2 0-2 0,4-2-21 16,18 1-4-16,-12 0-2 0,10 0-9 15,5 0-8-15,2 0-22 0,4 0-1 0,1 0-13 16,1 0-5-16,1 0-9 0,0 0-13 0,-3 0 5 16,0 0-9-16,2 0-9 0,-6 0-12 0,1 0-4 15,-6 0-26-15,-3 0-13 0,-4 0-12 0,-4 0-10 16,-3 0 2-16,-3 0-32 0,-1 0-36 16,-3 0 11-16,-6 0-42 0,0 0-20 15,10-6-33-15,-14 5-50 0,1 0 22 0,-3-1-199 16,1 1-55-16,-2 1 33 0,0 0 29 15,-4 0 37-15,-4 0 7 0,-3 0 20 0,-5 0 9 16,-2 0 32-16</inkml:trace>
  <inkml:trace contextRef="#ctx0" brushRef="#br0" timeOffset="35265.53">12329 2355 269 0,'-2'3'374'0,"1"-1"-50"0,-1 1-5 16,1-2-5-16,0 3-31 0,3-2-37 16,0 0 75-16,1 1-14 0,3-1-38 0,13 1-16 15,2 1-15-15,5-2-23 0,1 1-26 16,1-3-15-16,4 2-18 0,1 1-15 0,1-2-11 16,2 0-11-16,-2-1-27 0,0 0-2 0,-1 2-17 15,1-1-20-15,-1-1-5 0,-18 0-33 0,4 0-33 16,4 0-9-16,0 0-12 0,-1 0 2 15,-3 0-64-15,-2 0-26 0,-4 0-40 16,-3 0 0-16,-1 0-75 0,-2 0 23 0,-7 0-137 16,7 0-108-16,5-8 26 0,-11 6 31 0,0-1 26 15,-1-1 14-15,-1 2 40 0,1-3 17 16,-1 1 8-16</inkml:trace>
  <inkml:trace contextRef="#ctx0" brushRef="#br0" timeOffset="35817.01">12653 1963 490 0,'-2'-4'379'0,"0"1"-45"0,1 0-16 0,1-1-44 15,0 2-35-15,-2 1 30 0,0-1-32 0,-1 0-28 16,3-1-23-16,-2 3-21 0,2-1-18 16,-1 1-16-16,2-1 25 0,1 3 21 0,1 0-23 15,1-1 11-15,1 3-9 0,8 4-6 0,4 1 1 16,0 1-20-16,3 1 9 0,3-1-18 15,0 1-7-15,0 1-10 0,5 2-5 0,2-1-23 16,3 1-7-16,4 0-3 0,2 1 0 0,3 3-7 16,5-2-9-16,-1 1-6 0,2 0-9 15,-3-1-2-15,0 0 4 0,-5 0-10 0,-6-2 6 16,0 1-19-16,-5-1 11 0,-4-1-14 16,-4-1-4-16,3 2 6 0,-9-1-7 0,-1 0 18 15,-9 4-10-15,3-6-4 0,-8-2 9 0,0-1 0 16,-16 17-9-16,5-6 1 0,-6-2 13 15,-3-2-21-15,-3 3 18 0,-3-1-13 0,-2 2 13 16,-6 1-1-16,0 1-20 0,-2 3 0 16,-1-2 18-16,-1 2-19 0,3 0-19 0,-3 1-29 15,3-1-44-15,0 0-17 0,2-3 13 0,1-1-132 16,2 0-72-16,5-1 25 0,1-4-252 16,3-1-28-16,0-2 57 0,3 3 49 0,4-7 13 15,0-2 19-15,6-2 50 0,-3-2 53 0,7 0-15 16,0 0 15-16,2-2 25 0</inkml:trace>
  <inkml:trace contextRef="#ctx0" brushRef="#br0" timeOffset="42895.32">14834 1494 425 0,'0'0'306'16,"0"0"-37"-16,0 0-22 0,0 0-13 0,0 0 3 15,0 0-22-15,0 0-25 0,0 0 22 16,0 0-42-16,0 0-7 0,0 0-19 0,19-3 26 16,-19 4-25-16,-2 1-16 0,-2 0 21 15,2 0-41-15,-2 0-8 0,1 0 4 0,1-2-1 16,-3 2-12-16,1 0 14 0,1-2-36 0,-1 0 13 15,-1 0 15-15,1 0-16 0,0 0-34 0,4 0 32 16,0 0-20-16,-7 0-3 0,-5-10-17 16,3 1 1-16,1-2 0 0,1 0 22 15,4 2-27-15,1 1 3 0,0-1 4 0,2 9-9 16,0-6-10-16,0-1 2 0,0 7-6 0,14-25 14 16,-6 13-24-16,1 5 6 0,3-1-4 15,-1 5 9-15,-2 1-23 0,-9 2 16 0,14 0-4 16,15 11-3-16,-16-3 2 0,-2 4 7 0,1 2 0 15,-3 3 0-15,1 3-7 0,-2 0 13 16,-2 1-8-16,-1 3 15 0,-3-1-9 0,0 2 11 16,-2-13-6-16,0 5 7 0,0 3-1 0,-15 21 1 15,7-22-3-15,-3 1-4 0,1-1-2 0,-2-2 6 16,-1-3 1-16,-5 0-1 0,2 1-12 16,0-6-1-16,-3-1 5 0,2 0-1 0,0-1-8 15,-1-2 2-15,1-3 2 0,4-1-12 16,3-1-13-16,-2 0-3 0,3 0-5 15,-12-12 1-15,17 8-10 0,-3-1-5 0,1-6 13 16,0 5 2-16,2-1-9 0,4 3 19 0,-2 1-14 16,2-1 4-16,0 4-2 0,0 0 13 15,0 0 1-15,14-3 8 0,-8 5 13 0,10 3-6 16,2 0 22-16,1 3-6 0,0 0 8 0,2 3-1 16,-1 1-1-16,2-3 0 0,-1 1-18 0,1-1 2 15,-7-1 1-15,4 1 2 0,-6-1-17 0,-3-3-10 16,0-1-12-16,-1-3-33 0,-1-1-21 15,-8 0 7-15,13 0-118 0,14-10-66 0,-14 3-76 16,3-3 28-16,-1-2-232 0,-1-3 31 16,2-1 31-16,2-1 38 0,-1 0 30 0,2 3 27 15,3-4 25-15,-6 3-8 0,8-2 16 16,3-2 40-16</inkml:trace>
  <inkml:trace contextRef="#ctx0" brushRef="#br0" timeOffset="43527.08">15427 1560 379 0,'2'0'409'15,"2"-1"-33"-15,-4 1-20 0,2 0-37 0,1-1-41 16,-3 0 19-16,0 2-34 0,0-2-14 0,-3 1-33 16,1 0-11-16,0-1-7 0,0 1-14 0,-1-1-14 15,-1 1-5-15,0-3-29 0,0 3-7 0,1-1-10 16,-1-2-24-16,-1 2 6 0,2-4-13 15,-1 1-12-15,0-1 2 0,4 0-5 0,-2 0-19 16,-1-1 9-16,1 0-17 0,2 1-5 0,0-1 10 16,0 6-8-16,0 0-2 0,0-8-6 15,13-10-15-15,-6 11 10 0,2 2-2 0,0 3-6 16,0 0-4-16,1 2 3 0,-2 0 1 16,19 11 0-16,-11-3 1 0,2 2 8 0,0 1 1 15,-2 3-4-15,0 0-5 0,-5 3 13 0,-1 2-10 16,0-1-7-16,-3 0-4 0,-3 1-6 15,-4-1 16-15,0-9-1 0,0 5 3 0,-13 16-14 16,1-13 14-16,1 0-1 0,-5-1-2 0,1-3-1 16,-4-1 1-16,-3 1-19 0,2-2 10 15,-2-2-11-15,-1 1 11 0,3-5-15 0,-3 0 6 16,1-4-12-16,6 1-7 0,0-1 8 16,5-1 4-16,11 0-8 0,-9 0-3 0,9 0 10 15,-7 0-1-15,-4-11-12 0,9 8 6 0,2 0-8 16,2-1 14-16,0 1-2 0,3-1 6 15,1 3-13-15,1-1 20 0,0 1-8 0,13 5 18 16,-10-4 11-16,21 7 10 0,-11-1-18 16,4 2 19-16,1 0-26 0,-2 2 24 0,-1-1-18 15,3 1 22-15,-3-1-21 0,1-1-7 0,-3 0 5 16,3-4 20-16,-3 1-26 0,1-1 17 16,-2-3-5-16,2 0-28 0,-8-1-6 0,-3 0 0 15,3 0-24-15,16-11-28 0,-20 5-19 16,5 0-31-16,-4-3-30 0,4 1 13 0,-9-2-113 15,3-2-42-15,-5 2-67 0,-1 0 31 0,2 1 32 16,-4 2 25-16,0 7 25 0,0-8 19 0,0 2 22 16,0 6 16-16,0-7-287 0,-13-4 58 15,9 9 44-15,-4 0 6 0,-9-1 14 16,3 1 74-16,5 2-13 0,-20 12 5 0</inkml:trace>
  <inkml:trace contextRef="#ctx0" brushRef="#br0" timeOffset="44558.08">15283 2630 293 0,'3'-4'423'0,"-3"0"-78"0,2 2-41 0,-2-1-51 15,0 3-29-15,0 0 10 0,0 2-10 16,0 2-26-16,0 3 51 0,0 11-1 0,0-6-43 16,0 5-8-16,0 5 12 0,0 2-15 0,0 3-13 15,0 1-30-15,0-1 6 0,0 2-20 16,0-3-5-16,-12 28-23 0,6-30-1 0,3 1-1 15,-1-4-12-15,-1-4-2 0,0-4 2 16,-1 1 0-16,1-4-24 0,1-5 5 0,-2 2 11 16,3-2-15-16,-4-2-9 0,2-2-1 0,-1 0-9 15,6-1-7-15,-9 0 8 0,-11-13-10 16,9 1-11-16,6 3 14 0,0-1-14 16,3 3-9-16,2 1-9 0,0 6 21 0,0 0-16 15,0-9 7-15,0 9-5 0,0-7-6 0,14-3-13 16,4 3 21-16,2 3-20 0,0 0 18 15,2 2-19-15,1 1 18 0,2-1-2 0,2 1-9 16,0 1 0-16,2 0-1 0,-2-1-1 0,0 1-14 16,-5-2 9-16,1 0-11 0,-2 1-25 15,-6 1-4-15,-3-2-21 0,-4 2-30 0,1-2 8 16,-3 2-25-16,-6 0-23 0,0 0 12 0,6 0-57 16,-6 0-18-16,0 0-17 0,0 0-19 0,0 0 21 15,13-12-11-15,-13 9 6 0,-4 0 11 16,1-1 18-16,3-1 18 0,-4 0 10 0,0 1 7 15,0-1 33-15,0-9 17 0,-2-2 15 16,1 0 22-16,-1 1 41 0,1 1 19 0,0 3 17 16,3 1 49-16,-2 1 6 0,1 3 31 0,3 0-5 15,-2 0 4-15,0 3-10 0,0-1 36 16,2 1 2-16,-2 1-21 0,-1 1 20 0,3 1 27 16,0 0 16-16,-4 12 18 0,1 8 2 15,1 2 4-15,-3 7-27 0,5 1 10 0,0 2-31 16,0-15-3-16,0 6-17 0,0 6-20 15,0 1-6-15,0 0-26 0,0-1-16 16,0-1-7-16,12 29-40 0,-12-36-14 0,0-6-28 16,0-3-33-16,0-12-19 0,0 8-40 0,0-2 11 15,0-6-152-15,0 0-65 0,-10 8 30 0,8-11-287 16,0-1 66-16,0-2 38 0,-7-6 50 0,3-5 11 16,-4 1 16-16,1-1 53 0,-1 1-12 15,-2-1 41-15,1-1-13 0,0 1-3 0</inkml:trace>
  <inkml:trace contextRef="#ctx0" brushRef="#br0" timeOffset="45288.65">14319 1408 265 0,'3'-6'315'16,"-2"3"-44"-16,1-2-27 0,-1 2 0 0,1 0-27 15,0 0-3-15,-2 0-40 0,2 1-32 0,0-1-7 16,-2 2-4-16,1-2-25 0,-1 3-13 16,-2 0 31-16,1 3 9 0,1 1-19 15,-4-1-3-15,-3 11-9 0,-2-2 5 0,2 3 16 16,0 2-30-16,-3 0-10 0,0 2 33 0,-1-2-11 16,1 5 7-16,-1 2-9 0,3 0 3 0,-1 3-16 15,-2 0 12-15,4 1-31 0,-1 2 17 0,0 1-4 16,-1 3-12-16,2 2 9 0,-2 0-3 15,3 1-16-15,-2 1 1 0,3 1 15 0,0 0-4 16,3 0-11-16,0 4 1 0,-1-2-9 0,1 1 13 16,0 4-19-16,2-1 13 0,0 1-21 15,-2-1 4-15,2 2 8 0,0-25-13 0,0 15 0 16,0 5-6-16,0 5 8 0,10 51-2 16,-7-45 4-16,3-3-26 0,-1 3 20 0,2-2-12 15,2-1 6-15,0-1-15 0,2 2 2 0,1-4 1 16,2 2-10-16,2-3-17 0,3-1-16 15,0 0-4-15,3-2-12 0,2-1-18 0,3-1-26 16,1 0-2-16,3-3 9 0,0-1-91 16,5-3-19-16,-2-3-41 0,4-2-51 0,0-2 26 15,2-5-186-15,-2-3-62 0,1-2 24 0,2-5 47 16,-2-2 16-16,4-2 48 0,0-4 45 0,0-4 7 16,4 0-5-16,-23 0 28 0</inkml:trace>
  <inkml:trace contextRef="#ctx0" brushRef="#br0" timeOffset="46195.51">15881 1310 669 0,'2'-9'219'0,"2"9"-14"0,3-5-15 15,-4 0-19-15,-1 2-9 0,4 0-6 0,-1 2-15 16,-5-2 4-16,4 5 2 0,0-4-23 15,-1 4-7-15,0 0-7 0,3 2 11 0,-1-2 12 16,-3 3-25-16,2 0-8 0,0 0 2 0,-1-1 34 16,4 9-14-16,2 1 11 0,0 0-1 15,2 0-2-15,2 4 2 0,1 1 5 0,2 0-13 16,-1 0-10-16,3 0 5 0,-1-1-12 0,-2 6-4 16,5 1-5-16,-2 4-2 0,2 0-11 15,-1 0 2-15,0 3-4 0,2 3-2 0,-1 1 0 16,-2 0-9-16,-2 4-8 0,1-2-5 0,0 3 4 15,-4 1-6-15,1 0-8 0,-1-3-3 16,1 3 2-16,-4 4-11 0,-1 0 3 0,1 1-10 16,-3 3 1-16,-3-2 0 0,0 2-16 15,-2 2-5-15,2-1 12 0,-3 0-6 0,-1-1-7 16,0 2 6-16,2-1-4 0,-2-26 8 16,0 12-14-16,0 9 1 0,0 0 9 0,-11 48 5 15,7-42-19-15,-3 0 20 0,-1 0-22 16,-2-2 13-16,-5 2 4 0,-2-1-1 15,-1-1-13-15,0-2-5 0,-2 0 18 0,-1-2-27 16,0-4 3-16,-2-1-12 0,0-3-11 0,4 0-1 16,-6-1-26-16,2-5-6 0,0-1-16 0,2-2-15 15,2-6 11-15,1 0-90 0,3-3-18 0,-2-1-11 16,0-1-25-16,3-5-21 0,5-1 27 16,0-7-168-16,3 0-112 0,1-3 47 15,3 0 20-15,2-2 30 0,0 0 27 0,0-4 22 16,0 1 49-16,2 1 18 0,0-2 7 0</inkml:trace>
  <inkml:trace contextRef="#ctx0" brushRef="#br0" timeOffset="48737.69">18230 1392 646 0,'0'0'299'0,"0"0"-46"15,0 0-48-15,0-12-4 0,0 12 2 16,0 0-6-16,-14 0 20 0,14 0-14 0,0 0-3 16,-12 7-27-16,14 12-20 0,-2-8 40 0,0 6-27 15,0 4 15-15,0 4-18 0,8 27-23 16,-7-25 0-16,0-2-17 0,2 1-20 0,-3-2-12 16,0-2 7-16,0-1-29 0,0-2 4 0,0-13-32 15,0 4-26-15,0-2-2 0,0 1-75 16,0-4-13-16,0-5-50 0,0 7-34 0,0-7-80 15,5 5 23-15,-2-7-284 0,1-2 46 16,-1 0 30-16,5-6 30 0,-1-4 42 0,-1 0 11 0,1 1 21 16,-3-3-8-16</inkml:trace>
  <inkml:trace contextRef="#ctx0" brushRef="#br0" timeOffset="48983.35">18368 1431 843 0,'0'-4'340'0,"1"0"-30"15,0 2-22-15,0 0-21 0,0 2-20 0,0 0-29 16,0 3 60-16,0 0-24 0,-1 2 11 16,1 1-5-16,0 13-35 0,1 1-13 0,-2 4-21 15,4-2-30-15,-4-1-14 0,1 1-8 0,-1-12-8 16,0 6-11-16,0 3-17 0,0 0-20 16,0 0-30-16,0-1-23 0,0-2-31 0,0-3-41 15,0-1 3-15,0-2-116 0,0-4-56 0,0 1-52 16,0-7 26-16,0 0 22 0,0 7 20 0,0-7-299 15,0 7 36-15,0-7 15 0,0 8 51 16,0-8 20-16,0 7 38 0,0-7 38 0,0 8 10 16,0-1 10-16</inkml:trace>
  <inkml:trace contextRef="#ctx0" brushRef="#br0" timeOffset="50025.25">18379 2697 404 0,'3'4'322'16,"-1"-3"-43"-16,-1 1-19 0,-1 0 3 15,0 1-18-15,0-1-31 0,-1 1 13 0,1 0-25 16,-1-1 9-16,0 0-24 0,-2 0 27 16,3 0-53-16,-2-1 18 0,-1-1 2 0,0 2-29 15,2-2-12-15,-3 0-3 0,1 0-5 0,0-2-15 16,0 0-1-16,-1 1-17 0,2-4-16 15,-3 0 4-15,2-1-22 0,1 1-8 0,0-2 9 16,2 1-7-16,0-3-7 0,0 3-10 0,0 6-6 16,0-11-6-16,10-9-1 0,-3 11-7 15,3-3 9-15,-2 9-16 0,3 1 13 0,-11 2-10 16,21 12-3-16,-7-4 9 0,-4 7 3 0,2 4-10 16,-5 2 3-16,-2 1-2 0,-3 2 2 15,2 0-2-15,-3 0 11 0,-1 0-11 0,0-12 5 16,0 5 3-16,0 3 6 0,-12 19-5 0,6-17 5 15,-4-5 2-15,1-3-2 0,-2-2 1 16,-2 0-6-16,0-2-1 0,-2-3-3 0,0-2 3 16,-3 2-9-16,4-2 4 0,-3-2-7 0,0 1 7 15,-1-2-18-15,1 1 3 0,3-3-2 16,3 2-6-16,0-2 4 0,2 0 5 0,3 0 5 16,1 0-11-16,5 0-8 0,0 0 11 0,0 0 4 15,0 0-5-15,0 0-7 0,-8-11 2 16,10 9 2-16,1 1 5 0,4-3-8 0,-2 3 14 15,12-3-7-15,-4 0 6 0,0 3 5 0,7 1 17 16,-10 0 8-16,5 0-10 0,2 0 14 16,25 14-3-16,-21-9-2 0,4 4 5 0,-2-6-24 15,1 4 19-15,0-1-24 0,-1 1 6 16,5-3-4-16,-7 1 0 0,-2-1 13 0,-1-3-18 16,-11-1 7-16,3 0 5 0,-1 0-5 0,0 0-20 15,-2 0-9-15,0 0 15 0,13-13-15 16,-10 4-36-16,-2 1-13 0,-5-1-9 0,1 1-12 15,3-7-47-15,-2 5 13 0,-2-7-64 0,1-1-36 16,-2-1-27-16,-2-1-18 0,0 12-40 0,0-3 27 16,0-4-210-16,0-2-39 0,0 0 64 15,-17-15 33-15,11 19 29 0,-2 0 3 0,-2-1 25 16,-8 3 26-16,4 0 41 0,-1 3 9 0</inkml:trace>
  <inkml:trace contextRef="#ctx0" brushRef="#br0" timeOffset="50896.19">17921 1359 293 0,'1'-3'251'0,"-1"-2"-11"0,4-9-28 15,-4 4-15-15,2 6-31 0,-2-1 2 16,0 2-18-16,2 1 2 0,-4-1-33 0,2 3-3 15,0 0-10-15,0 0-1 0,0 0-6 0,0 0-7 16,0 0-19-16,2-3 2 0,-2 4-5 0,0 1 29 16,0-2-10-16,-2 4-13 0,0 0 6 15,-1 1 26-15,-3 7-10 0,1-1-7 0,-1 1 7 16,2-2-26-16,1-1 11 0,-5 6-9 16,-1 2-8-16,-1-2-5 0,1 0 40 0,0 1 6 15,0-1-21-15,0 7 5 0,-1-2-5 0,3 3-3 16,-3-2-9-16,3 3 18 0,0 2-23 15,2 1 8-15,-1 2-13 0,2-3 19 0,-2 5-11 16,2-2 0-16,4 3 8 0,0-16-4 0,0 9-6 16,0 4-2-16,0 4-3 0,0 0-8 0,0 2 5 15,0 1 0-15,0-1-9 0,0 1 10 16,0-2-20-16,0 4 17 0,0 1-10 0,0-1-12 16,0 0 20-16,8 41-15 0,-6-40 12 15,2 2-10-15,0-2 1 0,-1-1-15 0,-2 3-3 16,2-2 29-16,1-1-16 0,0-2-2 0,0 2-4 15,1-1-6-15,-2 0 0 0,2 0-7 0,3-1 3 16,0 0 1-16,0 0 9 0,-1 2-16 16,0-1 12-16,0-2-8 0,2-3 8 0,2 3-13 15,2 1 6-15,4 0-1 0,2-2 1 16,-3 2 5-16,6-1-3 0,1-1-29 16,1 1 12-16,-1-1-7 0,2-3 10 0,0 2-17 15,-1-3-17-15,-1-2 16 0,-3 0-37 0,1-5-24 16,-4-2-14-16,0 2-23 0,-3-5-47 15,0-1 0-15,-4-4 15 0,1-2-101 0,-2-3-21 16,-5-6-47-16,1-2 29 0,1 0-225 16,-6 0-50-16,0 0 64 0,10-10 33 0,-7 6 38 15,4-11 33-15,-1 2 5 0,4 2 25 0,-6-5 72 16,3 1-34-16,-2-2 37 0</inkml:trace>
  <inkml:trace contextRef="#ctx0" brushRef="#br0" timeOffset="51737.44">18809 1056 244 0,'0'3'233'0,"1"-2"-49"0,2 0 26 16,-4 2-14-16,-1 1-16 0,4 1-13 16,2-2 7-16,-2 4 20 0,-1 6-26 0,4-2-8 15,1 1 1-15,4 3 1 0,-1 3-10 16,3 0-6-16,2 4-11 0,-1 0 16 0,0-5-5 15,0 2-16-15,1 0 10 0,1 1-20 0,0 1-11 16,2 3-20-16,4 1 1 0,-5 1-4 0,2 6-11 16,2 2 11-16,-1 4-9 0,3 0 13 15,-3 4-16-15,-2-2-3 0,2 2-19 16,-4 3 16-16,2-1-16 0,-2 5 7 16,-2 0-25-16,-2-1 8 0,0-2-1 0,-1 0-13 0,-1 5-6 15,-1-7 7-15,1 4-1 0,-3 0-4 0,1-2-6 16,-1 2 3-16,0-1-2 0,0 1-7 15,-3-1-6-15,1 0 19 0,-4 2-9 0,1 0-3 16,-1-23 10-16,0 11-29 0,0 6 6 16,-16 53 14-16,6-45-12 0,-2 1-3 0,1 0-11 15,-5 1 26-15,-1-4-7 0,-1 0 2 0,-2-4-1 16,-2-1-7-16,1-3-21 0,-1 0-25 16,0-4 22-16,-2-2-15 0,4-3 3 0,-1-3-59 15,0-3-3-15,4-2-4 0,-4-4-30 16,3-1-18-16,0-3-32 0,3 0-16 15,4-2 17-15,1-5-162 0,3-2-113 0,1-3 10 0,-1 0 59 16,5-2 26-16,0-1 24 0,2 1 23 16,0-2 16-16,0 0 12 0</inkml:trace>
  <inkml:trace contextRef="#ctx0" brushRef="#br0" timeOffset="53617.69">20621 1409 434 0,'0'0'191'0,"0"-13"-27"0,0 13 9 16,0 0-24-16,0 0-20 0,0 0-4 16,0 0-9-16,0 0-7 0,0 0-20 0,0 0-2 15,0 0-14-15,0 0-5 0,0 0-25 0,0 0 14 16,0 0-4-16,0-13-6 0,0 13 9 15,0 0-6-15,0 0-14 0,0 0 0 0,0 0-8 16,0 0 6-16,19-19 29 0,-19 19 5 0,-1-1-17 16,1-1 7-16,-1 2 0 0,2-2-10 15,-2 2 4-15,1-3 15 0,0 2-8 0,0-1-14 16,-1 0 19-16,1 0 18 0,-1-1 5 16,1 1-22-16,-1 0-6 0,0-1 10 0,1 1 1 15,0 2 8-15,0 0-24 0,0 0 40 0,0 0-46 16,0 0 24-16,0 0-9 0,0-7-6 0,0 7-6 15,0 0 36-15,0 0-9 0,0 0-8 0,-5-11-18 16,5 15-5-16,-1 0-4 0,-1 2 19 16,4 13 12-16,-2-10-22 0,0 8 14 15,0 7 14-15,-12 28-14 0,11-22 7 0,0 5-15 16,-1-7 7-16,1 3-14 0,-1 0-5 0,2-2 4 16,-1-3-10-16,0 0-9 0,-1-4 8 0,0-3-11 15,1-5-22-15,0-3-36 0,1-11-27 16,0 7 5-16,0-7-109 0,0 0-79 15,0 7 22-15,6-4-224 0,-4-5-57 0,0-3 37 16,6-6 34-16,1-3 15 0,0-1 27 0,-2 1 24 16,-2-2 33-16,7 1 11 0,-4-3 32 0</inkml:trace>
  <inkml:trace contextRef="#ctx0" brushRef="#br0" timeOffset="53995.8">20805 1445 448 0,'1'-1'332'0,"-1"1"-10"0,-1 2-2 0,1 3 16 16,-3 10-64-16,1-1-34 0,2-7 54 16,-6 23-26-16,4-9-13 0,-2 1-13 0,3-1-27 15,-1 2-26-15,0-4-20 0,0 2-2 16,-1-2-21-16,0-1-19 0,0-2-18 0,0-5-12 16,0-2-5-16,0 0-2 0,0-2 0 0,2-2-15 15,-3 0-13-15,0 0 3 0,0-4-3 0,0 1-5 16,1 0-1-16,-1 0-14 0,0 0-4 15,1-2 3-15,3 0-1 0,0 0-7 0,0 0-1 16,0 0-6-16,0 0-16 0,-7 0 6 16,0-9 7-16,8 6-20 0,2 1 11 0,1-1-2 15,2 2-1-15,0-1 0 0,12-1 9 0,-4 2-13 16,6-1 0-16,-10 2 3 0,5 0-20 16,3 0-19-16,3 0-31 0,0 0 11 0,-2 0 4 15,1 0-95-15,-2 0-8 0,-2 0-27 16,-2 0-13-16,12-9-61 0,-17 7 5 0,-1-1 24 15,-1-1-63-15,6-4-23 0,-7 0-14 0,-1-1-14 16,-3 2 8-16,1-1-12 0,-2-1 34 16,-1 1 32-16,0 1 57 0,1 0 64 0,-1 7 105 15</inkml:trace>
  <inkml:trace contextRef="#ctx0" brushRef="#br0" timeOffset="54204.52">21040 1623 1048 0,'0'-10'121'0,"-11"-10"26"16,8 11 4-16,1 5 12 0,-3-2 8 16,4 3-19-16,-2 1 24 0,0-3-20 0,1 5 16 15,-1 0-19-15,-1 0 18 0,1 2-19 16,0 2 60-16,-5 10 15 0,1-2-17 0,-2 6 4 15,3 0-12-15,-3 2-8 0,5 4-19 16,2 1-11-16,-1-2-14 0,1 4-21 0,0-5-26 16,0 0-2-16,0-2-38 0,0-2-19 15,2 1-32-15,-2-7-58 0,2-12 6 0,0 11-108 16,0-2-56-16,0-2-51 0,0-7 25 16,0 7 22-16,0-7 18 0,0 7-306 0,0-7 27 15,0 8 32-15,0-8 32 0,0 8 37 0,-15 13 24 16,8-8 21-16,-2 0 3 0,0 2 47 15</inkml:trace>
  <inkml:trace contextRef="#ctx0" brushRef="#br0" timeOffset="54565.53">20497 2520 421 0,'-1'-3'488'0,"1"0"-94"16,0 1-21-16,-1 0-22 0,1 2-44 15,2 0 12-15,-2 3-1 0,2 0-19 16,5 11-8-16,-2 4-19 0,2 4-27 0,-2 1-28 15,-1 1-12-15,0 2-35 0,-1-2-3 0,-2 3-26 16,3 0 4-16,-4-13-16 0,0 6-24 0,0 2-18 16,0-1-22-16,0 0-30 0,0-3-36 15,0-2-27-15,-12 8-28 0,12-24 4 0,0 0-167 16,0 0-73-16,1 7 26 0,1-10-279 16,-1-2 24-16,1 0 60 0,4-11 40 0,0-2 31 15,1-1-17-15,3-1 43 0,1 2 40 0,-1-1 12 16,4 3 52-16</inkml:trace>
  <inkml:trace contextRef="#ctx0" brushRef="#br0" timeOffset="55021.76">20764 2583 1093 0,'2'-4'391'16,"-2"1"5"-16,2-2-38 0,-1 0-9 0,0 0-31 15,-2 0-11-15,2-1-17 0,-1 0-29 0,0 1-5 16,0 5-18-16,0-7-13 0,0 7-33 0,0-9-22 15,0 0-13-15,0 3-10 0,12-6-18 16,-5 0-11-16,3 0-19 0,2 4-6 0,0 0-18 16,-2 4 19-16,2 2-29 0,0 2 10 0,-4 0-6 15,6 0-14-15,14 10-8 0,-13-3 7 16,0 2-19-16,-3 0-7 0,1 2-12 0,-2 3 19 16,-7-4-23-16,-1 0-2 0,-2-1 13 15,-1-9-7-15,0 12-11 0,-12 17 11 0,-1-15-8 16,-3 2-4-16,-2 1 9 0,1-1-13 15,-2-1-1-15,-1-1 22 0,2-1-20 0,-1-1 11 16,2 0 7-16,1-2-26 0,2-6 30 16,1 4-21-16,4-4 13 0,2-1-5 0,1 1-12 15,2-2 20-15,1 1-13 0,2-3 7 0,0 1 0 16,1-1-4-16,0 0-6 0,0 0 0 0,0 0 12 16,11 2-15-16,-3-2-1 0,-1 0-2 15,18-2 19-15,-15 2-35 0,8 0 16 0,25-9-28 16,-18 8-28-16,1-2-15 0,-4-1-17 0,4-3-32 15,1 6 12-15,-2-1-110 0,-2-1-42 16,-1-1-35-16,-1-1-44 0,-1-3 30 0,1 1-245 16,0-3 35-16,2-2 68 0,-1 0 2 15,-1-4 41-15,-3 0 55 0,2-2 14 0,-1-4 25 16,2 2 16-16,1-4-1 0</inkml:trace>
  <inkml:trace contextRef="#ctx0" brushRef="#br0" timeOffset="55819.89">21364 1102 776 0,'2'-2'292'0,"-7"3"-27"0,6-2-53 16,-1-1 7-16,0 2-31 0,1 0-7 0,-3 0-21 16,3 3-20-16,0 1 1 0,0 0 23 15,3 6-19-15,1 0-15 0,2 4 36 0,0 3 12 16,3 3 3-16,-1-1-9 0,-1 3-10 0,4 0 9 16,-3 2-22-16,3 1 0 0,1 0-23 15,-1 5-11-15,4 4-2 0,-3-1-9 0,1 4-10 16,-1 3-3-16,0-2-13 0,0 5 0 0,2 2-12 15,-2 4-17-15,-2-1 6 0,2 3-10 0,-4 3-10 16,-1-1 14-16,0 2-10 0,-2-1-16 16,-4 2 8-16,0 1-4 0,-2-27 1 0,0 15 0 15,0 9-15-15,0 3 0 0,-16 61 9 16,10-57-5-16,-3-5 4 0,2 0-4 0,-5 0-8 16,0-3 0-16,-2-2-5 0,-1-1 13 15,-1-4-4-15,-1-2 2 0,-1-1-9 0,1-4 12 16,-2 0-7-16,0-1-1 0,1-5-13 0,-1-2-2 15,1 0-9-15,0-5-16 0,3-2-8 16,-2-4-4-16,-1-4-27 0,1 4 5 0,1-5 2 16,4-1-5-16,1-4-12 0,4-5 2 15,1 0 7-15,1-3-47 0,3 0-21 0,2-2-22 16,0 0-31-16,0 0-33 0,-5-12-46 0,8 6 25 16,3-9-133-16,1 3-77 0,5-6 29 15,-2 0 30-15,2 0 27 0,2-3 4 0,-1 2 22 16,4-5 35-16,2-2 39 0</inkml:trace>
  <inkml:trace contextRef="#ctx0" brushRef="#br0" timeOffset="56569.4">23137 1122 584 0,'-3'-3'283'16,"2"3"-24"-16,4-2-18 0,-5 0-28 16,2 1-11-16,-2 1-32 0,2 1-2 0,-7-1-36 15,10 1 6-15,-2 2 6 0,-1 3-8 0,0 4-2 16,-1 6 22-16,1-8-16 0,0 8 26 0,0 1-4 16,0 3-10-16,10 27 2 0,-7-21-4 0,-1 4-22 15,0 2-13-15,-2 1 2 0,0-19-15 16,0 9-8-16,0 3-20 0,0 1-1 15,-12 27 8-15,7-29-7 0,0-4-18 0,-3-2 9 16,1 0-9-16,-1-3 2 0,0-2 1 0,-2-3-3 16,4-1-6-16,-2-5-2 0,1-1 2 0,-1-1-12 15,1-1 3-15,1-1-5 0,1 1-10 0,5-2 2 16,0 0-9-16,-21-12 5 0,13 7-2 16,2 0-10-16,2-1-11 0,-1 2-8 0,3-1 21 15,1 1-14-15,0 0-5 0,1 0-2 16,0 0 7-16,0 4-3 0,0 0-2 0,0 0 7 15,14-13-13-15,-8 11 15 0,8-3-10 0,4 3 8 16,-1-1-14-16,-1-1 12 0,4 2-11 0,-3 0 3 16,0 2-29-16,-5-1 5 0,5-1-52 15,-3 1 12-15,-7 1 8 0,4 0-75 0,-2 0-18 16,0 0-24-16,1 0-27 0,-3 0-53 0,-1 0 23 16,7-6-178-16,-10 3-51 0,0 0 33 0,1 0 32 15,-2-1 23-15,0 1 15 0,-2-1 24 16,1 1 17-16,-1-2 19 0</inkml:trace>
  <inkml:trace contextRef="#ctx0" brushRef="#br0" timeOffset="56823.58">23227 1475 964 0,'-1'-3'316'0,"0"-1"-7"16,0 2-53-16,-1 0-23 0,1 1-24 15,1 1 22-15,0 1-26 0,0 3 53 0,0-1-20 16,0 3 8-16,2 0-26 0,1 13-20 15,-3-9-4-15,6 25-30 0,-3-10-15 0,-2 1-8 16,2 0-22-16,-2-1-9 0,-1-1-4 0,1 0-8 16,-1 0-15-16,1-4-9 0,-1-10-31 15,0 3-28-15,0 3-33 0,0-4-29 0,0 0 6 16,0-3-90-16,0 1-68 0,0-4-32 16,0 0-52-16,0 0 25 0,0-6-271 0,0 8 40 15,0-2 35-15,0-6 30 0,0 9 27 16,0 2 44-16,-17 15 44 0,14-10 14 0,2 1 8 15</inkml:trace>
  <inkml:trace contextRef="#ctx0" brushRef="#br0" timeOffset="57288.32">23267 2363 888 0,'0'1'339'15,"-1"1"-63"-15,1 1-25 0,-3 0 11 0,1 0-32 16,-1 2-26-16,-4 7-25 0,-1 2 45 0,0 3 13 16,1 0 3-16,2-1-20 0,-1 2-1 15,2 4-13-15,0-5-13 0,4 2-9 0,-1-7-5 16,1-12-15-16,0 12-14 0,11 13 1 15,-5-11-15-15,-1-4-17 0,0-1-14 0,1-6 13 16,2 1-38-16,-1-3-1 0,1-1-5 0,2 0 6 16,3 0-36-16,18-16 14 0,-14 8-23 0,-2-3 7 15,1-3-16-15,-2 0-4 0,0-3-25 0,0-1 10 16,-5-1-11-16,1 0 6 0,-2 4-14 16,-3-1 5-16,-3-2-5 0,-1 0 0 15,-1 8-11-15,0-2 9 0,-13-13 2 0,-1 13-4 16,2 1 0-16,-5 1-12 0,-1 2-6 0,-2 2-15 15,0 0 4-15,-2 1-24 0,0 5-2 0,1 0 7 16,12 0-71-16,-5 0 17 0,-4 0-31 16,-9 11-32-16,18-8-43 0,2 0-15 0,1 0-30 15,3-1 25-15,0 0-141 0,4 0-100 0,-1-1 33 16,2 4 22-16,-1-5 71 0,5 2 23 16,-1-2 24-16,1 1 18 0,1-1 12 0</inkml:trace>
  <inkml:trace contextRef="#ctx0" brushRef="#br0" timeOffset="57915.69">23486 809 921 0,'6'10'290'16,"5"-5"18"-16,2 7-43 0,0 3-9 0,8 1-20 15,-4 0-26-15,4 1-16 0,2 6-22 0,-1-1 32 16,4 4-23-16,1 4-9 0,1 1-10 15,-1 5-12-15,-3 1-1 0,-6-2-13 0,2-1-10 16,1-2-11-16,-2 2-16 0,2 5-3 16,0 4-8-16,1-4 3 0,-3 7-18 0,1 4 9 15,-3-1-23-15,-2 2 0 0,-3 2-13 0,-1 2 0 16,-5 1 5-16,-3 0-13 0,-3-28-4 0,0 13 9 16,0 9-13-16,-12 57 3 0,1-50-9 15,-1 3 6-15,-4-2-4 0,0-2-7 0,-4 0-7 16,1 0-26-16,-2-1 2 0,-3-3-16 15,-1 0-15-15,-1-3-17 0,-1-2-2 0,1-3 7 16,-2 0-56-16,1-3-19 0,1-2-16 16,0-4-37-16,-1-4-14 0,-1-4-30 0,3-5 22 15,2 3-291-15,2-6 21 0,0-1 58 16,1-1 7-16,-1-5 56 0,2-2 36 0,3 1 7 0,-2-5 13 16,1-2 7-16</inkml:trace>
  <inkml:trace contextRef="#ctx0" brushRef="#br0" timeOffset="58618.06">22892 1008 413 0,'1'-5'294'15,"-2"3"-44"-15,3-1-19 0,-1 3-41 0,1-3-16 16,-2 2-14-16,-2 1-29 0,2-1-8 15,0 1-5-15,0 2 9 0,-1 1-26 0,2 0 22 16,-3-1-14-16,1 2-3 0,-5-1-2 16,-1 4-12-16,-1-1-1 0,-2-1-3 0,2 4-1 15,0-2-14-15,-4 5 10 0,0 0-10 16,-4 2 7-16,5 4 9 0,-7 1-7 0,-5 7-9 16,-1 1 27-16,7-5 4 0,-2 0-12 0,2 2 13 15,0 0 1-15,0 6-10 0,0-1-3 16,1 3 13-16,0 1-13 0,3 4 6 0,-3 2-10 15,4 1 4-15,1 1-10 0,-1 3 13 0,5 0-10 16,0 3-8-16,3-3 1 0,-1 7-7 0,3-3 5 16,2-23-15-16,0 11 0 0,0 8-13 15,0 4 6-15,18 56-17 0,-9-50 1 16,1 1-10-16,1 2 4 0,2-1-21 0,3 0-13 16,1-1-13-16,2-1-41 0,1 2-11 0,0-3-27 15,4-3 9-15,0-1-59 0,2-3-50 16,0-3-21-16,-5-1-31 0,0-4-30 0,-1-2 28 15,0-4-257-15,-1-3 24 0,0-2 19 16,-1-1 68-16,-2-3 0 0,4-3 45 0,1-5 30 16,1 2-7-16,0-4 26 0,1 1 2 15</inkml:trace>
  <inkml:trace contextRef="#ctx0" brushRef="#br0" timeOffset="59496.46">20444 1115 288 0,'-1'-1'344'0,"-1"2"-50"0,2-2-49 0,-1 1-8 16,1-2-27-16,-1 1-24 0,0 1-16 0,-3 1-14 15,-2 1-3-15,4 1-22 0,-5 1 1 16,-2 1 0-16,-6 4-25 0,1 0 39 0,3 5-30 15,0 1-15-15,-2 6 8 0,3-4 0 0,-2 2-12 16,2-4 54-16,-1 4-1 0,-2 0-7 0,1 1-10 16,-1 4-2-16,1-1-3 0,-1 0-5 15,1 4 7-15,1-2-1 0,0 4-14 0,-1 1-4 16,0 4-9-16,0 0 12 0,1 4-18 16,0 0-6-16,0 2 2 0,2 2 16 0,-1-1-28 15,2 3 0-15,1 1 15 0,4-1-17 0,-2 2-4 16,1 0-4-16,0 0-8 0,3 3-2 15,-1 1-14-15,2 1-3 0,-2 4 6 0,1 1 8 16,1-28-15-16,0 14 13 0,0 10-15 16,0 2-9-16,11 58-4 0,-8-56 14 0,2 1-18 15,2-3-11-15,2 1 8 0,0 3-7 0,2-4 11 16,5-2-14-16,-2 0-18 0,4 0 2 16,1-3-25-16,3 0-14 0,4-3-37 0,6-3-39 15,1 1-25-15,3-5 14 0,4-3-101 0,5-3-33 16,1-1-33-16,3-1 28 0,2-2-187 15,1-4-98-15,0-4 59 0,-2 1 54 0,0-2 29 16,-9-3 17-16,-2-2 16 0,-2-2 25 16,-3-3 25-16,-1 3 6 0,-4-6 50 15</inkml:trace>
  <inkml:trace contextRef="#ctx0" brushRef="#br0" timeOffset="64239.75">1151 4493 882 0,'-18'0'324'0,"18"0"-37"0,-13 0 4 0,-5 6-6 16,15-7-36-16,7-1 13 0,-4 2-5 0,6-7-39 16,7 2-7-16,5 1-15 0,2-3-15 0,9-5-11 15,5 3 6-15,5-1-27 0,5-2-15 16,3-1-15-16,0 1-7 0,1-2-13 0,3 2-10 16,-1 1-2-16,0 2-21 0,-6 1-38 15,-1 2-30-15,-7 3 0 0,-3 0-163 0,-3 1-22 16,-19 2-45-16,3 0 21 0,6 10-194 15,-18-5-78-15,-4 0 56 0,-5 1 30 0,-1 4 7 16,-7 1 34-16,0-2 1 0,-4 0 26 16,-3 2 25-16,0 0 20 0</inkml:trace>
  <inkml:trace contextRef="#ctx0" brushRef="#br0" timeOffset="64454.34">1505 4516 639 0,'-4'2'379'0,"0"1"-50"0,2 2-28 0,1 1 8 15,-3 11-41-15,0 1 24 0,0 4 1 0,-1 2-28 16,3 4-9-16,-3 1-28 0,2 1-6 16,0 6-26-16,0-1-25 0,-1 0-23 0,1 0-4 15,0 0-21-15,3-2-24 0,-3-2-38 0,-1-1-22 16,4-14-41-16,0 4 1 0,0 3-107 0,0-4-52 16,15 13-61-16,-4-23 19 0,1-6-286 15,0-3-3-15,-12 0 42 0,14 0 60 0,18-14 29 16,-17 2 17-16,2 2 5 0,-2-2 51 15,5-3-13-15</inkml:trace>
  <inkml:trace contextRef="#ctx0" brushRef="#br0" timeOffset="64823.32">1785 4831 843 0,'2'-1'345'0,"-2"1"-20"15,-2 1-42-15,2 4 45 0,-2 0 3 0,1 0-41 16,-2 10-17-16,2 2-14 0,-4 1-14 0,5-9-16 15,0 4-16-15,0 1-10 0,15 16-23 16,-9-17-6-16,2 0-13 0,6-1-5 0,-2-4-25 16,2 0-3-16,-1-7-11 0,4 0-26 15,-8-1-7-15,4 0-12 0,19-14 0 0,-13 9-5 16,-2-3-5-16,-3-1-3 0,0-2-17 0,-1-1-3 16,-4 1 1-16,-3 0-3 0,4-7-5 15,-8 7-12-15,0-1-7 0,-2 0 18 16,0 12-23-16,0-12 17 0,0-2-23 0,-16-10 12 15,8 14-19-15,2 4-3 0,-4 2 3 0,-2 4-5 16,1-1-11-16,1 1-1 0,-6 0-1 0,-22 11-18 16,16-5 3-16,-2 0-13 0,1 3-10 15,6 3-13-15,-1-1-39 0,2 0 13 0,2 0-88 16,3-1-26-16,3 1-25 0,0-2-52 0,5-1 30 16,3-8-217-16,0 0-18 0,17 17 28 15,-2-12 43-15,8-1 37 0,2-2 5 0,8-1 46 16,-15-1 14-16,10 0 38 0,5 0 18 15</inkml:trace>
  <inkml:trace contextRef="#ctx0" brushRef="#br0" timeOffset="65152.71">3267 4753 610 0,'-1'-7'448'16,"2"2"-75"-16,-2 0-4 0,2 0-19 0,-2 1-25 15,2 1-34-15,-2 1-8 0,0 3-17 16,1 4 8-16,0 1-21 0,1 21-10 0,-1-13-16 16,0 11-1-16,10 39-22 0,-6-22-19 0,-1 2 3 15,1 4-44-15,-1 0 6 0,0-1-43 0,1-2-4 16,-1-1 10-16,0-2-37 0,-1-3-33 15,-1-6-35-15,1-1-53 0,-1-6-26 0,-1-5 7 16,0-14-151-16,0 1-66 0,0-1 26 0,0-7-244 16,-10 7-37-16,8-12 41 0,0 1 37 15,-6-10 24-15,1-3 39 0,2-2 16 0,-3-4 45 16,-1-1 21-16,1 0-8 0,2-4 37 0</inkml:trace>
  <inkml:trace contextRef="#ctx0" brushRef="#br0" timeOffset="65404.9">3247 4939 363 0,'0'-19'441'0,"4"-2"-76"0,-4 12-55 0,7-16 36 16,-4 8-18-16,4 2-28 0,-1 1-2 0,1 1-4 16,4 2-12-16,2 0-24 0,0 2-20 15,5 4-12-15,3 1-17 0,-1 4-5 0,-10 0-3 16,16 9-23-16,-7-2 1 0,-2 6-26 0,-4 1 2 16,-2 2-18-16,-2 3 3 0,-5 2-25 15,-4-1 3-15,0-9-32 0,0 2-7 0,-14 20-12 16,5-14-12-16,-3-1-17 0,-1-2-30 15,1-4-36-15,0-2-33 0,0-3-53 0,0 0 11 16,1-7-134-16,11 0-93 0,-9 0 29 16,-3-13-294-16,5-2 59 0,1 0 61 0,4 2 17 15,2 1 29-15,0 5 42 0,12-12 45 16,-5 5-1-16,4 4 17 0,2 5 24 0,1-3 14 16</inkml:trace>
  <inkml:trace contextRef="#ctx0" brushRef="#br0" timeOffset="66882.88">3530 4941 871 0,'9'4'332'0,"4"1"-6"15,-4 0 0-15,3-3-42 0,-5 0 22 0,0-1-22 16,-7-1-28-16,8 0-18 0,4 0-37 16,10-11-5-16,-9 4-38 0,0-1-8 0,-1-1-22 15,-2 0-11-15,-1-5-17 0,-1-1 12 16,-2-1-21-16,-2 0-15 0,0-1-5 0,-1 0-5 16,-3 5-13-16,0 12 6 0,0-9-21 0,0 1 5 15,0 3-14-15,-11-4 8 0,7 6-6 16,-1 6-21-16,-9 4 19 0,0 5 2 15,0 0-5-15,3 4 11 0,3 1-1 0,1 3 12 0,2 2 6 16,5 0-7-16,0-11 11 0,0 6-2 16,17 20-3-16,-6-19-8 0,2-1 6 0,2-3-11 15,1-3-10-15,-1-3 7 0,3-5-3 0,-4-1-6 16,-6-2 1-16,2 0-15 0,16-15 3 16,-13 6-10-16,-1-3-7 0,1-2-11 0,-3-2-12 15,-2-2-2-15,0-1-26 0,-2-2-2 0,1 5 1 16,-3-1 8-16,0 0-2 0,-1 0-1 0,1 5 5 15,-1 4 14-15,-1 1-1 0,-1 4 8 16,1 0 4-16,0 0-2 0,1 3-5 0,-3 0 9 16,0 0 19-16,0 0 14 0,16 10 10 15,-7 2 28-15,2 4 0 0,2 0 20 16,-3 1-9-16,1-1 10 0,1 0 1 0,-5-1 6 16,0-2-15-16,0 0-7 0,-2-3-3 0,-3-3 2 15,0-3 17-15,-1 2-5 0,1-3 2 16,-2-3-26-16,0 0 3 0,-4 0-16 15,2-3-16-15,-2 1-9 0,2-4-33 0,-3-7-13 16,1-4 3-16,0 1-7 0,1-1 7 0,1 4-19 16,2 1 23-16,0 12-8 0,0-10 9 0,0 3-13 15,0 0 10-15,15-1 2 0,-11 5 6 0,3 1-3 16,-2 3 16-16,3-2-1 0,1 1 6 16,7 0-3-16,3 0 29 0,3 0-6 15,29 10 4-15,-38-10 7 0,10 0-6 0,3 0-4 16,1 0-3-16,27-12-2 0,-28 6 18 0,-2 0-21 15,-3-1-4-15,1-3 11 0,-3 0 7 0,-2-4-12 16,-3 1-18-16,1-2 6 0,-3 0-20 16,-6-1 4-16,0-1-3 0,-4-1-4 0,0 1-9 15,-2 3 11-15,0 9-2 0,0-4-5 0,0 2 5 16,0 0 5-16,0 7-3 0,0-7 5 16,-11-1 10-16,8 7-10 0,2 2 8 0,-1 0-7 15,0 2 11-15,0 1 4 0,0 2 0 0,-3 10 3 16,0 5 17-16,4 6 19 0,-2 5 41 15,0 6 3-15,3 5 19 0,0-20-10 16,0 15-9-16,0 8-4 0,17 59-7 0,-8-45 12 16,0 2-2-16,0-5 3 0,-1-4 1 0,-1 0-20 15,2-3-14-15,-3-6 9 0,0-5-16 0,-2-10 7 16,0 0-21-16,1-2 1 0,-3-3 5 16,-2-15 11-16,0 0-5 0,0-1-31 0,-14 0-8 15,9-8 10-15,-3-3-25 0,-5-4-2 16,0-4 2-16,-1-4-15 0,3-3 2 0,0-5-17 15,0 2 7-15,1-2-9 0,2-4 9 0,-1 0-13 16,4-3 13-16,2 2-11 0,1 0 20 16,1 1-6-16,1 14 0 0,0-8-5 0,12-23 15 15,-4 20 4-15,1 2-2 0,1 0-16 0,3 1 21 16,-1 1-23-16,3 3 8 0,2 1 20 0,-2 1-11 16,0-2 9-16,3 3 11 0,-2 4-6 15,1-1 1-15,-1 3-20 0,-1-1 26 0,-1 3 4 16,0-4 2-16,-5 6-23 0,0 3 4 15,-1 1 0-15,-8 0 17 0,0 0-2 0,7 0-13 16,6 12 10-16,-2 0 14 0,-4 1-11 16,1-4-8-16,2 2 13 0,-4-2-8 0,0-1-8 15,5 3 16-15,-3-4 3 0,0-2 8 0,-2-2-11 16,0 0-18-16,1-2 8 0,1-1 18 16,-8 0-19-16,10 0 7 0,14-14-8 0,-10 5 14 15,-1-2-8-15,-2-2 6 0,-1-5-10 0,-1 1 11 16,-3 3-4-16,-1-4 3 0,-3 0-21 15,-2 3 31-15,0 15-12 0,0-12 0 0,0 0-17 16,-16-5 0-16,7 14 20 0,-1 1-12 0,1 2-5 16,-6 0 2-16,-20 9-7 0,14-1-11 15,2-1-7-15,2 3-17 0,1 0-15 0,2-1-20 16,4-4-25-16,-2 7-21 0,6-5 13 0,1-1-101 16,2-3-9-16,1 0-4 0,2-2-11 15,0-1 6-15,4 2 4 0,1-4-17 0,1 1 24 16,11-6 17-16,0 0 5 0,0-3 18 0,0 5-24 15,-2-4 18-15,2-3 76 0,-3 4 43 16,-2-1 19-16,-4-3 50 0,1 2 46 0,-2 3 14 16,-1 2 23-16,-1 1 21 0,-1 0 36 15,-4 4-15-15,0 0 42 0,0 0-4 0,7 0 20 16,15 11 7-16,-13-5 6 0,6 7 0 0,-2 3 5 16,2 3-17-16,-1-2 3 0,5 0-21 15,-6 1-6-15,-1 1 19 0,0-1-38 0,-3-4 1 16,-3-1-9-16,-1-5-9 0,-1 0-12 15,-1-4 26-15,0-1 16 0,-3-3-26 0,0 0-10 16,0 0-25-16,-3 0 10 0,1-3-15 0,0 0-6 16,-1-3-13-16,-5-7-3 0,1-4-14 15,2 1-25-15,-4-4-4 0,5-1 2 0,0 3-24 16,4 2 19-16,0 16 0 0,0-13-33 16,0 2-18-16,0-2-15 0,13-10-4 0,-8 13-32 15,3 0-22-15,-1 0-31 0,0 3-23 0,0 0-9 16,0 4 15-16,1 3-99 0,9-5-13 0,-6 2-23 15,-1 1-37-15,-1 1 27 0,-1-1-141 16,-1 1-74-16,2 1 22 0,-2 0 30 0,-1-1 24 16,0-1 30-16,-6 2 27 0,8 0 41 15,-2 0 12-15,-6 0 29 0,8 0 10 0</inkml:trace>
  <inkml:trace contextRef="#ctx0" brushRef="#br0" timeOffset="67401.77">5136 4821 808 0,'11'4'369'0,"-11"-1"-38"0,-1 1 0 16,1 2-44-16,0-3 51 0,0 5-19 0,2 8 9 15,-2-7-1-15,0 4-10 0,9 21-35 0,-3-15-3 16,-1 1-14-16,1-5-18 0,0 1-42 16,-2 0-13-16,-1-3-6 0,-1-5-27 0,0-2-20 15,0 0-9-15,-1-1-19 0,0-1 6 16,-1-4-9-16,0 0-20 0,0 0-7 0,-3 1-9 16,2-2-7-16,1 0-7 0,-2-2-8 0,1-1 0 15,0-1-5-15,1-2-8 0,0-1-20 0,0 0-10 16,0-1 0-16,0-4-9 0,0 1 3 15,0 0-8-15,14-10 8 0,-8 12 5 0,4 0 0 16,-1 6-12-16,5-1-14 0,-4 5 21 0,-10 0-2 16,9 0 0-16,4 0-2 0,18 12-2 15,-15-5-2-15,1 1 14 0,-5-4-23 0,3 6 25 16,-4-1-9-16,-2-4 8 0,-1-1-22 16,-3 1 24-16,-1-2-11 0,-1-2 16 0,-1 1-6 15,0-2 12-15,-1 2-15 0,0-2 17 0,-2 0-20 16,0-2 8-16,0 0-7 0,-1 0-1 15,-1-1 6-15,-1 0-15 0,1-2-3 0,0 3 18 16,-5-12-9-16,5 4 5 0,3-1-22 16,0 11 23-16,0-6-13 0,13-13 8 0,-3 9 8 15,-4 5-22-15,8-3 8 0,0 1 10 16,3 2-8-16,3 3 10 0,-11 2-12 0,5 0 17 16,4 0-6-16,18 15 11 0,-19-10 13 0,-1 4-22 15,-5 3-8-15,0-1 11 0,-4 1-17 16,-4-3 2-16,-2 1-47 0,0-2-27 0,-1-1-27 15,0-2-39-15,1 1 15 0,0-1-136 0,2 0-19 16,1-3-40-16,2 0-30 0,1-2 32 16,19 1-234-16,-13-1 41 0,10 0 25 0,34-12 38 15,-21 3 61-15,6-2-3 0,3 1 31 16,4-4 8-16,-1-4 37 0,3 0 10 0,2 0 31 16</inkml:trace>
  <inkml:trace contextRef="#ctx0" brushRef="#br0" timeOffset="70729.51">7427 4567 278 0,'14'-17'398'16,"3"-16"-74"-16,-15 14-38 0,1-2-18 0,0 2-27 15,0 0-21-15,-1 4 6 0,-2 7-32 0,0-3 3 16,-14-15-19-16,8 15-8 0,-3 2-37 0,2 2-15 15,-2 2 23-15,1 4-17 0,-1 0-14 16,1 1-17-16,-15 11 27 0,7 0-23 0,0 4-5 16,0 3 9-16,2 2 0 0,0 0-30 15,1 3 4-15,3-2 9 0,0 4-8 0,3 2-11 16,3-5 9-16,4 1 7 0,0-13-2 0,0 4 0 16,14 19-13-16,-6-17-8 0,2-3 1 15,2-2-6-15,-3-1-2 0,2-1-11 0,-1-6 0 16,-1 2-5-16,-1-3-10 0,-1-2-4 0,-7 0 11 15,8 0-16-15,-1 0 13 0,-7 0-18 0,6 0 7 16,-6 0-1-16,0 0-4 0,7 0 6 0,-7 0-6 16,6-7-5-16,-9 5-8 0,-2 2 9 15,-2 2 1-15,-10 5 2 0,-5 0-6 0,-3 0 1 16,0 2-5-16,-2 1 10 0,-2 4-8 16,-1 2-3-16,-2 4 10 0,3 1-2 0,0 4-8 15,2 2 7-15,0 4-3 0,3-1 2 0,2 3 6 16,4-2 11-16,6 1-10 0,1-2 16 15,7-1 0-15,3 3 15 0,1-17-1 0,19 21 9 16,-1-19-5-16,2 0-2 0,5-7-21 0,5-3 14 16,0-4-19-16,6 0 1 0,-18-3-13 0,9 0 17 15,33-14-18-15,-27 5 1 0,1-5-12 16,-3 2-33-16,-5-5-15 0,3-5-6 16,-3 2-10-16,-2-6-39 0,-2 2 4 0,-2 2-2 15,-3-2 14-15,-3 3 9 0,1-2-30 0,-1 2 9 16,0 1 32-16,-5 3 7 0,0 3 5 0,-3 1 6 15,-1 3 7-15,-2 4 14 0,-3 1 12 16,0 5 16-16,-1-2 21 0,0 6 14 0,0 0 28 16,1 4-11-16,-2 9 14 0,2-8 18 15,0 6-11-15,0 2 3 0,0 3-3 0,0-1-1 16,0 2 9-16,0-2-12 0,0-1-8 0,10 14-2 16,-7-18-14-16,0-6 12 0,-1-1 8 15,0-3 12-15,-2-4-24 0,2 0 1 0,0-1 2 16,2-2-5-16,-2 0-21 0,3-10 14 15,4-3-29-15,-2-1-21 0,0 0-1 0,2-4-12 16,0 1-5-16,-2 1-6 0,0 4 11 0,1-2 7 16,-2 2-8-16,2 1-3 0,-4 5 8 15,0 4-9-15,0 2 5 0,0 2 11 0,-4 1 3 16,0 0-1-16,0 0 10 0,20 23 18 16,-12-8-6-16,1 2 18 0,0-1-11 15,1 2 7-15,3 1 9 0,-1-1 4 0,0 0-22 16,2-2 8-16,-1-2-1 0,0-4-10 0,-2-2-7 15,3 0 25-15,-1-6-7 0,-7-2-25 0,7 0-7 16,1 0-29-16,23-14-33 0,-19 5-45 16,5 1 13-16,-6-1-103 0,2-2-47 0,-4 2-13 15,0 1-17-15,-3-1-11 0,-2-3 6 16,3 4 37-16,-4-1 23 0,-3-1 18 0,0 4 20 16,0-7 18-16,-1 4 75 0,-2 1 24 0,0 1 28 15,-2 2 29-15,-1-2 21 0,0-1 39 0,0 3 13 16,0 1 31-16,0 4-12 0,0 0-14 15,0-8 23-15,0 8-11 0,0-8 36 0,0 8 2 16,-10-16 11-16,8 15-4 0,-3 0 12 16,1 1 0-16,-1 1-12 0,1 0 7 0,0 2-5 15,-3 8 8-15,0 2-18 0,0 1 1 0,7-2-9 16,0-6 4-16,0 8-3 0,0-2-17 0,0 1-18 16,0 3 8-16,11 15-6 0,-4-16-13 15,3-2-9-15,4-3-1 0,-1-4-6 16,1-1 9-16,-1-3-12 0,1-2 4 0,-5 0-25 15,3 0 8-15,17-16-23 0,-16 8-15 0,0-4-16 16,1-2-7-16,-1 0 4 0,-1-2-15 0,-2 1 1 16,-4-3-12-16,1-2 14 0,2 1-7 0,-4 1 22 15,-2 4-6-15,1 1-4 0,-2 4 4 16,0 2 14-16,0-2-8 0,-1 4 6 0,1 2-4 16,-1 1 9-16,0 2-2 0,1-2 9 0,-2 2 5 15,0 0 9-15,0 0-1 0,14 11 9 16,-6 2 9-16,2 0-3 0,0 3 2 0,0-3 8 15,0 3 13-15,-1-5 5 0,-4 2-8 16,3 2-2-16,-1-4 4 0,-1-2-2 0,-1-2-5 16,-1-1-3-16,-2 0-14 0,1-2 8 0,-1 1 9 15,0-3-2-15,-2 0 2 0,1-1-2 16,0 1-3-16,-1-2 7 0,-2 0-15 0,1-3 6 16,0 1-9-16,1-1-14 0,-1-1 2 0,0-3-1 15,1 2 13-15,0-4-20 0,0 3-3 16,1-2-3-16,-1 2 11 0,9-18-6 0,-1 14 6 15,1-4-16-15,0 1 18 0,2 1-4 0,2 1 0 16,2 1-1-16,-1 2-6 0,-2 6-11 16,-2-1-5-16,-10 3 7 0,9 0 18 0,12 13 1 15,-11-8-11-15,2 9 12 0,1-4-23 16,-3 3 15-16,0-1 2 0,-1 1-6 0,0-1 9 16,1 1-14-16,-2-5 15 0,-1 0-6 0,-3-5 4 15,1 1 11-15,-2-3-1 0,2 1-3 16,-5-2-6-16,0 0-12 0,8 0 1 0,-8 0 3 15,23-19 0-15,-12 6 13 0,-1-2-5 16,-1 0-7-16,1-1-3 0,0 0 7 0,-1 4-1 16,-1-1-14-16,-3 4 4 0,1 2 3 0,-1 2 12 15,-2 2-15-15,0 3 13 0,-2-2-15 16,-1 2 20-16,0 0-20 0,2 12 21 0,0 5-21 16,1 3 30-16,1 4-14 0,1 4 27 15,-1-2-22-15,3 4 30 0,2 6 3 0,1 1 15 16,1 4-30-16,1 5 31 0,0 0 3 15,-4 2-22-15,4-2 3 0,-7-2-13 0,0-3 5 16,-3 2 18-16,-2-25-10 0,0 8-13 0,-12 30 16 16,1-30-28-16,-2-3 8 0,-3-5-3 0,-3-2-3 15,-1 0-20-15,-2-8 11 0,1-7 1 16,9-1 10-16,-4 0-8 0,-20-12-3 0,20 3-2 16,-3-2 3-16,5-5 0 0,3 1-1 0,2-8-1 15,1 1-9-15,7-3-5 0,1 11-3 16,0-6-17-16,15-31-33 0,-1 18 3 0,5-5-15 15,1-2-16-15,9 0-17 0,-2-2-9 16,5 1 7-16,-2-1 1 0,-2 2 3 0,-1 0-2 16,-2 5 23-16,-1 3-10 0,-6 5-3 0,0 2 11 15,-6 2-3-15,2 1 24 0,-3 4 26 16,2 2-21-16,-5 4 18 0,-3 8-7 0,-2 1 26 16,-3 3-20-16,0 0 28 0,1 11 15 15,-1-3 15-15,-3 15 17 0,3-12 5 16,0 9 21-16,0 6 4 0,0 1 2 0,0 2-5 15,0 0 10-15,13 31-4 0,-8-30 15 0,1-1-22 0,-2 0 7 16,1 0-17-16,2 0 11 0,-2-4-19 16,-1-2 17-16,-1-4-31 0,-1-2 17 0,0-7-12 15,-1 2-8-15,0-7 9 0,-1 0-5 16,0-5-16-16,0 0 10 0,-5-1 0 0,2-2-2 16,-1-1-7-16,-5-10-13 0,2-4-3 0,-4 0 4 15,3-7-13-15,-1 1 18 0,3-2-29 0,-2-1 0 16,2-5-6-16,3-1 0 0,1-5-1 15,2 2 7-15,0 19-5 0,0-8 4 16,0-4-3-16,12-32 3 0,-4 35-5 0,0 3 3 16,3 0-7-16,2 3 4 0,-1 6 13 0,4 3-4 15,-1 3 5-15,1 3-13 0,-3 5 9 16,0 0 17-16,-6 0-10 0,16 16 14 0,-9-4-2 16,-2 4 14-16,-2 2-1 0,-3 0 5 15,-1 1-17-15,-2 2 7 0,-3-2 3 16,-1-11 2-16,0 4-2 0,0 1-25 0,-11 10-2 0,7-13 0 15,-1-5-28-15,-2-1-19 0,2-2-31 16,0-2-18-16,1-2-5 0,1 0 10 0,0-4-64 16,-3-8-12-16,-1-4 15 0,1 1 7 0,2-3 14 15,4 9 17-15,0-7-7 0,0-5 21 16,0-4 3-16,0-1 31 0,15-30 7 0,-5 26-3 16,3 0 26-16,-1 0 6 0,1 3 11 0,4 0 21 15,-2 2 15-15,3 3 37 0,-3 1 16 16,-1 5-7-16,-2-2 22 0,-1 3-2 0,1 6 2 15,-4 6 15-15,-1 3 27 0,-7 2 2 0,18 12 9 16,-11 3 0-16,-1 8 17 0,1 4 12 16,-3 2-7-16,-1 4 8 0,0 4-22 0,0 3-5 15,0 0 16-15,1 2-16 0,0 1-11 0,1-2-13 16,0-1 19-16,1-2-25 0,-1-3-2 16,3-3-10-16,-7 2 4 0,6-7-10 0,-2-3-7 15,-2-3-15-15,1-6-5 0,-1-5-57 16,-2-4-44-16,-1-6-15 0,0 0-40 0,0 0-45 15,0 0-29-15,2-16 17 0,-2 9-157 16,-4-14-27-16,4 10-16 0,-11-24 33 0,6 11-83 16,0-1 2-16,0 0 3 0,-2 3 39 15,-1 3 62-15,2 1 88 0,-1 0 20 0,4 8 172 16,-2 0 46-16,4 3 40 0,-2 2 8 0,0-2 35 16,2 5 3-16,0-3 7 0,-1 2-16 0,1 0-3 15,1 2 23-15,0 1-5 0,0 0-11 0,0 0 32 16,0 0 3-16,12-12-5 0,-6 12 13 15,1-1-1-15,2 1 12 0,11-2 2 0,-9 2-5 16,6 0-16-16,23 14 7 0,-18-6 0 16,-1 2-35-16,-1 2 3 0,-3 3-18 0,-1 4-1 15,-4 0-19-15,-1 3 6 0,-4-3-22 0,-2 5 15 16,-1-4-30-16,-2 0-16 0,-2-11-34 16,0 3-38-16,0-2-31 0,0 1-44 0,0-1 13 15,-11 4-123-15,7-12-34 0,1 0 24 0,1-4-188 16,-2 1-96-16,2-2 43 0,0 1 46 15,0-3 0-15,-2-10 63 0,0-2 21 0,2 1 1 16,2 4 32-16,0-4 41 0,0-5 6 0</inkml:trace>
  <inkml:trace contextRef="#ctx0" brushRef="#br0" timeOffset="71458.09">9649 4745 684 0,'-3'-11'306'0,"1"7"-46"0,-2 3-20 15,0-1-46-15,2 1-18 0,-1 1-25 0,0 3-13 16,1-1-34-16,1 1-36 0,1-1-18 15,3 1-18-15,-1 1-12 0,10 7-7 0,-3 1 1 16,2-3 6-16,1 2 10 0,-4-1-7 16,2 3 5-16,-2 2 4 0,-2-3 10 0,0 2 34 15,-1 0-11-15,-2 3 58 0,1 2-6 0,0 3 26 16,0-2-15-16,0 1 17 0,-1 0 21 16,3-1-20-16,1 0 31 0,3-4-32 15,0 0 3-15,-1-2-4 0,2-3 4 0,-1-2 3 16,-2-3-19-16,0-2-5 0,1-4-10 0,-9 0-8 15,8 0-21-15,13-10-16 0,-8 0-2 16,0-1 4-16,-1-2-6 0,-3-3-22 0,2-1-7 16,-3-2 6-16,-2 3-10 0,-3-5 8 0,-3-1-10 15,0 12 1-15,0-4-7 0,0-3-4 16,-21-12-2-16,10 16-16 0,-3 6-17 0,-4 2-27 16,-3-1-7-16,5 0-36 0,-2 4 6 0,1 0-77 15,3 0-49-15,1 1-37 0,2 1-14 16,3-1-47-16,2 0 30 0,1 1-151 0,3 0-21 15,0 0 0-15,2 0 44 0,5 0 11 16,1 0 45-16,13 0 63 0,1 0 139 0,-8 0 134 16,5 0-1-16,4 0 124 0,0 0 12 0,19 12 39 15,-22-7 10-15,-2-1 42 0,1 3 9 0,-2 3-26 16,1 0 40-16,-2 1 10 0,0 2-3 16,0 2-5-16,-3-1-1 0,1 1-21 0,-3 0 0 15,-2 0-5-15,0-1-26 0,0 1-5 16,-4-4-31-16,-1-2 15 0,0-1-31 0,-2-2-3 15,1 0-10-15,0-1-13 0,-1-5 3 16,0 0-12-16,0 0 2 0,0 7-9 0,0-7-10 16,0 0-10-16,0 0-8 0,-13 12-6 0,10-14-7 15,0-1 26-15,1-2-1 0,1 1-8 16,0-4-9-16,3-9-7 0,-2 8 2 0,0-3-7 16,16-17-4-16,-2 14-32 0,-3 3 12 0,3-2 3 15,1 3-13-15,-3 1 0 0,4 7-4 0,0 0-11 16,-3 1 9-16,-13 2 12 0,13 0-8 15,17 16 4-15,-14-4 12 0,-4 1-1 0,0 1-5 16,-1 0-23-16,-2 2 21 0,-1-2-3 0,-1 1-16 16,-1-1 1-16,-1-3 24 0,-2-1-51 15,-2-2 3-15,1-4-49 0,-2 0-57 0,0-4-44 16,0 0 14-16,0 0-236 0,-6 4 33 0,4-4-308 16,1-3 48-16,-1 1 42 0,2 1 72 15,1-2 18-15,2 0 44 0,2 3 52 16,2 0 12-16,15 0 28 0,-12 0 34 0,10 0-25 15,3 0 29-15,29 13-17 0</inkml:trace>
  <inkml:trace contextRef="#ctx0" brushRef="#br0" timeOffset="71613.01">10625 5121 616 0,'5'2'545'0,"-2"-1"-66"16,1-1-23-16,-2 0-41 0,3 1-29 0,-3 0-19 16,1-1-45-16,0 1-54 0,0-1-13 0,0 1-41 15,1-1-47-15,0-1-65 0,-2-1-89 0,3 1 1 16,-2-2-163-16,-3 3-77 0,4-4 20 15,-1 1-286-15,-1 0 10 0,-2 1 42 0,2-3 45 16,-1 3 18-16,-1-3 45 0,0 1 9 16,0 1 27-16,1-2-6 0</inkml:trace>
  <inkml:trace contextRef="#ctx0" brushRef="#br0" timeOffset="72825.79">11437 4695 742 0,'0'-14'375'15,"0"14"-58"-15,25-27-42 0,-23 24-23 16,-1 5-30-16,1 2 63 0,2 14-29 0,-1 3 1 15,1 8-11-15,-2 2-13 0,1 5-5 16,-1 1-15-16,0 5-29 0,-1 0-11 0,-1 2-17 16,1-3-21-16,-1-3-3 0,2-1-25 0,-2-20-16 15,0 7-5-15,0 3-19 0,0-3-29 16,0-5-49-16,0-4 2 0,0-7-155 0,-8-1-69 16,9-10-63-16,0-4 28 0,-3-9-260 15,4-4 47-15,-2 9 65 0,0-8-13 0,0-2 78 16,0-3 11-16,0-3-13 0,0-1 56 0,0-3 3 15</inkml:trace>
  <inkml:trace contextRef="#ctx0" brushRef="#br0" timeOffset="73086.52">11451 4740 838 0,'-1'-6'365'16,"1"0"-27"-16,0 0-19 0,0 1-41 0,1-2-6 16,3-7-5-16,-4 14-15 0,13-22 11 15,-4 12-21-15,6 1-10 0,1 1-18 0,3 2-8 16,6 3-19-16,-4 2-8 0,-7 1-34 0,5 0 0 15,25 13-17-15,-20-4-5 0,-6 3-10 16,0 2-19-16,-6 1-5 0,0 2-9 0,-5 0-3 16,-4-5-18-16,0 5 11 0,-3-7-25 0,0 4-5 15,0 0-2-15,-18 18-29 0,9-17-26 16,-3-4-51-16,-2 0 5 0,0-1-116 0,-3-6-74 16,1-1-69-16,8-3 28 0,-1 0 30 15,0 0 25-15,2 0-245 0,-5-12 27 0,10 8 30 16,1 0 45-16,2-1 8 0,3 1 38 15,6-4-9-15,8 1 58 0,-2 0 14 0</inkml:trace>
  <inkml:trace contextRef="#ctx0" brushRef="#br0" timeOffset="73364.26">11882 4766 937 0,'0'-3'341'0,"0"1"-22"0,-1 0-13 16,1 1-39-16,1-1 6 0,-2 0-15 0,2 2-20 16,0-3-31-16,2 1-12 0,2-1 1 15,8-2-22-15,4 1 16 0,2 1-22 0,6-3-6 16,-1 3-22-16,3-1-10 0,3 0-19 0,0-1-10 16,0 2-9-16,-2 0-3 0,0 0-46 15,-3 2-18-15,0-1-45 0,-3 0 2 0,-1 0-115 16,-7 1-42-16,-2-1-57 0,-3 0 24 0,-5 2-229 15,-1-3-38-15,-1 3 25 0,-2 0 28 16,0 0 38-16,0 0 12 0,0 0 25 0,-14-3 31 16,5 2 19-16,3 2 24 0</inkml:trace>
  <inkml:trace contextRef="#ctx0" brushRef="#br0" timeOffset="73572.83">12107 4708 602 0,'-11'9'426'0,"4"4"-54"0,0 0-48 16,-3 3 34-16,5 3-16 0,0 0 11 0,3 8-18 15,1-1-32-15,1 6-3 0,0-18-30 0,0 10-32 16,0 1-21-16,11 33-36 0,-7-29-18 0,-1-3-25 16,0-3-10-16,0-2-40 0,-1-4-60 15,0-7-39-15,0 0-39 0,1-3 3 0,-1-3-168 16,3-1-78-16,-2-4 28 0,3-1 25 16,1 2 22-16,21-12-261 0,-8 3 44 0,0-4 20 15,2 1 32-15,5 0 23 0,2-5 12 0,4 0 61 16,4-1-1-16,4 0 12 0</inkml:trace>
  <inkml:trace contextRef="#ctx0" brushRef="#br0" timeOffset="73902.78">12888 4845 788 0,'-3'0'395'0,"3"0"-59"16,-1 0-14-16,-1 0-43 0,2-1-12 0,-1 2-12 15,3 0 4-15,0 1 10 0,5 0-14 0,12 3-16 16,6-2-28-16,7 3-16 0,2-2-30 16,9 0-8-16,3-1-10 0,6 1-16 0,5-2-10 15,3 1-16-15,3-1-3 0,4 1-25 16,3-1 2-16,-4 1-19 0,-1-2 4 0,0 0-9 16,-5-1-4-16,-3 0-10 0,-8 2-13 0,-3-2-12 15,-6 1 10-15,-22-1-10 0,9 0-8 16,0 0 0-16,-1 0-16 0,-3 0-4 0,-5 0-26 15,11-10-26-15,-24 7-8 0,-1 1 5 0,-2-2-57 16,-1-1-40-16,-2 2-25 0,-1-2-44 16,-2 2-50-16,-5-12 28 0,0 7-261 0,-1 0 48 15,0-4 40-15,-7 2 39 0,5 1 11 0,-2-1 27 16,2 0 18-16,-2 3 18 0,0-2 9 16</inkml:trace>
  <inkml:trace contextRef="#ctx0" brushRef="#br0" timeOffset="74205.08">13743 4703 988 0,'0'2'399'16,"1"-1"-54"-16,1 3 21 0,1-1-5 16,9 6-23-16,1 1-17 0,5-1-29 0,3 0-10 15,2 1-21-15,0 1-37 0,3-1-3 0,1 1-45 16,2 4 4-16,-1-1-26 0,0 6-5 15,-3-4-32-15,0 2-2 0,-3 3-22 0,-5-1-9 16,-4-1-5-16,0 3-12 0,-6-1 3 0,-5 3-5 16,-2-14-18-16,0 5-9 0,-16 21 7 0,2-19-23 15,-1-2-32-15,-5-1-34 0,-3 0-24 16,0-4-27-16,0-2 10 0,-1-3-112 0,2-3-40 16,-2 0-71-16,14-2 27 0,-3 0-249 15,-1 0 22-15,-1 0 28 0,-12-14 36 0,19 7 29 16,2 2 55-16,4 1 27 0,4-2 1 0,3 1 17 15,10-2 11-15</inkml:trace>
  <inkml:trace contextRef="#ctx0" brushRef="#br0" timeOffset="74535.46">15006 4720 874 0,'2'-8'340'16,"-4"1"2"-16,0 0-59 0,0 3-4 0,-3-1-52 16,-1 4-25-16,1-3 9 0,-2 4 7 15,-2-1-15-15,-1 1 2 0,-6 0-15 0,-22 17-11 16,14-6 9-16,5 2-20 0,-1 4-7 0,1 3-1 16,2 2-16-16,0 4-2 0,2-2-14 15,3 3-7-15,6-1 5 0,1 4-13 0,3-1-32 16,2-17-2-16,15 22 4 0,0-14-21 0,5-4 4 15,0-2-31-15,3-2-19 0,1-2-29 0,4-4-53 16,3-1 5-16,2-4-113 0,1-1-50 0,-18 0-53 16,11 0 24-16,35-14-269 0,-27 6-2 15,-2-4 56-15,-1-2 36 0,-3 0 46 16,0-4 5-16,1-3 37 0,-4 2 9 0,-1-3 63 16,-1 2 16-16</inkml:trace>
  <inkml:trace contextRef="#ctx0" brushRef="#br0" timeOffset="74792.15">15395 4683 1025 0,'-4'-2'360'0,"0"0"-46"16,1 1 50-16,1-1-15 0,0 2-11 16,2-1-2-16,0 1-26 0,0-1-9 0,4 1-3 15,3 1-32-15,13 0-29 0,-11-1-20 0,10 0-33 16,4 0-2-16,6 0-27 0,1 0-4 15,1 0-29-15,1 0-17 0,-1 0-28 0,-2 0-27 16,-2 0-43-16,0 0-47 0,-4 0-24 0,-2 0 7 16,-4 0-145-16,-3 0-41 0,-1 0-74 15,-6 0 30-15,2 0-256 0,-9 0 42 0,0 0 41 16,7 0 6-16,-7 0 46 0,6 2 50 0,-10-1 26 16,0-1-1-16,-4 2 42 0,0 0-2 15</inkml:trace>
  <inkml:trace contextRef="#ctx0" brushRef="#br0" timeOffset="74999.71">15598 4717 855 0,'-7'4'377'0,"2"-2"-55"0,0 1 86 16,-1 3-13-16,4-2-5 0,-2 2-6 0,-1 13-20 15,1-5-5-15,-2 6-36 0,4 1-36 0,-2 4 14 16,2 1-35-16,0 3-6 0,1-2-25 16,1 2-38-16,0-2-29 0,0 1-18 15,0-14-15-15,0 6-98 0,0 2-75 0,0-3-55 16,0 1 10-16,0-4-239 0,0-3 29 0,0-3-314 15,0-2 52-15,0-2 46 0,0-6 17 0,0 7 57 16,0-7 52-16,-10 12 13 0,8-7 21 16,2 1 28-16,0-6 15 0,0 0 36 0,0 7 17 15</inkml:trace>
  <inkml:trace contextRef="#ctx0" brushRef="#br0" timeOffset="78414.5">4709 6502 885 0,'15'-16'290'15,"-15"16"4"-15,21-24 0 0,-18 21-38 0,-2-2-27 16,-1 1-28-16,-2-1-23 0,2 1-18 15,-2-1-19-15,2 5 41 0,-7-8-11 0,3 4-14 16,-5-4-14-16,-2 3-4 0,1 3-12 0,-1 2-15 16,11 0-12-16,-15 0-14 0,-5 0-12 15,-20 12 8-15,20 0-7 0,-1 3-11 0,0-1 14 16,1 3-14-16,1-1 9 0,0 4-5 0,3 1-7 16,2-1-5-16,0 4 6 0,6 0-11 15,3 5 12-15,4-1-13 0,1-15 5 0,13 26-13 16,-2-18-1-16,4 2 8 0,4-3-15 15,3-4 7-15,3-2-7 0,3-1-8 0,-3-1-24 16,5-4-25-16,0-2-22 0,1 0-27 0,4-2 6 16,1-2-142-16,-20-2-47 0,11 0-48 15,3 0 31-15,2 0-242 0,34-14 44 0,-31 8 6 16,0 0 40-16,2-3 41 0,2 0 28 0,1 0 30 16,1 2 24-16,2-3 11 0</inkml:trace>
  <inkml:trace contextRef="#ctx0" brushRef="#br0" timeOffset="79110.45">5432 6401 855 0,'-10'1'291'0,"2"-1"-36"0,3-1-13 16,-1 1 10-16,3 0-41 0,-1 0-8 0,1 1-23 15,-1-2-10-15,1 1 8 0,0 0-23 16,2 0-16-16,3 0 24 0,1 0 17 0,4 1-4 16,0-2-3-16,18 2-19 0,-12-1-2 0,7 0-12 15,6 0-11-15,3 0-25 0,2 0-3 0,0 0 0 16,1-6-15-16,1 6-20 0,0 0-20 16,29-14-29-16,-34 13-34 0,-4-3-25 0,-4 2 5 15,0 2-79-15,-20 0-18 0,11 0-44 16,-1 0-43-16,-2 0-26 0,-8 0 22 0,0 0-221 15,0 0-8-15,11-5 62 0,-13 5-10 16,-1 0 33-16,-2 1 37 0,0-1 6 0,-2 1 17 16,1 0 26-16</inkml:trace>
  <inkml:trace contextRef="#ctx0" brushRef="#br0" timeOffset="79375.66">5693 6399 634 0,'-3'2'362'15,"1"0"-52"-15,0 2-3 0,0 0-20 16,1 1-36-16,0 13 38 0,2-5 11 0,-1-3-10 16,0 4-13-16,0 4-21 0,0 3-19 0,0 1-19 15,0 3-31-15,0 0-13 0,0 0-11 0,0 2-25 16,0-3-3-16,0 2-24 0,0-2-5 16,0-1-22-16,0-3-4 0,0-1-17 0,0-3-38 15,-7 9-24-15,5-18-32 0,2 0 5 0,0-3-103 16,0-1-38-16,0-1-46 0,0-1-54 0,0-1 28 15,2-1-289-15,0-1 54 0,-1 1 47 16,2-3 14-16,2 1 6 0,-1-1 55 0,8-3 34 16,2-3-19-16,0 3 73 0,4 0 16 0</inkml:trace>
  <inkml:trace contextRef="#ctx0" brushRef="#br0" timeOffset="80030.46">7022 6590 493 0,'-4'0'308'16,"0"-3"-30"-16,0 1 9 0,1 1-21 0,-1 1-45 15,2-1-6-15,-1 1 3 0,0 0-15 16,1-3-32-16,-1 3 6 0,1 0-20 0,0 0-17 16,0-2-16-16,1 2 31 0,0 0 5 0,0 0-20 15,1 0 21-15,0 0 2 0,1 0-11 16,3 0 2-16,2 0 11 0,3 0-13 0,12 0-14 16,-8 0-1-16,7 0-23 0,5 0 9 15,1 0-28-15,2 0-11 0,1 0 1 0,29-10-6 16,-30 8-22-16,-2 1 5 0,-4-3-41 0,-2 4-20 15,-1-2-22-15,-4 0-38 0,-2 1-11 16,-13 1 7-16,9 0-108 0,-2 0-20 0,-7 0-41 16,8 0-24-16,-8 0 27 0,7 2-242 0,-9-2-16 15,-2 1 35-15,0 0 15 0,-2 0 50 0,0-1 41 16,-1 2 23-16,-1 0 12 0,-9 1 13 16,-3 1 27-16</inkml:trace>
  <inkml:trace contextRef="#ctx0" brushRef="#br0" timeOffset="80261.58">6995 6691 746 0,'-3'1'376'0,"0"2"-63"0,2-1-39 0,-1 0 71 16,2 1-8-16,0 1-21 0,0-1-1 16,3-1-17-16,1 0-26 0,2 1-13 0,13 3-30 15,3-1-40-15,3-3-15 0,-1 1-21 0,-1-1-13 16,0 0-20-16,0 0-38 0,-4 0-61 0,1-2-36 15,-1 2 0-15,-5-1-130 0,-14-1-82 16,12 0 22-16,-4 0-248 0,0 0-45 16,-2 0 44-16,-6 0 56 0,10 0 7 0,-3 0 9 15,0 0 46-15,7 0 43 0,2 0-41 0,5 0 35 16</inkml:trace>
  <inkml:trace contextRef="#ctx0" brushRef="#br0" timeOffset="80911.86">8060 6304 706 0,'0'-9'366'0,"1"1"-51"0,-1 0-10 0,1 4-16 16,0-2-37-16,0 1 5 0,-1 1-25 0,1 1-19 15,-1 3-19-15,0 0-7 0,3-4 14 16,-1 6-4-16,0 4 10 0,2 8-6 16,1 6 5-16,0 2-3 0,1 4 2 0,-3 1-13 15,2 2-14-15,-2-1-11 0,0 1 1 0,1 1-20 16,-1-1-7-16,-1 1-12 0,1 3-13 16,1-4-15-16,-1 0-22 0,4-3-1 0,-4-2-3 15,-3-2-15-15,1-2-11 0,1-3-13 0,4-3-24 16,-6-4-20-16,1-2 0 0,-1-2-40 15,0-1-3-15,0-2-27 0,0 1-28 0,0-4-29 16,0 0 12-16,0 0-128 0,2 1-36 16,-2-4-45-16,-1 0 29 0,3-1-241 0,-3-1 27 15,2 1 51-15,0-2 33 0,-1 0 34 16,3 0 8-16,-3-2 57 0,12-12 24 0,-4 7 21 16,0-3-45-16,4 3 41 0</inkml:trace>
  <inkml:trace contextRef="#ctx0" brushRef="#br0" timeOffset="81328.47">8445 6449 512 0,'4'-4'452'0,"0"1"-64"0,0 0-75 16,-2 0-16-16,1 0-25 0,-3 2-34 0,-1-1-25 16,0 3-26-16,-3 1 10 0,0 2-23 0,-5 7-18 15,-2-2-18-15,-2 2-19 0,-2 0-10 0,-1 4-2 16,1-4-26-16,-4 4 3 0,2-3-6 15,2-3-21-15,-1-1 18 0,1 1-23 16,5-3 1-16,-2 2 3 0,4-5-32 0,2 0 8 16,0 1-16-16,3-2 16 0,0 0 3 0,0-1-4 15,0 1-4-15,3-1 2 0,0 1 1 0,-2-2-1 16,2 0 0-16,0 0-14 0,0 0 6 0,0 0 5 16,0 0-22-16,0 0 13 0,15 10-12 15,-10-8 10-15,11 6 14 0,-2 0-3 0,2 0 12 16,1 0 3-16,1 2 11 0,-1-3 5 0,1 3-1 15,-1 0-27-15,2-1 17 0,-5-1-2 16,2-2-8-16,-5 1-10 0,0 0-5 16,-3-4 2-16,-1 1-10 0,-1-1-7 0,0 0-9 15,-2-1-29-15,-1-2-33 0,-1 3 5 16,0-1-61-16,1-1-21 0,-1 0-17 0,0 0-27 16,-2 1-35-16,0-1-47 0,0-1 26 0,0 0-239 15,0 0 18-15,0 0 33 0,0 0 24 0,0 0 28 16,0 0 41-16,10 1 30 0,-3-1-10 0,19-1 58 15</inkml:trace>
  <inkml:trace contextRef="#ctx0" brushRef="#br0" timeOffset="81680.41">9417 6462 467 0,'3'-5'444'16,"-1"0"-66"-16,2 1-43 0,-2 1-27 0,0 0-34 15,0 3-33-15,1 0 63 0,2 3-13 0,-1 1 2 16,10 6-12-16,0 5-21 0,1-3-6 0,2 5-18 16,1 0 4-16,-2-1-32 0,3 3-3 15,-1 0-4-15,3-1-35 0,-1 1-26 0,-2 0 3 16,0-1-27-16,-1-1-1 0,1 0-9 15,-2-2-17-15,-2-1-40 0,-1-2-16 0,-3-3-37 16,-3-2-20-16,-1-3-18 0,-2 1-34 16,0-2-16-16,-1-1-35 0,1-1 13 0,-4-1-135 15,0 0-35-15,0 0-32 0,0 0 26 0,8-12-172 16,-7 7-39-16,-2-1 26 0,1 0 47 16,-1-1 12-16,1-3 56 0,0-6 2 0,0 0 35 15,-10-17 35-15,7 15 8 0,2 5-6 0</inkml:trace>
  <inkml:trace contextRef="#ctx0" brushRef="#br0" timeOffset="81937.61">9752 6493 343 0,'-1'-7'389'0,"0"4"-38"0,0-2-14 16,1 1-30-16,-1 1-40 0,0-1 10 15,1 1 9-15,-1 0-20 0,0 1-19 0,1 0-11 16,-2 2-12-16,0 0 5 0,-1 2 3 0,-1 0-10 16,-6 8-1-16,-1 3-2 0,-1 0-33 15,0 2-9-15,-1 2-3 0,1 3-4 16,-5-3-29-16,2 4-2 0,1-1-43 0,1-1-3 15,-2 3 2-15,1-2-20 0,0 1 0 0,2-1-4 16,0-2-37-16,2-2-36 0,-4 0-19 0,6-4-39 16,0 0-32-16,1-4-53 0,0 0 12 15,3-4-127-15,-2 0-64 0,3-3 28 0,-2 0-269 16,2 0 48-16,3-1 15 0,0 0 54 0,0 0 36 16,-15-10 21-16,12 5 55 0,0 0-27 15,-2-7 61-15,0 2 36 0,1-1-48 16</inkml:trace>
  <inkml:trace contextRef="#ctx0" brushRef="#br0" timeOffset="82190.93">9315 6665 416 0,'-2'-2'439'15,"1"1"-36"-15,1-1-59 0,1 0-22 16,1 0 4-16,1-1-57 0,-1 3 3 0,3-3-14 15,12 0-35-15,0-1-2 0,6 0-22 0,0 1-14 16,3 1-34-16,4 0-3 0,0-1-23 0,0 0-2 16,1 3-20-16,3-2-2 0,-18 2-36 0,10 0-15 15,3 0-45-15,2 0 1 0,-1 0-105 16,0 0-39-16,-3 0-51 0,-1 0-48 0,-2 0 24 16,-1 0-251-16,1 0 30 0,-1 0 30 15,-1 0 8-15,-1 0 56 0,3 0 14 0,0 0 13 16,1 0 14-16,2 0 48 0</inkml:trace>
  <inkml:trace contextRef="#ctx0" brushRef="#br0" timeOffset="82806.44">10601 6303 643 0,'0'-4'324'0,"1"0"-26"0,0 0-15 15,-1 1-33-15,1 0-17 0,0 0 15 0,0-1-27 16,0 3-1-16,0-1-33 0,1 0-1 0,-2 2 2 16,1 0-1-16,0 1 2 0,1 2 19 0,-1 2 1 15,4 9 16-15,-1 3-19 0,1 4 20 16,2 2-17-16,-1 4-1 0,-2 0-24 0,0 4 36 16,1-4-42-16,-1 4-26 0,-1 1 8 15,3-3-31-15,-3 0 17 0,-2-2-28 0,1-1-13 16,-1-4-25-16,0-1 3 0,0-2-23 0,-1-6 21 15,0-2-28-15,0-3-22 0,0-2-3 0,1 0-23 16,-1-1-28-16,0-2-24 0,0-1-47 16,0-2-37-16,0 0-46 0,-3 1 17 0,2-2-123 15,0-1-50-15,0-1 29 0,-3-2-198 16,-4-6-95-16,1-2 83 0,0-1 14 0,-2-1 60 16,0 0 20-16,1-2 27 0,0-3 44 15,0 2 26-15,2-1 37 0,1 0 20 0,-2-2-9 16</inkml:trace>
  <inkml:trace contextRef="#ctx0" brushRef="#br0" timeOffset="83202.5">10493 6360 1042 0,'-1'-3'382'0,"0"-2"-51"0,0-1-15 0,1 2-6 15,0 0-16-15,0 0-11 0,1-2-18 16,0 2-10-16,-1-1-25 0,2 1-3 0,-2 4-19 15,0 0-22-15,7-14-11 0,2 5-29 0,3-1 3 16,0 1-25-16,0 2-4 0,5-1-8 16,-2 1-12-16,5 1 14 0,0-1-25 0,1 3-2 15,3-1-3-15,0 3-19 0,0-1 2 0,2 3-13 16,-15 0-1-16,7 0 8 0,2 0-10 16,23 15-3-16,-25-8-16 0,-1 6 21 0,-3-2-19 15,-3 2 16-15,-5 2-10 0,0-1 9 16,-3 2-18-16,-3-9 14 0,0 4-16 0,0 3 1 15,-18 13 13-15,10-14-23 0,-3-2 7 16,-1 1-5-16,-4-1-9 0,0-3 8 0,-3-1-12 16,-1 1-8-16,-1-1-23 0,-2-5-8 0,2-1-34 15,-2 0-26-15,13-1-24 0,-4 0-35 0,-1 0 16 16,3 0-125-16,-14-15-67 0,18 11 29 16,-1 0-210-16,4 1-38 0,2 1 40 0,2-3 28 15,2 1 42-15,-1 1 39 0,2 0 33 16,1 1 17-16,9-8 18 0,2 3 20 0,6 2 28 15</inkml:trace>
  <inkml:trace contextRef="#ctx0" brushRef="#br0" timeOffset="84386.84">11142 6320 812 0,'0'0'261'0,"0"0"-9"0,0 0-29 0,0 0-5 15,0 0-29-15,0 0-9 0,0 0-7 0,0 0-1 16,0 0-11-16,0 0-17 0,0 0 12 0,0 0-15 16,0 0 19-16,0 0-12 0,0 0 19 15,0 0-31-15,15 0 32 0,7-22-19 0,-3 24 7 16,-9-2-16-16,8 0-3 0,5 0-11 0,1 0-10 16,32-10-5-16,-25 7-10 0,0 0-12 15,-4 1-18-15,-1-1-3 0,-3 2-18 0,-3 0-36 16,-3-1-21-16,-5 0-43 0,0 0 4 0,-4 2-106 15,-1-1-32-15,-2 1-49 0,-5 0 24 16,0 0-200-16,0 0 31 0,0 0 32 0,0 0-108 16,9-3 44-16,-11 2 28 0,-2 1 60 15,-2 0-7-15,0-2 53 0,0 2 5 0,-2 0-38 16</inkml:trace>
  <inkml:trace contextRef="#ctx0" brushRef="#br0" timeOffset="84666.46">11359 6279 654 0,'-1'3'417'16,"-2"-3"-70"-16,0 1 8 0,1 1-8 0,1-1-12 16,0 0 3-16,0 3 15 0,2 0-4 0,0 0-46 15,4 9 7-15,0 3-25 0,3 1-17 16,-2 1-17-16,-2 3-27 0,-1 3-7 0,0 1-16 16,-2-1-35-16,1 2-4 0,-2-14-15 0,0 7-7 15,0 1-28-15,0 4-11 0,-13 17-32 16,10-20-19-16,0-5-18 0,1 1-41 0,0-5-25 15,0-1-24-15,0-3-19 0,1-2-19 16,-1-1-18-16,2-5-19 0,0 0 11 0,0 0-139 16,0 0-43-16,2 8 29 0,-2-9-216 15,1 1-68-15,3-2 53 0,0-2 52 0,0 2 24 16,9-10 24-16,1 4 35 0,5-3 37 0,3 3 3 16,6 2 41-16,4-2 5 0</inkml:trace>
  <inkml:trace contextRef="#ctx0" brushRef="#br0" timeOffset="85304.2">12392 6475 978 0,'13'11'472'15,"-4"2"-22"-15,2 1-17 0,1 2-15 0,-3 4-14 16,-2-3-44-16,3 2-28 0,-3 0-27 15,-1-2-37-15,1 0-23 0,-4 0-32 16,-1-5-15-16,-1 0-24 0,2-4-8 0,-1-2-31 16,-1 0-6-16,-1-3-3 0,0-3-22 0,0 0 4 15,0 0-21-15,0 0-7 0,-9 5 14 16,7-8-20-16,0-2-33 0,0 1-30 0,-3-9 3 16,2-5-39-16,-1 2 2 0,3-1-12 0,1 6 9 15,0-5-14-15,0-1 9 0,16-19 2 0,-9 19 0 16,-1 0 3-16,2 3 6 0,3 3 0 15,1 3-5-15,1 2 2 0,-3 2 3 0,1 4 19 16,-1 0 7-16,-3 0 24 0,15 12-6 0,-6 1 16 16,-2-2 8-16,1 5-9 0,-3 0 14 15,-1 0 2-15,0 1 8 0,0 0 12 0,-3-2-29 16,0-1 8-16,-4-4-7 0,1-3-3 16,-2 0 9-16,-1-2 2 0,-1-2-16 0,0 1 16 15,-1-1-9-15,1-2 3 0,-2-2-10 16,1 1 5-16,-1-2-27 0,-1 1 1 0,1-3 5 15,-1 0-4-15,1-2-2 0,0-1-2 16,-2-9-2-16,2 3-34 0,1 7-4 0,0-3 2 16,0-3 23-16,0 1-16 0,12-9 1 0,-3 10-7 15,-2 3 14-15,6-1-9 0,2 1 5 16,0 3 15-16,3 1-13 0,-9 3 0 0,5 0-5 16,3 0 3-16,20 15 12 0,-19-5 0 0,0 2 34 15,0 2-13-15,-4 0 0 0,-1 1 6 16,-1 2-11-16,-3-3 0 0,-2 1-8 0,-4-3 9 15,0-3-1-15,-3-1-4 0,2 0 1 0,-2-8-44 16,0 0-24-16,0 8-52 0,-13 2-33 0,7-9-35 16,1 1 15-16,-1-1-156 0,0-1-89 15,-1 0 36-15,1-1-267 0,1-1 88 0,5 2 28 16,-9-7 50-16,8 3 38 0,2-2 13 16,6-4 15-16,6-3 50 0,0 4 26 0,7 0 24 15,3 1 9-15,1-2 14 0</inkml:trace>
  <inkml:trace contextRef="#ctx0" brushRef="#br0" timeOffset="85631.62">13143 6567 309 0,'5'-1'490'16,"-5"0"-100"-16,1 2 19 0,-1 0-10 0,0 1-2 15,-1 1-23-15,1 0 4 0,-3 2-19 16,1 0-20-16,-2 10-25 0,-1 1-29 0,4-4-5 16,-2-2-31-16,0 0-19 0,2-2-24 0,1 1-33 15,0-9-18-15,0 5-17 0,0-5-13 16,15 24-15-16,-4-16-10 0,0-4-10 0,1-1-10 15,-1-3-8-15,-1 0-18 0,5 0-31 0,20-10-8 16,-16 0-18-16,0 0-19 0,-2 1-10 16,1-4 11-16,-2-2-10 0,-4 1-2 0,0-1-1 15,-1-5-3-15,-1 5-2 0,-4 6-2 0,-4-1 0 16,-1 0-10-16,-1 10 14 0,0-5-8 16,-19-10 8-16,4 6-1 0,-3 6-17 0,-2-2-4 15,-3 3-27-15,0 1-1 0,12 1 8 16,-6 0-72-16,-1 0-8 0,0 0-34 0,3 0-23 15,1 0-27-15,3 0-22 0,2 0 27 0,9 0-192 16,-6 0-44-16,2 13 25 0,6-10 19 16,13 4 47-16,5-2 10 0,6 3 25 0,3-2 40 15,2 2-27-15,1-3 48 0</inkml:trace>
  <inkml:trace contextRef="#ctx0" brushRef="#br0" timeOffset="86160.32">13743 6597 310 0,'16'-5'366'0,"-4"-2"-29"15,-2 2-30-15,-3 3-6 0,3-9-8 0,-5 5-32 16,-2 1-31-16,-2-2 29 0,-1 7-18 0,0 0-14 16,0-5-8-16,-23-11-3 0,10 10-14 15,-1 4-14-15,-5-1-8 0,0 1-14 16,10 2-13-16,-5 0 5 0,-20 13-22 0,14-6-2 16,3 3 17-16,-2 5-14 0,5 0 0 0,-1 0-22 15,5 4 8-15,2-2-26 0,1-1-8 0,2-1-16 16,4-2 9-16,1-13-6 0,0 9-17 15,14 9-2-15,-4-7-10 0,1-8-28 0,1-1-21 16,-1-1-8-16,-2-1-27 0,4 0-18 0,19-10-15 16,-14 3-13-16,0-4-51 0,2 4 10 15,-2-7-62-15,-1-1-14 0,-2-1-48 0,1-3-10 16,-4-1-33-16,1-4 29 0,-5-1-99 16,1-1-33-16,1 1 0 0,-4-1 20 0,-3 3 20 15,-1 0 42-15,-2-1 105 0,0 14 131 0,0-5 8 16,0-3 116-16,-12-18 40 0,3 18 13 15,1 1 11-15,-1 0 26 0,2 3 2 0,-3 1 18 16,2 1-22-16,2 3 28 0,0 4 3 0,2-2-17 16,1 3 18-16,-1 2 1 0,-1 0 15 15,5 2 7-15,0 0 1 0,0 0-4 0,-9 15 15 16,7 2 6-16,2-5-7 0,0 5-9 16,0 4 20-16,16 31-12 0,-10-26-20 0,6 1 10 15,-1 2-35-15,3-2-7 0,-1 1-10 0,-2 0-20 16,3-7-16-16,-3 4-6 0,3-3-8 15,-3-1-83-15,0-2-35 0,0-2-32 0,-2-5-29 16,-2-2-52-16,4-1 14 0,-1-5-158 0,0-2-56 16,-10-2 32-16,12 0-278 0,1 0 39 15,4 0 40-15,21-15 43 0,-12 5 38 16,1 0 20-16,-2-2 29 0,4-3 39 0,5 1 12 16,2-2 32-16,2 1-30 0</inkml:trace>
  <inkml:trace contextRef="#ctx0" brushRef="#br0" timeOffset="86745.89">14779 6376 924 0,'5'-1'408'0,"-1"0"-4"0,-2 0-31 16,1 0-43-16,1 0-9 0,-1 1-25 16,-1 0-18-16,-1 0-25 0,1 1-24 0,-2-3-26 15,0 2-15-15,-1 0-16 0,0 0-21 0,0 0-11 16,-1-2-29-16,-1 1 2 0,1 0-21 15,0 1-12-15,-1-3 3 0,1-2-6 0,0 1-4 16,2 0-17-16,-2-1 2 0,2 1-18 16,0-1-7-16,2 0 12 0,0-1-8 0,-2 6-9 15,7-7-10-15,0 3 6 0,-2 2 2 0,2 2-10 16,1 0-9-16,4 0 2 0,-1 0 12 0,20 16-2 16,-13-5 6-16,-6 3 8 0,1 4 13 15,-2 6-3-15,-6 0 20 0,-1 2-6 0,-2-2 16 16,-2 2-7-16,0-14 12 0,0 5-18 15,-15 20 7-15,5-18-25 0,0-1 7 0,-2-2 4 16,-4-3-24-16,-1-1 8 0,-1-1 2 0,-3-3 4 16,2-1-3-16,-2-4-11 0,0 0-10 15,0-3-25-15,9 0-1 0,-5 0-21 16,-21-11-19-16,19 6-18 0,-1-3-6 0,6-3-13 16,-2 1 2-16,6-2 7 0,3 0-2 15,-1 2 11-15,4 1 9 0,4 1 3 0,0 8 5 16,0 0 11-16,0-8 18 0,12-2 11 15,-6 8 13-15,1 0 3 0,13 1 20 0,-11 1 2 16,6 0 1-16,3 0 3 0,23 12-1 0,-20-3 36 16,1-1-2-16,-2 1-21 0,2 5 10 0,-3-2 10 15,1 0-32-15,-2-2 7 0,-2 2 6 16,-3-1-22-16,-2-1-6 0,1 0-3 0,-4-2-8 16,-3-2-29-16,1-2-27 0,-4-1-29 15,2-1-20-15,-2-2-55 0,0 1 16 0,-2-1-122 16,0 0-60-16,0 0-44 0,0 0 34 0,6-12-251 15,-3 7 49-15,5-9 68 0,0 0 24 16,0 0 26-16,3-1 63 0,3-2 5 0,-1 2 28 16,-1-2-6-16,1 1 31 0,0 0-1 0</inkml:trace>
  <inkml:trace contextRef="#ctx0" brushRef="#br0" timeOffset="87148.05">15154 6316 526 0,'5'-12'374'0,"-3"5"-6"0,1 0-54 15,-1-1 23-15,1 1-4 0,-1 2-24 16,0 1 1-16,-2-1-11 0,2 3-14 0,0-1-31 16,-2 3 0-16,0 0-38 0,0 0-22 0,0 0-4 15,0 0-17-15,2-10-5 0,-2 13 19 16,0-1 5-16,1 3-22 0,-2 0-17 0,-3 11-18 16,0-1-11-16,-1 6 63 0,0 2-10 15,-2 2-16-15,3 3 10 0,2-1-12 0,-2 2-1 16,2 0-9-16,-1 0-20 0,3-15-6 15,0 5-13-15,0 6-3 0,0-1-10 0,13 27-4 16,-6-31-15-16,3-4 0 0,-2-1-11 16,5-2-9-16,6-3-6 0,-3-5-16 15,1-1-6-15,-2-3-24 0,-15-1-9 0,14 0-5 16,16-10-11-16,-14 2-14 0,-1 0-7 0,-1-2-15 16,-5-1 11-16,2 0-4 0,-5-1-8 0,0 5 5 15,-4 0-41-15,0 0-4 0,-2 7-9 0,0 0-13 16,0-8-29-16,-14-1-16 0,1 4-33 15,1 0 19-15,1 2-129 0,-11 1-31 16,0 0-71-16,12 2 35 0,-3 0-225 0,-3 0 32 16,-16 12 52-16,15-9 49 0,1 3 21 0,-1 0 54 15,3 4 20-15,7-4 63 0,0-1-23 0,7 1 24 16,-2 2-18-16,2-8 51 0</inkml:trace>
  <inkml:trace contextRef="#ctx0" brushRef="#br0" timeOffset="91212.37">15283 420 379 0,'0'0'268'0,"0"0"-30"0,0 0-26 0,0 0-14 16,0 0 6-16,0 0-20 0,0 0-26 0,0 0-12 16,0 0 2-16,0 0-23 0,0 0 3 15,0 0-16-15,0 0-30 0,0 0-1 0,0 0-6 16,0 0-9-16,0 0 2 0,0 0-7 0,0 0-5 16,0 0 3-16,16 3 5 0,-19 2 20 0,3 3-21 15,3 0 35-15,-1-3-7 0,0 4-3 16,-2 0-8-16,2-2-5 0,1-2-14 0,-2 1-19 15,-3-1 24-15,7 1-8 0,-3-3-3 16,-2-1-7-16,5-1 4 0,-5 0 14 0,2 1 3 16,-2-2-3-16,5-2-2 0,3-2-11 0,4-1-21 15,-1-2 19-15,0-3 10 0,3-1-15 0,3-2-1 16,0-5-39-16,8-4 1 0,4 1-46 16,-3-4-57-16,3-7-32 0,4-1-43 0,-2 2-49 15,5-4 21-15,-3 5-305 0,1 2 62 16,-5-2 25-16,-6 9 4 0,-4 4 80 0,-4 0 23 15,-5 4 22-15,-7 5-2 0,-3 8-8 0</inkml:trace>
  <inkml:trace contextRef="#ctx0" brushRef="#br0" timeOffset="97497.17">18304 672 403 0,'0'0'231'0,"0"0"-38"0,0 0-32 16,13 0 8-16,-13 0-8 0,0 0-13 0,0 0-7 16,0 0-1-16,0 0-14 0,0 0-15 15,0 0 0-15,22 12-22 0,-23-9 6 0,-2 1 5 16,1-1-2-16,3-1-13 0,0 3-6 0,-3-1-13 16,3 6-1-16,-2-9-12 0,2 1 6 15,-3 2 0-15,2-2-4 0,2 1 25 0,-2 0-3 16,0-3-5-16,1 1 1 0,0-2 7 0,1 3 10 15,2-2-3-15,0-1-10 0,2-2-19 16,1 2-7-16,2-1 9 0,2-7 7 0,0 2-14 16,8-6-8-16,-4 5-5 0,0 0-4 15,5-5 1-15,-2 3 2 0,1-2-5 0,4-1-22 16,-2-2-2-16,3-3 1 0,-2 3-3 16,3-3 22-16,2 0 8 0,-3 1-4 0,-3 2-17 15,-1 1-37-15,-1 2-6 0,-8 1-2 0,-2 3-33 16,-1 5-29-16,-8 3-30 0,0 0-38 0,-18-12 7 15,7 16 14-15,-4-3-116 0,-2-1-135 16,-4-1-47-16,-2 0 51 0,-1-2 6 16,2 5 31-16,0-7 27 0,-1 8 10 0,3-3 32 15</inkml:trace>
  <inkml:trace contextRef="#ctx0" brushRef="#br0" timeOffset="102358.8">691 7696 481 0,'0'0'338'16,"0"0"-30"-16,0 0-52 0,-15 0-26 0,15 0-31 15,-24-10 0-15,19 24-7 0,-1 3-20 0,2 3-9 16,2 3 3-16,-1-1 4 0,3 0-32 16,0 2-27-16,-4-3 12 0,2-5-10 0,2-2-10 15,0-6-6-15,0 4-5 0,11 12-31 0,-7-18-6 16,5 0 34-16,-2 1-9 0,-1-4-8 16,-1-1-3-16,4 0 13 0,-9-2-26 0,23-9-5 15,-15 0-5-15,4-3-30 0,-1 1 19 16,-2 0 7-16,2-4-19 0,-2 1-1 0,0-4 8 15,0 1 0-15,-2-1-6 0,-1 0-29 16,1 2 25-16,-3-1-18 0,0 5 19 0,0 0 0 16,-2 4 8-16,-2 4-40 0,5 3 12 15,-8 6 1-15,3 9-1 0,-4 6-2 0,4-9 20 16,0 5 11-16,0 3-12 0,0 5 4 0,0 2 6 16,0-1 9-16,13 22 2 0,-6-28-13 0,0 0 12 15,2-5-12-15,1 0 5 0,0-3 11 16,-1-1 4-16,-1-3 12 0,-1-3 7 0,-7-4 12 15,10 0-10-15,-2 0-19 0,8-18 13 0,-9 4-17 16,2-1 4-16,2-5-14 0,-2-2-1 16,-2-3-14-16,2 0-17 0,-1-3-12 0,0-1-3 15,-4 0-2-15,-1 0-20 0,-1 0 2 0,2 3-26 16,-4 2 19-16,2 4-30 0,-2 12 24 16,0-3-24-16,0 1 5 0,0 2-45 0,0 8-40 15,-8-11 11-15,3 12-22 0,-1 5-20 0,2 1-5 16,-2 1-28-16,1 5 19 0,-3-5-179 15,5 4-97-15,-4 4 53 0,1-3 30 0,3 7 49 16,-1-3 13-16,0 2 49 0,1-2-13 16,1 2 0-16</inkml:trace>
  <inkml:trace contextRef="#ctx0" brushRef="#br0" timeOffset="102875.18">722 8681 646 0,'0'-2'252'0,"2"-1"-23"15,1-1-10-15,1 0-26 0,-2 0-2 16,2-1-29-16,1-2 4 0,0 2-6 0,0 2-3 16,1-2 5-16,1 1-26 0,-1-2-25 15,1-2 34-15,2 2-37 0,-4-1-16 0,-3-2 0 16,6-1 6-16,-2 0-11 0,2-4 24 16,-1 2-10-16,-3-1-4 0,1-1-19 0,2-1 4 15,-2-1-6-15,-3 0-7 0,0 0-15 16,0 3 16-16,-2-6-22 0,0 8 24 0,0 11 7 15,0-10-2-15,0 2 4 0,0 8-16 0,-11-16-1 16,4 18-22-16,2 5 5 0,-10 5-14 16,5 2 11-16,-1 5-11 0,1 2 3 0,-2 1-23 15,3 3-4-15,2 2 16 0,3-2 3 0,-3 0 4 16,7-4 5-16,0-9-19 0,0 2 2 16,12 15 4-16,-6-15 3 0,3-7-10 0,2 1-17 15,-2-2-6-15,4-5-12 0,-5-1 1 16,3 0-120-16,13-14-43 0,-14 6-43 0,3-3-43 15,0-2 24-15,-4-3-232 0,-1 4 32 16,-2-5 18-16,-3 2 42 0,-3 0 14 0,3-3 27 16,-2 0 30-16,-1 9 34 0,0-4-6 15,0-4-47-15</inkml:trace>
  <inkml:trace contextRef="#ctx0" brushRef="#br0" timeOffset="103386.55">442 7599 547 0,'-6'0'305'15,"2"4"-30"-15,-5 6-15 0,1 1-16 16,-4 1 4-16,-1 4-25 0,-4 1 10 0,4 7-45 15,-3 3-27-15,3 5 7 0,-3 1-19 0,3 6 19 16,2-2 18-16,-1 8-26 0,1 2 5 16,3 3-25-16,2 8 1 0,0 3-6 15,6 0 13-15,-2 3-13 0,2 1-16 0,0-33 1 16,0 14-23-16,0 10-2 0,0 0-7 16,16 59-11-16,-12-60 2 0,3-1-13 0,1 2-14 15,2-3-16-15,1-2-14 0,-2-1-24 0,5-2-29 16,-1 0-39-16,3-8 7 0,3 2-68 15,2 1-45-15,-3-12-24 0,2-4-17 0,3-5-34 16,3-7 21-16,2-3-213 0,7-3-6 16,3-7-2-16,-19-2 37 0,37-11 48 15,-18 0 35-15,0-4 26 0,0 2-18 0,1-9 79 16</inkml:trace>
  <inkml:trace contextRef="#ctx0" brushRef="#br0" timeOffset="103863.87">1143 7621 596 0,'6'10'296'0,"2"2"-19"16,-1 2-10-16,3 3-19 0,1 7 6 0,2 0-30 15,5 7 15-15,-4 4-28 0,1-3-24 0,1 9-11 16,-2 4 46-16,4 2-43 0,-3 3 4 0,-1 0-17 16,-3 5-20-16,3-1-1 0,-5 2 1 15,-3 0-28-15,-3-1-10 0,-3 0-21 16,0-29 6-16,0 11 2 0,-11 52-25 0,4-45-3 16,-2 0-36-16,-2 0-26 0,-1-5-1 0,-1 1-65 15,2-6-38-15,-14 13-49 0,4-10-32 0,-3-13-39 16,1-7 20-16,8-5-276 0,0-11 35 15,7-1 17-15,-1 0 54 0,1 0 35 16,0-7 14-16,-1-9 1 0,7 5 29 0,5 0-16 16,-3 4 37-16</inkml:trace>
  <inkml:trace contextRef="#ctx0" brushRef="#br0" timeOffset="104917.76">2407 7820 416 0,'2'1'261'0,"-1"-1"-14"0,0 0-21 16,0 0 4-16,1 0-18 0,-1 0 10 15,-1 0-10-15,0 0-27 0,0 0 16 0,0 0-4 16,0 0-8-16,0 0-20 0,0 0 17 0,0 0-12 15,0 0-26-15,0 0-42 0,0 0 28 0,0 0-40 16,0 0 10-16,0 0 3 0,-21 4-18 16,18-5-14-16,-3 1-10 0,1 0 7 0,0-3-8 15,1 2 7-15,-1-2-34 0,2 0 6 16,-1 0-6-16,-1-1-1 0,3 1 18 0,-1-2-23 16,1 1-17-16,0-1 1 0,1-2-2 0,1 2 3 15,0 0-7-15,0 5-2 0,0 0 15 0,0-9-8 16,20-10-37-16,-9 9 12 0,3 3 1 15,-5 2 6-15,0 4 11 0,-9 1-4 0,10 0 17 16,12 10-12-16,-10 4 16 0,-2 1 1 0,-1-2 3 16,-1 5-3-16,-3 1 9 0,-1 1-5 15,-1-3 6-15,-3-8 6 0,0 6 5 0,0 3-6 16,0 0 8-16,-13 19 2 0,6-17-11 0,1-4 5 16,-3-3-1-16,0 3-8 0,-3 1 6 15,1-6-11-15,-3 4 5 0,-1-3 1 0,0-3-9 16,1 3-9-16,-2-5-12 0,3-3-20 0,2 1-9 15,-5 0 9-15,5-2-8 0,11-3-23 0,-10 0 16 16,2 0-8-16,-4-13-1 0,8 9-4 0,0 0 19 16,2 0-1-16,1-2 6 0,0 1 3 15,1 0-2-15,1 1-5 0,0 0 21 0,-1 4-23 16,0 0 19-16,12-10-11 0,-6 8 27 0,1 2 1 16,0 0 4-16,2 0-1 0,1 0 18 15,20 9-8-15,-10-3 5 0,-1-1 0 0,3 1-3 16,-4 1-2-16,-2 0-11 0,-1-1 0 0,-1 2 6 15,-5-4-8-15,2 0-20 0,-5-3-18 16,-1 1-11-16,0 0-39 0,-1-2 7 0,0 2-64 16,-1-2-44-16,-3 0-72 0,0 0 24 15,0 0-254-15,0 0-27 0,0 0 49 16,13-11 15-16,-12 6 59 0,6-7 20 0,2 0 31 16,0-2 36-16,4-1 0 0,3 1-21 15</inkml:trace>
  <inkml:trace contextRef="#ctx0" brushRef="#br0" timeOffset="105516.43">2790 7861 742 0,'3'0'401'0,"0"-1"-78"0,-1-1-9 0,0 1-41 15,0 0 38-15,-1 1-15 0,1-2-27 0,-1 1-28 16,-1 1-43-16,-2 1-9 0,1-1-16 15,-2 0-15-15,-1 0 0 0,1 0-16 0,-1-1-19 16,-2 1-21-16,3 0 7 0,-4 0-16 16,2 0-1-16,0-3-9 0,0 2 5 0,5 1-7 15,-10-6-2-15,4 3-10 0,-5-5-13 0,4 0-3 16,1 2-9-16,1-1-11 0,3 0 9 16,1 3-4-16,1 4-2 0,0 0-13 0,0-5-2 15,0 5 0-15,0-9-9 0,13-2 3 0,-8 9 0 16,1 0-6-16,1 2 1 0,10 3-2 15,-7-3-2-15,15 14 4 0,-11-2 4 0,0 3-2 16,-1 2 20-16,-2 4 5 0,-1-4 9 0,-4 6-5 16,3-1-1-16,-5 1 14 0,-3 2-8 15,0 0 1-15,-1-15-7 0,0 6-5 0,-15 20 8 16,7-17 0-16,0 1 12 0,-3-2-18 0,-2-3-1 16,-1-1-11-16,1-2 14 0,-1-1-10 0,-2 0 10 15,0-5-45-15,-1 0 11 0,1-2-30 16,2-3-12-16,3-1-3 0,11 0 3 0,-14 0-4 15,3 0-10-15,-7-13 10 0,12 9 9 16,3-1-6-16,2 1 11 0,1 2 0 0,0-1-10 16,1 0 15-16,2 3 5 0,3 0 1 0,0 0 7 15,12 1 1-15,-10-1 17 0,9 0-4 0,18 13-5 16,-11-10 9-16,0 5 7 0,1-4-5 16,-1 1 4-16,1 0-4 0,-1-1 1 0,-1-1-3 15,-2 0-3-15,-1-2-9 0,-5 0-19 0,-15-1-1 16,9 0-9-16,1 0-41 0,-3 0-35 15,0 0-2-15,5-9 12 0,-10 6-126 0,1 1-24 16,-1-1-47-16,-1-1 27 0,-1 0-243 16,-2 1-2-16,0-1 66 0,0 0 1 0,-2 1 68 0,0 1-6 15,-4 2 41-15,1 0 2 0,-10 5 41 16,6-5 55-16</inkml:trace>
  <inkml:trace contextRef="#ctx0" brushRef="#br0" timeOffset="106258.45">2580 8513 767 0,'1'-5'457'16,"0"2"-69"-16,-1 2-38 0,0-1-35 0,2 5-5 16,-1 0 24-16,0 5-26 0,0 12 1 15,-1-9-35-15,2 22 4 0,-2-7-26 0,2-2-1 16,-2-11-31-16,0 4-15 0,0 4-23 15,-11 25 5-15,7-24-32 0,-1-4 2 16,-2 0-18-16,2-4 29 0,-3 5-18 0,0-3-16 16,-2-5-19-16,3-6 9 0,-1 0-32 0,-1 0-11 15,2-3-2-15,0-2-25 0,7 0 9 16,-7 0-6-16,7 0-18 0,-9 0-11 0,-8-18 9 16,11 12-25-16,4-1-3 0,1-3-23 0,3 4 13 15,-2 6 1-15,0 0 1 0,15-21 2 16,-1 12-4-16,3 1-3 0,1 1-4 15,3 4-16-15,-1-3 6 0,-9 6-18 0,6 0 3 16,3 0-26-16,0 0-17 0,-2 0-5 0,0 0-25 16,-1 0-33-16,-1 0-15 0,12-10 14 0,-20 10-57 15,0 0-28-15,-1-2-6 0,-2-1-6 16,0 1-21-16,-3-1-3 0,1 1 14 0,-1-1 18 16,-1-1-7-16,-1-1 0 0,0 0 44 0,-1 1-6 15,0-2 20-15,1 6 27 0,0 0 38 0,-8-25-4 16,1 13 54-16,0 3 52 0,3 4 28 15,1 2 33-15,-1-3 19 0,2 3 63 0,0 0-24 16,0 1 14-16,0 1-13 0,1 1 53 0,1 1 16 16,-1 1 16-16,0 2-2 0,1 0 15 15,1 15-6-15,-1-5 4 0,0-5-30 0,0 6-4 16,0 5-15-16,10 26 0 0,-7-19-31 0,1 0-1 16,-4-1-27-16,2 1-27 0,-1-4-28 15,0-3-19-15,-1-12-52 0,0 1-22 0,0 2-63 16,0-3 11-16,0-8-124 0,0 6-33 15,-11 1-53-15,9-9 29 0,0-2-251 0,0 0 60 16,0-1 21-16,0 2 38 0,1-4 34 16,-7-11 27-16,1 3 41 0,1 0 1 0,-3-4 10 15,2 4 55-15,-4-1-1 0</inkml:trace>
  <inkml:trace contextRef="#ctx0" brushRef="#br0" timeOffset="106842.51">2057 7658 547 0,'6'-8'341'15,"-1"3"-18"-15,-3 0-26 0,4 1 22 16,-4 0-40-16,1 3-48 0,-2-2-33 0,-1 3-43 16,0 0 21-16,-1 3-19 0,-3-1 1 0,-6 12 5 15,0 1 6-15,-2 3-28 0,1 5 24 0,-1-2-23 16,0 2 8-16,1 3-4 0,-2 4-8 16,2 0-2-16,-1 0-4 0,0 6-13 0,1 2 13 15,0-1-4-15,2 4-17 0,0 5 13 0,-2-3-34 16,1 6 0-16,3 0 10 0,-1 1-5 15,-1 1-19-15,2-2-13 0,3 2 9 0,-3-1-1 16,6-1-14-16,-2 0-20 0,1 3 11 16,2-27-11-16,0 14-3 0,0 6-16 0,11 53-6 15,-5-47-26-15,6 0-34 0,1 0-33 16,3-7-22-16,2 2 9 0,4-6-92 0,3-2-30 16,2-4-27-16,-1-4-34 0,11-5-12 15,-1-3 27-15,2-3-242 0,4-2 8 0,3-1 72 16,-2-3 8-16,5-2 21 0,-1-3 59 0,1-1 19 15,-1 1 34-15,-2-3-31 0,2-2-19 16</inkml:trace>
  <inkml:trace contextRef="#ctx0" brushRef="#br0" timeOffset="107393.01">2927 7649 774 0,'7'2'372'0,"10"4"-28"16,3 2-26-16,-2 1-41 0,4 6 22 16,-3 2-5-16,5 5-8 0,0 4-5 15,-1 2-13-15,1 10-13 0,3 3-16 0,-1 4 1 16,-2 6-25-16,-1 2 4 0,-2 5-30 16,-3 4 6-16,-3-3-25 0,-5 2-27 0,-2-4 14 15,-6 2-48-15,-2 2 3 0,0-31 13 0,-16 69-49 16,4-30-17-16,-5-1-71 0,-3-1-37 15,-4-2-62-15,-2-4 12 0,-4 0-156 0,1-8-33 16,-1-5 27-16,1-4-285 0,-1-8 35 0,1-4 39 16,2-6 15-16,1-4 43 0,6-3 40 15,1-6-14-15,1 1 73 0,4-2 14 0,2-2 12 16,6-4 46-16</inkml:trace>
  <inkml:trace contextRef="#ctx0" brushRef="#br0" timeOffset="107559.45">2913 9242 1132 0,'4'-7'411'0,"-2"4"-22"0,0 1-77 15,0-1-63-15,0 0-9 0,-1 1-25 0,3 0-25 16,-3 0-160-16,-1-1-68 0,0 1-83 0,0 0 12 16,-1-1-272-16,-1 3 22 0,0 0 9 15,0-2-20-15,0 4 74 0,-1-2-35 0,-3 0 51 16</inkml:trace>
  <inkml:trace contextRef="#ctx0" brushRef="#br0" timeOffset="110592.33">5041 9228 712 0,'0'0'315'0,"15"0"-28"15,-15 0-21-15,0 0 3 0,0-13 16 16,0 13-34-16,0 0-29 0,0 0 30 0,22-26-25 16,-23 23-8-16,-3 1-20 0,0-1 5 15,-1 2-28-15,0 0-9 0,-3-1-13 0,-10 6-21 16,-2 3-3-16,-2 3-3 0,4 2-11 0,-1 3 10 15,-1 2-25-15,1 2 13 0,1 3 6 0,1 5-3 16,3 2-1-16,3 0-16 0,1 2-5 16,4 1-20-16,4-2 3 0,0 1-6 0,2-17 0 15,18 29-8-15,-6-20-32 0,4-2-26 16,2-4-22-16,4-3-27 0,1-2-63 0,6-4 8 16,0-3-110-16,3-3-60 0,-16-2-33 0,10 0 26 15,34-15-259-15,-23 10 14 0,-3-4 52 0,-1-3 49 16,-1 0 36-16,0 0 27 0,0 0-15 15,1 2 53-15,-2-2 51 0,4 3-11 16,-5 1 44-16</inkml:trace>
  <inkml:trace contextRef="#ctx0" brushRef="#br0" timeOffset="110920.71">5533 9310 885 0,'-4'-3'327'15,"0"0"-8"-15,3 2-33 0,-1-1-29 16,-1 1-30-16,0-2 42 0,2 1-25 0,-1 2-5 16,1 0-22-16,-2-2-4 0,3 2-18 0,2 0 4 15,1 0-4-15,1 0-8 0,2-3-6 0,15 1-20 16,-12 2-4-16,24-7-23 0,-10 2-20 15,0 4-6-15,-1-5-2 0,3 1-41 0,0 2-34 16,-2-4-54-16,-3 4-12 0,2 1 4 16,-10-3-141-16,0 5-37 0,-3-4-46 15,-1 4-37-15,-2 0 28 0,-6 0-216 0,0 0 35 0,0 0 39 16,6 3-19-16,-8-2 61 0,0 1 16 16,-3 1 27-16,-1-2 22 0,1 0 44 15,-2 0-48-15</inkml:trace>
  <inkml:trace contextRef="#ctx0" brushRef="#br0" timeOffset="111136.79">5689 9278 560 0,'-4'3'437'0,"1"1"-75"0,-2 9 41 15,0-3-14-15,4 1-5 0,-1 6-14 0,1 3-8 16,0-1-30-16,1-9-20 0,0 9-36 0,0 2-25 16,0 1-12-16,0 0-21 0,0 1-25 15,0 0-39-15,0-3-14 0,0 0-53 0,0-1-38 16,0-6-35-16,0-2-60 0,0-2-53 15,0-1 9-15,0-8-106 0,0 7-76 16,0-7 24-16,1 8-276 0,1-9 4 0,0-1 43 16,1-1 29-16,5-8 79 0,7 1-33 15,-4 0 69-15,5-2 48 0,4 4-9 0,5-1 37 16</inkml:trace>
  <inkml:trace contextRef="#ctx0" brushRef="#br0" timeOffset="111540.87">6654 9333 996 0,'-1'-1'364'16,"0"0"-49"-16,0-1 41 0,1 0-27 16,0 1-20-16,-2 1-9 0,2-1-10 0,0 0-16 15,-2 1-21-15,2 0-7 0,0 0-21 0,1-2-16 16,1-1-26-16,4 2 3 0,12-1 6 16,-1-3-24-16,5 4-20 0,4-5 5 0,2 4-34 15,1 0 6-15,1-1-30 0,2 1 8 16,0 0-7-16,0-1-15 0,0 3-26 0,-17 0-20 15,5 0-37-15,3 0-28 0,-2 0-16 0,-3 0-39 16,-1 0-38-16,-4 0 12 0,-2 0-85 0,-2 0-33 16,2-11-46-16,-10 10 26 0,-2 1-242 15,-1-2-33-15,-3 2 52 0,-2-1 42 16,-1 1 21-16,-13 1 52 0,11-1 28 0,-7 0 5 16,-2 0-14-16,-26 10 60 0,23-6-38 0</inkml:trace>
  <inkml:trace contextRef="#ctx0" brushRef="#br0" timeOffset="111782.02">6662 9433 1021 0,'-4'5'455'0,"1"-1"-19"0,1-3-15 16,2 4-17-16,2-1-21 0,-1 0-7 0,3 0-34 16,8 4-35-16,3-2-36 0,3-1-10 0,6 0-38 15,2-3-16-15,1 1-32 0,1-1-10 16,3-1-25-16,5-1-22 0,-6 2-8 0,5-2-29 15,-20 0-51-15,8 0-36 0,2 0-49 0,0 0-56 16,-2 0 10-16,19-9-139 0,-25 5-55 0,-2-2 26 16,-4 2-272-16,-6 0 24 0,0 1 52 0,-1 0 40 15,-2 2 9-15,-1-2 41 0,1 2 39 16,0-2 38-16,2 2-14 0,2-2 22 16,13 3 19-16</inkml:trace>
  <inkml:trace contextRef="#ctx0" brushRef="#br0" timeOffset="119355.8">8277 8589 888 0,'0'0'304'0,"0"0"-18"0,0 0-32 15,0 0-12-15,0 0 27 0,0 0-32 16,-14 7 13-16,10 10-4 0,0 5-4 0,0 1-12 16,1 2-15-16,1 0-14 0,-3 0-22 15,2 0-30-15,1-2-5 0,0 1-19 16,-2-4-6-16,2 1-11 0,1 0-12 0,1-4-20 16,-1-3-12-16,1-14-41 0,0 8-24 0,0 1 0 15,0-4-91-15,0-5-64 0,0 7-50 0,0-7 22 16,0 0-275-16,0 0-21 0,13 9 57 15,-11-10-5-15,1-1 55 0,0-1 32 0,-3 1 27 16,5-1 24-16,-1-1-6 0,6-2 14 16</inkml:trace>
  <inkml:trace contextRef="#ctx0" brushRef="#br0" timeOffset="119887.77">8657 8685 756 0,'3'-9'359'16,"-3"1"-7"-16,0 0-53 0,-2 1-46 16,-1-7-14-16,-3-1-29 0,-1 1 32 0,-1 0-26 15,-2 2-30-15,2 0-41 0,-1 2 13 16,-1 4-43-16,2 2-1 0,-6-1 12 0,5 3-18 16,9 2-5-16,-10 0-16 0,-12 10 2 0,9 1-29 15,-2 3 33-15,4 1-17 0,1 3-12 0,-1 0 4 16,3 0-6-16,5 2 9 0,1-2 2 15,0-1-7-15,1-3-15 0,1-14 7 0,0 9 0 16,0 0-13-16,0-1 5 0,11 6-7 0,-7-10 4 16,1-1-11-16,2-1-10 0,0-1-7 15,1-1 4-15,0 0-13 0,6 0 5 0,18-12-10 16,-18 5-7-16,1-3-14 0,-3-2 1 0,1 2-16 16,-1-5 9-16,-1 0 4 0,-2 1-1 15,0 0 2-15,-1 1-2 0,-4 2-14 0,1 4 20 16,-3 1 9-16,0 2-7 0,0 0-3 15,0 1 9-15,-2 3-4 0,0 0 14 0,1 0 10 16,-1 3 3-16,-1 3-8 0,0-2 29 0,1 3-8 16,-3 12 18-16,3-9 1 0,-8 23 1 15,8-12 7-15,-3 1-7 0,1 4 13 0,1-3-22 16,0 1 7-16,1-1-1 0,-1 2-5 0,0-3-4 16,-1 0 0-16,1-5-11 0,0-2 0 0,1-15 1 15,0 9-26-15,0 0-5 0,0-2-20 16,0-7-17-16,0 7-38 0,0-7-2 0,0 0 7 15,0 0-138-15,5 11-48 0,-4-16-55 16,1 2 28-16,-1-1-235 0,2-1 44 0,0-2 9 16,-1 2 39-16,6-7 45 0,2-2 30 15,0 5 25-15,3 0 21 0,2-3 14 0,6 0 19 16</inkml:trace>
  <inkml:trace contextRef="#ctx0" brushRef="#br0" timeOffset="120598.51">9746 8567 801 0,'1'0'276'0,"0"3"-5"15,-1 1 9-15,0 1 6 0,0 2-36 0,-1 13 26 16,1-9-12-16,0 7 10 0,0 3-14 16,-10 28-13-16,7-23-22 0,0 2-11 0,-2-2-20 15,0-1-18-15,1-2-17 0,-2 0-11 16,3-3-9-16,-2 1-13 0,0-5-23 0,1 1 11 0,0-6-3 16,1-3-19-16,-1-3 15 0,1 0-24 15,1-3 4-15,-2 1-8 0,1-3-3 0,3 0-9 16,0 0-1-16,-17-13-27 0,11 6-13 15,-1-7-18-15,2 3 8 0,1 3-7 0,2 0-3 16,2 1 0-16,-1 0 9 0,1 1-9 16,0 6-13-16,0 0 6 0,0 0-1 0,0 0-5 15,24-19-6-15,-13 15 13 0,7 0-5 16,1 2 4-16,0 0 2 0,4 0-4 0,-12 2 3 16,6 0 8-16,3 0-1 0,2 0-11 0,1 0-5 15,0 0-6-15,-2 0-13 0,-3 0-14 16,0 0-20-16,-3 0-1 0,-3 0-19 0,-2 0 8 15,-2 0-82-15,-2 0-9 0,5-10 15 16,-8 8-21-16,0-2 8 0,-1 2-5 0,-2 1 13 16,0-2-8-16,0 1-15 0,-2-1 26 15,-1-1 6-15,0 1 17 0,0-2 24 0,-1 1 20 16,1 0 16-16,0 0 33 0,-1-1 2 0,-4-4 13 16,-1 2 33-16,3 1 40 0,1 1 19 0,1 1 17 15,2 2-9-15,-1-1 31 0,1 1-12 16,0 2-10-16,2 0 16 0,0 0 14 0,0 0 22 15,-10 9 13-15,8-2 14 0,-1 10-5 0,1 5 22 16,1 2-23-16,1-10-5 0,0 5-17 16,0 2-11-16,0 2-9 0,0 0-28 15,0 0-7-15,0-3 8 0,0 2-31 0,0-5-1 16,0-3-44-16,0-3-29 0,0-2-37 0,0-3-49 16,0-6-37-16,0 8 11 0,0-8-163 0,0 0 25 15,0 0-321-15,0 0 46 0,-7 10 25 0,6-12 66 16,-1 2 25-16,0 0 35 0,-2 0 25 15,1 2 25-15,-3 0 25 0,2 0-10 16,-9 8 58-16</inkml:trace>
  <inkml:trace contextRef="#ctx0" brushRef="#br0" timeOffset="121268.35">8260 9726 1055 0,'0'-2'377'0,"0"-3"-28"16,0 2-48-16,1 1-36 0,-2 2-32 15,3 0 31-15,-2 4-5 0,2 2-13 0,0 13-4 16,-1 0-19-16,-1-7-21 0,0 5-19 16,0 5-22-16,0 0-13 0,0 0-7 0,0-1-19 15,-13 23-13-15,10-25-7 0,1-2-10 0,-1-2-16 16,1-5-12-16,1-2-30 0,-3-2-18 0,3-4-45 15,0 0 1-15,1-2-137 0,2-1-44 16,0-2-78-16,3-2 28 0,5-5-252 0,2-4 13 16,3-1 64-16,2 1 17 0,0-3 8 15,3 2 68-15,-3 0 41 0,2 4-3 0,-2-1 3 16,0 4 28-16</inkml:trace>
  <inkml:trace contextRef="#ctx0" brushRef="#br0" timeOffset="121732.09">8579 9747 912 0,'3'-7'403'0,"2"-7"-59"0,-4 4-45 16,0 1-2-16,0-1 12 0,-1 5-19 0,0 5-17 16,0 0-20-16,0-10-18 0,0 5-31 0,-12-5-19 15,6 7-19-15,1 0-12 0,-1 2-28 16,-1 0-4-16,-3 1-12 0,-2 0-12 0,-17 11-8 16,14-4-12-16,0 2-8 0,1 2-3 15,1 1-5-15,3 1-6 0,0 0 1 0,1 0-9 16,3 1 1-16,4-2-4 0,0-4-11 0,2 1 12 15,0-9-10-15,0 10 2 0,14 14-6 0,-4-14-5 16,-1 1 6-16,3-2-18 0,-1-4 5 16,3 3-8-16,1 0 4 0,1 2-10 0,0-3 9 15,-3 3 0-15,4-1 0 0,-6 1-6 16,2 1-5-16,-6-4 3 0,-1-1-10 0,-2-1 11 16,-1 2-8-16,-1-2 9 0,-2 0 7 0,0-5-7 15,0 0 5-15,0 7 2 0,-18 10-8 16,5-10 8-16,-1 0-12 0,0-1 12 0,-1 1-14 15,1-4 6-15,1-2 11 0,2-1-4 16,11 0-10-16,-10 0-2 0,1 0 2 0,-1 0 13 16,-14-15-3-16,16 8 4 0,1 2-27 0,5-2 9 15,2-1-11-15,2 0-4 0,-2 0 9 16,15-16-2-16,-4 8-18 0,4-2-8 0,0 1-17 16,4 1-24-16,2-1 1 0,1 2 6 15,6 0-81-15,2 1-53 0,1 0-47 0,1 1-61 16,1-4 28-16,3 5-242 0,0 2 36 0,-2 3 41 15,1 2 29-15,1 1 54 0,-1-1-13 16,-3 5 32-16,-14 0 19 0,7 0 55 0,35 10-8 16</inkml:trace>
  <inkml:trace contextRef="#ctx0" brushRef="#br0" timeOffset="122063.98">9769 9653 1045 0,'3'-2'305'0,"-2"0"-10"0,2 2-27 16,0 2 3-16,-1 0-31 0,1 3 53 0,2 9-11 15,0-4-9-15,-1 10-13 0,2 4 14 16,-3 5-15-16,-2-3-22 0,-1-1-33 0,1 4 1 15,-1-15-28-15,0 5-7 0,0 5-28 16,0-1-7-16,0 1-25 0,-11 14-20 0,9-18-37 16,2-10-18-16,0-10-30 0,0 7-42 0,0-7 3 15,0 0-155-15,7 10-39 0,-3-13-79 16,10-6 25-16,1-1-250 0,3-1 54 0,-1 0-5 16,4-4 61-16,0 1 39 0,2 2 27 0,-1-2 19 15,4 4 22-15,-3-2 33 0,0-1 4 0,1 2-22 16</inkml:trace>
  <inkml:trace contextRef="#ctx0" brushRef="#br0" timeOffset="122496.14">10200 9744 357 0,'0'-9'436'0,"1"0"-63"15,-1 5-18-15,-2-2-46 0,1 0 14 0,-9-7-20 16,1 1-6-16,1 5-44 0,0 1-15 16,-2 2-28-16,-5 1-1 0,-1 3-20 0,10 0-21 15,-5 0-16-15,-16 15-2 0,9-5-17 16,5 4 1-16,1 3-15 0,-1-2-5 0,3 2 1 15,3-1-15-15,-1 1-16 0,4-2-8 0,2-3 7 16,0-3-16-16,2-9 0 0,0 6-12 0,0-6 15 16,11 14-11-16,-5-13-10 0,0-1-8 15,12-5-5-15,-8 5-20 0,18-11 1 0,-11 2-13 16,0-3-14-16,0 0 10 0,-2-1-7 16,-2-1-1-16,-1 2-8 0,-2-3 10 0,0 4-13 15,-3 1 12-15,-1 2 5 0,-2 6-13 0,0-3 6 16,-2 3-5-16,1 1-3 0,-2 1 19 0,-1 0 13 15,0 0 13-15,1 10 6 0,-2-4-2 16,0 13 4-16,1-9 14 0,0 6 20 0,-8 23-28 16,6-10 9-16,-1-2 0 0,0 1 0 15,1-1-13-15,0 0-2 0,-2-3 4 0,1-2-2 16,-1 0-16-16,-1-3 6 0,3-7-29 0,0-3-9 16,0-1-28-16,1-5-12 0,1-3-40 15,0 0-54-15,4 2 14 0,-4-5-98 0,2 1-57 16,0-5-65-16,4-7 33 0,1 0-210 0,1-2 30 15,-1-1 33-15,-1-2 38 0,1-2 29 16,-4-1 49-16,4 3 20 0,-5-3 23 0,-1 2 17 16,4-5 5-16,1 1 50 0</inkml:trace>
  <inkml:trace contextRef="#ctx0" brushRef="#br0" timeOffset="123177.96">10534 8499 600 0,'-1'-4'288'0,"1"2"-23"0,1-1-20 0,-1 0-34 15,0 2-37-15,0 0-9 0,1 1-20 0,-2 0 6 16,2 0 1-16,0 2 9 0,0 1-2 16,1 2 10-16,0 1-4 0,4 7-17 0,2 2 20 15,1 3-19-15,1 1-9 0,2 1 1 16,1 3 4-16,0-2 5 0,1 2-18 0,1 2-1 16,0 2-12-16,1 4-2 0,-1 3-14 0,0 1-11 15,-2 4 2-15,1 0-14 0,0-1-6 16,-2 2 6-16,1 1-3 0,-2-2-20 0,-3 2 20 15,2-4-8-15,-2 4-9 0,0-2 10 0,-1-1-10 16,-1 3-6-16,-2-1 7 0,-2 3 4 0,0 1-20 16,-2-21 16-16,0 11-22 0,0 10 0 15,0 1-11-15,-16 53 15 0,9-46-2 0,-2 2-19 16,-3-1 5-16,0 0 5 0,-2 3-14 0,-1-8-6 16,-2 5-5-16,-2-3 18 0,0 0-21 15,-3-1 17-15,1-2-1 0,0-3-7 0,1-3-12 16,1-1-4-16,0-7-5 0,1 0 6 0,2-6-17 15,1-2-18-15,0-4-7 0,2 1-16 16,0-1-27-16,-1-6-21 0,-1 0-22 0,4-1 11 16,0 1-59-16,0-5-23 0,3-3-35 15,1-5-35-15,3 2 25 0,-2-2-206 0,2-1-34 16,2-1 23-16,2 0 42 0,0 0 32 16,0 0 38-16,0 0 17 0,0 0 21 0,-7 0 1 15,-3-12 40-15,8 10-4 0</inkml:trace>
  <inkml:trace contextRef="#ctx0" brushRef="#br0" timeOffset="124078.68">8106 8400 301 0,'2'-5'248'0,"0"0"-47"0,1 1-6 16,0 0-38-16,0 0 9 0,0-1 4 0,0 1-13 16,-1-1-2-16,0 2 16 0,0-2-7 15,-2 1-23-15,2 1 8 0,-1-1-11 0,1 1-30 16,-2 1-1-16,1 1-8 0,-1 1-14 15,0 0 5-15,-3 2-14 0,0 1 37 0,-1 0-45 16,-9 13 4-16,1-1 9 0,-3 5 7 0,2 2 3 16,1-2-12-16,-1 3-9 0,1-3 2 0,0 2-6 15,-1 1 33-15,-1-3 3 0,2 4-3 0,-2 2-17 16,1 0 9-16,-1-1-8 0,0 4 7 16,-1 3-9-16,2 3 1 0,1 3 8 0,0 0-15 15,0 2 6-15,2 2-18 0,-1 2 13 16,2-3-6-16,2 0-8 0,0 1-1 0,-1-2-5 15,4 2-3-15,-1-1-2 0,1-3 3 0,0 4-9 16,2-1 3-16,0 0 3 0,-1 0-8 16,2-2 2-16,0 3-5 0,-1 1 0 0,2 0 3 15,-2-1-3-15,2-2-6 0,0 1-8 0,0-21 15 16,0 11-4-16,0 3-16 0,0 4-1 16,16 38 15-16,-8-35-13 0,1 0 2 0,1 0 2 15,1-2-12-15,4 4 6 0,-1-3 1 0,3-2-2 16,1 0 7-16,3-2-9 0,1-5-8 15,1 3-9-15,0-2 8 0,3 0 3 16,1-1-4-16,2-1 1 0,-1-1 8 0,-2 1-7 16,-1-3-22-16,0 0-18 0,-1-2-21 0,0-2-6 15,-1-2-22-15,-5-3-8 0,3-1-41 0,0-3 13 16,-1-1-76-16,1-4-30 0,-1-3-61 0,0-2 25 16,-5-3-239-16,-4-1-11 0,-4 1 39 15,-7-1 41-15,8 0 38 0,-8 0-4 0,8 0 61 16,-2 0 14-16,-6 0 15 0,8 0 30 15,1 0-10-15</inkml:trace>
  <inkml:trace contextRef="#ctx0" brushRef="#br0">11256 9119 1047 0,'2'0'373'0,"0"0"-52"0,0 0-43 15,0 0-4-15,0 2-8 0,0 1-6 0,1 2-1 16,5 9 5-16,1 1-16 0,-1 4 3 15,2 0-2-15</inkml:trace>
  <inkml:trace contextRef="#ctx0" brushRef="#br0" timeOffset="124948.04">11458 9218 1254 0,'0'-9'201'0,"0"1"18"0,0 1 6 15,3 1 17-15,-3-1-28 0,0 0 49 0,-1 2-6 16,1 5-11-16,0 0-12 0,0-7-20 0,0 7-22 16,0-7-26-16,0 7 3 0,-3-7-8 15,1 10 18-15,-5 11 18 0,-3 0-5 0,-2 5 1 16,0 1-36-16,-1 2 2 0,-2 2-10 15,0-2-7-15,0 0-26 0,-2 1-2 0,1-1-6 16,2 0-13-16,-1-5-6 0,0 5-21 0,0-4-4 16,0-2-5-16,5-2-51 0,1-4 0 0,4-4-39 15,-1 0-53-15,1-4-70 0,4-2 14 16,1 0-183-16,0 0 28 0,0 0-310 0,0 0 56 16,-4-12 53-16,3 7-7 0,2-2 62 15,-1 1 39-15,-1 0 24 0,1 1-2 0,-1-1 75 16,1-2 23-16,0-3-8 0,0 2-26 0</inkml:trace>
  <inkml:trace contextRef="#ctx0" brushRef="#br0" timeOffset="125156.11">11152 9338 650 0,'-3'-2'499'0,"-1"2"-38"0,2 0-33 16,-1-2-45-16,3 1-28 0,0 0-1 0,3 0-43 15,1-1 3-15,13-2-54 0,3 1-28 0,4-3-11 16,3 0-24-16,1-1-16 0,1 1-29 15,1-1-54-15,0 2-39 0,0-2-60 0,-3 0-57 16,-1 4 6-16,-6-1-150 0,-1 1-80 16,-2-2 29-16,-4 2-270 0,-4 1 47 0,-1 0 39 15,-2 2 50-15,1-2 8 0,1-1 27 0,2 3 27 16,10 0 58-16,-7 0-59 0,5 0 51 16</inkml:trace>
  <inkml:trace contextRef="#ctx0" brushRef="#br0" timeOffset="127982.76">11227 9273 589 0,'0'-13'183'0,"0"13"9"0,0 0-15 16,0 0-31-16,0-16-8 0,-6-1 12 0,9 12-17 15,-1 0 10-15,0-1 1 0,2 1-16 0,-1 2 6 16,-1-1-12-16,0-2 5 0,0 2 4 16,1 1-11-16,-2-1-15 0,0 2-8 0,1-1-13 15,-1 2-32-15,1-1 19 0,-2 2 19 0,0 3-2 16,0 1-20-16,0 1 30 0,1 0-16 15,2 13-4-15,-1 3 0 0,1 0-5 16,2-1-8-16,2-1 22 0,3 5-4 0,0-2-17 16,1 0-9-16,3-2 1 0,-1 1-7 0,0-1-4 15,0-6-9-15,1 2-9 0,-2-1 4 0,-1-2 8 16,1-1-17-16,-4-1-4 0,2-3-3 16,-1-1-46-16,-3 0-20 0,-2-1-12 0,0-2-2 15,-1-1-42-15,0-3-19 0,-3 0-36 16,0 0-25-16,0 0 18 0,0 0-270 0,0 0 0 15,0 0 25-15,0 0 27 0,13-10 27 0,-13 5 40 16,1 3 23-16,0-3 7 0,1 0 22 16</inkml:trace>
  <inkml:trace contextRef="#ctx0" brushRef="#br0" timeOffset="128875.64">12405 8710 491 0,'2'0'304'0,"-1"0"-27"0,1 0-24 16,-2 1 1-16,1-1-21 0,-1 1-16 0,-2-1 4 15,2 0-31-15,-2 2-26 0,1-2 10 16,-1 0-29-16,1 0-18 0,-3 0-13 0,0-2-12 16,1 1 7-16,-1 0-11 0,-1-1 17 0,2 1-10 15,-1-2-12-15,0-1-15 0,0 0-8 16,1 1-19-16,1-2-2 0,-1 0-6 0,1 0-2 16,2-2-16-16,-1 0 5 0,1 7-5 0,0 0-2 15,0-8-30-15,0 1 30 0,0 7-3 0,15-14-1 16,-10 11-2-16,2 3-2 0,10 4-5 15,-7-4-9-15,14 13 0 0,-8-2 34 0,-4 0-20 16,-1 6 17-16,-3 2-14 0,2-2 0 16,-5 5 14-16,-1 0 3 0,-1 1 0 0,-3-1 15 15,2 0 1-15,-2-11-4 0,-12 22 0 0,3-12 0 16,-2-3 2-16,2 0-9 0,-4-3 3 16,2-1-4-16,-4-1 3 0,0-3-10 0,-1 0 1 15,2-2 8-15,-2-1-18 0,4-5-22 16,0 0 2-16,12-2-16 0,-10 0-9 0,-13-10-17 15,14-2 4-15,-2 2 3 0,8 1 4 0,-1-3-3 16,4 5-9-16,0-1 7 0,0 8 24 0,0-12 2 16,14-6 1-16,-8 12-21 0,1 3 11 15,3 0 5-15,-2 2 26 0,-8 1-11 0,15 0 7 16,2 0 5-16,4 0 15 0,20 16-11 16,-20-10 0-16,1 1-12 0,-2 2 9 0,1-2-3 15,-2 1 4-15,-3 1-11 0,-1-1-20 0,-1-1 1 16,-3 0-80-16,0-3-32 0,-3-1-33 15,-4 0-31-15,-2-1-62 0,1-1 20 0,1-1-256 16,-4 0 30-16,0 0 42 0,0 0 53 0,7 0 25 16,13-18 21-16,-8 6-13 0,0 0 45 15,2 0-34-15</inkml:trace>
  <inkml:trace contextRef="#ctx0" brushRef="#br0" timeOffset="129466.28">12936 8790 710 0,'3'2'348'0,"-1"0"-38"16,-1-2-20-16,0 3-12 0,0-3-28 15,1 0-30-15,0 0 50 0,-4 0-57 0,2 0 9 16,-2 0-24-16,0 0-32 0,1 0-5 0,-4-1-14 16,2-1-19-16,-1-1-9 0,1-1-11 15,-2 0-11-15,-5-7-18 0,3 0 1 0,-4-1-19 16,5-1 5-16,1-1-4 0,3-1-21 15,2 3 12-15,0 12 10 0,0-14-27 0,0 1-2 16,14-6 0-16,-7 7-14 0,4 5-4 0,-1 2 7 16,0 4-3-16,-10 1 2 0,13 0 3 15,17 14-5-15,-14-3-1 0,-1 1 5 0,0 5 0 0,0 1-1 16,0 2 2-16,-4 0 10 0,1 2 1 16,-4-3 2-16,-1 6-7 0,-2 1-2 0,-3-1-8 15,-2-15 9-15,0 6 4 0,0 4-5 16,-14 18-4-16,6-19 5 0,-3-2 2 0,1-4-12 15,-1 3-4-15,-6-4 4 0,2 1-12 0,-2-1 10 16,-1-2 1-16,1-3-10 0,-3-2-23 0,2 2-9 16,1-4-16-16,-1 1 16 0,6-4-7 0,12 0-15 15,-9 0 0-15,-3 0-2 0,-4-15 6 16,13 11 3-16,0 1-6 0,3-2 7 16,2 0 26-16,1 1-14 0,1 0 5 0,10-2 26 15,0 4-19-15,3 1 13 0,5-1 11 16,-10 2 3-16,5 0-3 0,6 0 12 0,30 12-7 15,-23-5 7-15,1-1 1 0,-5 1-1 16,7-2-6-16,-4-1-3 0,0 1-10 0,-2-2 9 16,-3 2-5-16,-5-1 5 0,-5-4-5 15,5 0-10-15,-19 0-14 0,9 0-28 0,-2 0-12 16,2 0 6-16,2-11-95 0,-9 5-20 0,-2 2-45 16,-2-1-64-16,0 0 27 0,-2 0-231 15,-5-5 19-15,-1 0 31 0,-1 3 25 0,-2 2 34 16,1 4 50-16,12 1 23 0,-16 0-13 0,-19 11 23 15,21 0 23-15</inkml:trace>
  <inkml:trace contextRef="#ctx0" brushRef="#br0" timeOffset="130197.67">12774 9685 764 0,'-1'0'374'15,"-1"0"-21"-15,2 4-45 0,-1 1 24 0,1 4 1 16,0 14-25-16,0-9-26 0,0 6 0 0,-7 31-20 16,2-20-19-16,3 0-30 0,-2-2-17 15,1-1-31-15,-1-5 8 0,0 2-30 0,0-4-4 16,-3 2-13-16,1-5-7 0,0-1-29 0,-2-3-6 16,-1-2 4-16,-2-3 1 0,3-1-30 0,1-5 1 15,0 0 8-15,2-3-23 0,5 0-20 16,0 0-1-16,-8 0-11 0,-1-13-17 0,7 9 11 15,0-3-7-15,2 0 5 0,2 0-18 16,-2-1 5-16,12-14 8 0,-3 10-2 0,3 4-3 16,0 1-3-16,1 1 8 0,4 2-5 0,-3 2 2 15,-7 2 4-15,5 0-3 0,5 0-4 16,0 0 6-16,19 15-5 0,-17-11-22 0,-5 2-21 16,-2-4-16-16,-1 3-15 0,-1-3 1 0,-3-1 7 15,1 0-82-15,-2-1-43 0,-6 0-16 0,0 0-21 16,8 0-38-16,-8 0 24 0,8 0-46 15,3-12-41-15,-8 8 3 0,0 0 9 0,-1 0 22 16,-2 0 44-16,1-1 46 0,0 0 57 0,1 1 71 16,-2-1 7-16,1-1 162 0,-1 0 20 15,0 0 7-15,0 1 34 0,0 5 0 0,0-7 2 16,0 0 24-16,0 7-18 0,0-8 77 16,0 1-8-16,0 7-13 0,0-7-36 0,0 7 12 15,-11-12 3-15,10 13 2 0,0 3 2 0,0-1 1 16,1 16-26-16,-2 2 5 0,2 1-36 0,-1 5 0 15,1-10-8-15,0 7-34 0,0 2-3 16,0 3-17-16,-10 33-42 0,8-31-11 0,-3-3-33 16,3-3-52-16,-1-6-16 0,3 0 9 15,0-19-107-15,0 12-27 0,0-4-60 0,0-8 22 16,0 0-230-16,-2 10-25 0,2-13 42 16,-1-2 27-16,0 0 39 0,-1-10-17 0,-1-4 69 15,-2 1 13-15,2-1 6 0,0 1-10 16,-4-3 42-16</inkml:trace>
  <inkml:trace contextRef="#ctx0" brushRef="#br0" timeOffset="130903.05">12194 8523 398 0,'2'-5'278'0,"0"0"-25"0,0 0-8 15,-1 3-25-15,0-2-19 0,1 1-22 0,-2-1 0 16,1 1-14-16,-1 0-25 0,1 1-13 0,0 0-19 16,0 0 6-16,-1 1-20 0,-1 1 11 15,0 0-25-15,-1 3 13 0,-2 1 6 0,-7 8-3 16,-1 1 3-16,1 1-4 0,-2 3 6 16,0 4-16-16,1-3-19 0,-2 1 2 0,1 0-7 15,-1 2 38-15,3 0-5 0,0 2 6 0,-1 4-3 16,0 3-3-16,-2 0-3 0,3 7 19 15,-1 1-14-15,1 2 5 0,0 0-12 0,2 0 3 16,1 1 4-16,1 2-18 0,-1 1 8 0,0-3-5 16,2 2-9-16,-1 0-6 0,2 1 7 0,1 0-13 15,-2 5-17-15,0-1 9 0,1 3 13 16,1 4-12-16,1-2 1 0,-1 3-22 0,4 1 0 16,0-29-7-16,0 16 7 0,0 9 3 15,13 60-12-15,-8-51-11 0,1-3-5 0,2 2-22 16,0-6-17-16,2-1-25 0,0-4-25 15,2 0-15-15,2 0 9 0,1-5-70 0,3-1-29 16,0-4-33-16,3-4-21 0,5-3 21 16,0-5-249-16,3-3-12 0,2-4 34 0,3-1 25 15,1-7 27-15,2 1 40 0,2-4 39 0,2 1-37 16,1-4 87-16,2-1-58 0,-4-4 82 16</inkml:trace>
  <inkml:trace contextRef="#ctx0" brushRef="#br0" timeOffset="131673.23">13542 8347 465 0,'-2'-3'214'0,"-1"3"-44"0,3-2 19 16,-2 4 0-16,1-4-13 0,-2 4-2 16,1-1-1-16,2 1 4 0,-1 0-1 0,0 1-4 15,1 2-22-15,2 1 21 0,4 7-22 16,1 1 14-16,1 2-21 0,3-1-15 0,0 3-14 15,3 4-12-15,0-1 19 0,4 1 19 0,0 5-1 16,4 3-11-16,-1 3-8 0,1 2-9 16,1 4 10-16,1 3-20 0,-1 4-10 0,-1 4-8 15,1 1 3-15,0 2-9 0,-1 0-5 16,-3 3-4-16,0 0 4 0,-2 2-17 0,-2-2 13 16,-2 4-15-16,-2 1-3 0,-5 1-6 0,-1 5-10 15,-3-3 6-15,-2-30-2 0,0 17-19 0,-15 65 20 16,3-48-13-16,-3-1 5 0,-1 2-17 15,-3-2-8-15,-4-2-15 0,-3 1-8 0,-5-7-18 16,1 0-18-16,0-1-24 0,-4 0 9 0,0-2-44 16,1-3-35-16,-1 1-11 0,-8-6-18 15,2-5-44-15,3 1 21 0,-3-5-240 0,-1-2-25 16,4-4 42-16,-2-4 12 0,6 0 13 0,0-5 30 16,2-2 46-16,1-2 11 0,3-3 33 15,3-1-2-15</inkml:trace>
  <inkml:trace contextRef="#ctx0" brushRef="#br0" timeOffset="-160939.31">14634 9022 874 0,'0'0'364'0,"0"0"-44"0,0 0 2 0,4 14-42 16,-4-4 34-16,0 5-37 0,0 2-12 0,0-1-27 16,0 4-18-16,0-1-12 0,0-4-25 15,0 1-20-15,0-4-12 0,0-2-19 0,0-2-3 16,0-1-7-16,0-7 5 0,0 8 7 0,0-8-23 16,0 6-12-16,0-6 4 0,-4 7-12 15,2-9-9-15,2 0-9 0,-1-1-9 0,1-6-7 16,0 2-19-16,1-15 8 0,-1 12-24 0,10-21-2 15,0 9 11-15,-2 1-5 0,3 3-1 16,1 1-4-16,1 3-5 0,1 4-3 0,0 0-11 16,2 5 1-16,-3 5 7 0,-13 0-7 15,16 0 3-15,15 13 5 0,-15-3 12 0,0 4-5 16,-1-1-8-16,1 0 9 0,-3 4-9 16,0-5-12-16,-1 3 10 0,-3-6 11 0,-1 3-7 15,-2-6-3-15,-2 1 8 0,0-2 1 16,-1-4 12-16,-3-1-26 0,0 0 2 0,0-1 19 15,-1-4-25-15,0 2 5 0,0-2 11 16,-1-10 1-16,0-4-18 0,2 12-1 16,0-5-2-16,0-2-9 0,0-3 5 0,16-19 7 15,-5 25-3-15,0-3 11 0,2 1-16 0,1 3 13 16,3 2 3-16,2-3-18 0,2 7 21 0,0 4 12 16,-11 0-12-16,5 0 24 0,24 17-11 0,-19-7 0 15,0 4 19-15,-5 1-11 0,-3 0-8 16,1 6 11-16,-3-5-21 0,-3 1 20 15,-3-2-20-15,2 2 3 0,-3-7-23 0,-1-1-2 16,-2-2-31-16,2 0-17 0,-2-7-38 0,0 0-41 16,0 0 14-16,0 0-150 0,-9 9-58 15,5-12 29-15,2 3-267 0,0-5 47 0,4 0 29 16,0-2 42-16,0 3 33 0,9-10 58 16,1 0-16-16,1-1 0 0,7 1 52 0,-2 0 39 15,4 2-5-15</inkml:trace>
  <inkml:trace contextRef="#ctx0" brushRef="#br0" timeOffset="-160639.51">15499 8971 875 0,'2'0'336'16,"-2"5"1"-16,0 0-43 0,0 2-37 0,0 0-31 15,0 13 82-15,0-11-36 0,0 6-16 0,0 2-11 16,0-2-29-16,0 3-17 0,0-3-11 16,9 10-16-16,-2-11-5 0,-1-4-11 0,2-3-15 0,0-1 2 15,7-3-25-15,-3-3-5 0,-1 0-7 16,-11 0-19-16,14 0-12 0,18-14 3 0,-15 4-13 15,1 0-4-15,-2-3-7 0,0-2 3 16,-3-2-19-16,1-2-8 0,-3 1-5 0,-3 0 12 16,-2 2-16-16,0-1-6 0,-6 3 8 0,0 14-14 15,0-10-6-15,0 0-19 0,-22-11-13 16,9 15-14-16,-6 2-28 0,8 4-7 0,-5 0 12 16,-5 0 6-16,-19 14-41 0,20-6-59 0,2 2-24 15,2-1-33-15,1 1-30 0,3 0-31 16,3-5 25-16,3 2-238 0,4-4 18 15,2 1 51-15,0-4 34 0,11 5 42 0,7 1-23 16,9-2 49-16,2 0 21 0,7-4 38 0</inkml:trace>
  <inkml:trace contextRef="#ctx0" brushRef="#br0" timeOffset="-160124.12">16142 8974 871 0,'10'-13'355'0,"-3"1"-16"0,-3 3-32 15,-4 1-30-15,-2 1-34 0,2 7 25 0,-13-17-30 16,6 10-3-16,-7 0-17 0,-1 3-12 0,-7 3-18 16,6 1-13-16,5 0-15 0,-3 0-5 15,-21 19-10-15,16-8-3 0,1 5-2 0,3-2-6 16,1 5-12-16,5-1-11 0,0 3-2 0,3-2-24 16,0-1-3-16,6-2-5 0,0-16 7 15,0 13-15-15,15 13 0 0,-7-21-25 0,6 2 2 16,-1-4-6-16,-13-3 7 0,16 0-5 0,20-13-23 15,-18 6-2-15,4-2-14 0,-5-5-21 16,-2 3-9-16,3-6-16 0,-3-2-24 0,-3 2-45 16,1-3 11-16,-2 1-44 0,1-2-4 0,-5-3-16 15,1 1 0-15,-3-2 9 0,-2-1 4 0,-1 1 14 16,-2 12 2-16,0-4 14 0,0-4 9 16,-14-20 8-16,5 21 21 0,0 3 4 0,-2 0 28 15,0 3 19-15,4-1 34 0,-3 4-2 16,2 5 26-16,4 2 8 0,-1-1 19 0,1 4-7 15,4 1 58-15,0 0 7 0,-10 10 9 0,10-4 19 16,-2 2 12-16,2 10 10 0,0-4 8 16,0 4 16-16,0 6 3 0,16 30-18 0,-12-24-6 15,1 0-21-15,1 4-25 0,1-1 6 16,0-1-19-16,0-2-9 0,1-1-5 0,-1-4-16 16,3 1-39-16,-2-1-27 0,-3-7-23 0,4-4-33 15,0-3-48-15,-2-3-41 0,4-3 12 16,-2-3-166-16,2 0-45 0,-2-2 32 0,5 0-252 15,3 0 38-15,26-12 29 0,-21 7 50 0,1 5 35 16,2-4 14-16,0-2 36 0,2 4 32 16,0-7 38-16,4 1-4 0,-7 3 11 0</inkml:trace>
  <inkml:trace contextRef="#ctx0" brushRef="#br0" timeOffset="-159392.17">17092 8828 992 0,'2'0'376'0,"-2"0"-50"0,2 3-5 0,0-2 0 16,-2 0 3-16,-2 0-52 0,0 0-18 0,0 0-19 16,-2-1-22-16,-1 2-28 0,0-4-13 0,-2 2-20 15,-10-3-11-15,7 3-23 0,-14-9-5 16,6 1-13-16,5 1-8 0,-4-5-9 15,3 2-13-15,0-3 5 0,4 1-13 0,4-1-11 16,2 3 2-16,4 10-12 0,0-13 4 16,11-12-14-16,-1 14 4 0,0 2-8 0,1 4 1 15,4 0-8-15,0 3 11 0,-9 2 1 0,8 0 11 16,18 16 6-16,-17-5 1 0,1 4 10 16,-1 3 6-16,-4 2 23 0,1 3-34 0,-4 4 14 15,-3 0-2-15,2 2 12 0,-7-15 13 16,0 7-25-16,0 4 13 0,-12 28-21 15,4-27-9-15,-4-3-11 0,1-4 20 0,0 1 6 16,-3-7-30-16,-1 0 14 0,-1-5-18 0,-4-1-9 16,2-4-13-16,0-1-4 0,9-2-19 15,-5 0-9-15,-4 0-9 0,-14-15 1 0,17 7 6 16,4-3 5-16,0 1-16 0,1 0 1 0,2-2-2 16,7 3 4-16,1 9 13 0,0-8 5 15,0 8 3-15,12-17-2 0,-7 14-17 16,8-4 18-16,3 1-6 0,-1 3 16 0,5 1-17 15,-2 2 20-15,-9 0 6 0,5 0-2 0,24 18 17 16,-14-10 11-16,-3 2-11 0,0 1 3 16,-1 2-1-16,-2-1-8 0,-1 3 10 15,-1-5-18-15,-3 2-19 0,-3-2-13 0,-1-3-20 16,-3-3-20-16,0 0-15 0,-2 0-29 0,-2-2-7 16,3-2 11-16,-5 0-155 0,0 0-30 0,0 0-27 15,6 0 27-15,14-22-182 0,-9 8-25 16,2-6 19-16,0 1 41 0,0 0 24 15,-2-2 38-15,4 1 28 0,-2-2-18 0,-1 2 69 16,-3-2 9-16,5 0 33 0</inkml:trace>
  <inkml:trace contextRef="#ctx0" brushRef="#br0" timeOffset="-159040.22">17485 8683 526 0,'9'-15'393'0,"0"0"-37"16,-2 1-42-16,-1 3-41 0,-4 1 58 0,0 3-19 15,-1 2-18-15,1-1-24 0,0 2-9 16,-2 3-14-16,-2 2-6 0,2 1 7 15,-3 1 0-15,-5 13 2 0,-1-3-16 0,-2 4-13 16,2 4-23-16,-2 4 31 0,1 2-2 0,1 0-17 16,1 4-6-16,0 4-19 0,2-2-31 0,3 2-3 15,3 2-20-15,0-20-13 0,0 6-2 16,13 31-19-16,-5-30-12 0,5 1-7 0,-1-4-7 16,5-9 0-16,0-4-2 0,2-2-28 0,2-3-3 15,-10-3 2-15,8 0 0 0,18-17-24 16,-17 8 16-16,-1-5-9 0,-4 1-17 0,0 1-20 15,-2-3 13-15,-3-1-3 0,-2 3-26 0,-4 3-1 16,-4-1-8-16,0 11 2 0,0-7-36 16,-20-6-12-16,-3 8-21 0,1 1-25 0,-5 3-29 15,13 1-24-15,-6 0-22 0,-5 0 19 0,-25 12-78 16,20-7-35-16,4 3-64 0,2-1 31 16,1 2-241-16,1 1 6 0,2-2 85 0,0 1 46 15,3-1-7-15,1 0 74 0,2 0 10 16,0 0 46-16,0-2-5 0,1 2 48 0,1-1 1 15,1-1-19-15</inkml:trace>
  <inkml:trace contextRef="#ctx0" brushRef="#br0" timeOffset="-145811.21">6665 11378 241 0,'0'0'380'16,"0"0"-50"-16,0 0-22 0,0 0-33 16,0 0 1-16,0 0-14 0,0 0-9 0,0 0-30 15,-14 0-3-15,-1-17 6 0,14 17 1 16,1 3 8-16,-1-3-15 0,2 3 13 0,2-2-4 16,1 0-27-16,0 1-12 0,1-1 3 0,2 0-17 15,11 2-17-15,1 0-18 0,3-3-15 16,1 0-12-16,2 1-21 0,1 0-6 0,2 1 4 15,0 0-22-15,0-1 6 0,0 1-26 0,0-2-8 16,-3 2-38-16,-3 0-21 0,1-1-31 16,-9 2-46-16,-1-2 9 0,-4 1-102 0,-2-1-18 15,-4 0 2-15,1 1-26 0,-4-1-66 0,0 0 28 16,0-1-245-16,0 0 40 0,-11 6 4 0,-4 1 76 16,-4-3 6-16,-2 3 36 0,-2-1 10 15,-4-2 32-15,4 4 25 0,-3 0-39 0</inkml:trace>
  <inkml:trace contextRef="#ctx0" brushRef="#br0" timeOffset="-145595.13">6625 11596 465 0,'-2'5'418'16,"0"-2"-43"-16,2 0-53 0,0 0 38 16,3 1-15-16,1-1-27 0,8 4-14 0,0-3-30 15,5 3-35-15,-2-5-20 0,5 2-31 0,2-3-13 16,-2 0-10-16,0-1-27 0,3 0-28 15,0 0-51-15,-11 0-52 0,6 0-1 0,5 0-104 16,1 0-40-16,2 0-22 0,0 0-43 16,2 0 20-16,1 0-295 0,-1 0 25 0,1 0 61 15,29 9 9-15,-29-7 42 0,-2 1-21 16,3-1 37-16,1 3 15 0,1-5 20 0</inkml:trace>
  <inkml:trace contextRef="#ctx0" brushRef="#br0" timeOffset="-145109.11">7953 11448 261 0,'0'-4'405'0,"1"-1"-51"0,-1 2-59 15,1-1-17-15,0 1-10 0,-2 1 3 0,2 2-35 16,0 1 36-16,-1 1-5 0,2 4-3 16,2 9-14-16,0 1-16 0,-4 5 3 0,3 2-32 15,0 3 8-15,-2 0-29 0,0 3-22 0,0-3-15 16,0 2-13-16,-1-15-14 0,0 6-4 16,0 1-20-16,0 0-13 0,0 1-2 0,0-5 1 15,0 0-39-15,0-4-20 0,0-3-36 0,0-3-25 16,0-6-39-16,0 9-5 0,0-9 8 0,0 7-127 15,0-7-51-15,0 0 22 0,1 8-208 16,1-10-70-16,0-1 35 0,0 0 33 0,2-1 39 16,3-8 34-16,5 1-15 0,-1 0 37 15,2-1 33-15,-2-1 28 0,3 6-23 0</inkml:trace>
  <inkml:trace contextRef="#ctx0" brushRef="#br0" timeOffset="-144497.45">8531 11614 275 0,'4'-4'331'16,"1"0"-32"-16,-1-1-32 0,0 2-22 0,0-1-28 16,0 2-11-16,-1-4 4 0,5-5-10 0,-3 0-8 15,1 2 9-15,-6 5-30 0,3-1-18 16,-1-3 30-16,-1 3-26 0,-1 5-3 0,0 0-6 15,0-7-9-15,0-1-17 0,0 1-19 16,-16-11-3-16,8 5-11 0,-1 1 12 0,-3 0-18 16,0 3-6-16,-1 1-4 0,-2-2-21 0,-2 3-5 15,5 4 11-15,-5 1-11 0,4 0-2 0,1 2 5 16,12 0-6-16,-14 0-5 0,-17 15 20 0,16-3 2 16,1 0 3-16,3 2 0 0,-2 3-8 15,3 2 2-15,5 0 0 0,-2 1 4 16,-1 0-5-16,4-4-8 0,2-3-7 0,2-1 10 15,0-12-13-15,0 7-3 0,0 0-4 0,0 0 12 16,15 3 0-16,-11-9-8 0,3 1-10 16,1-2 5-16,2 0-18 0,2 0 19 15,19-15-8-15,-14 7 0 0,-1-3-9 0,0 0 3 16,-2-2-13-16,0 1 8 0,-2-1-14 0,-1-2 14 16,0 1-17-16,-2 0 3 0,0 2 8 0,-2 4-2 15,-1 1-12-15,-2 1 0 0,-1 2 1 16,0 1 2-16,0 3 8 0,-3 0 12 0,0 0 6 15,4 11 23-15,-4-4-2 0,1 13 10 16,-1-9 7-16,0 6 1 0,0 3 10 0,0 2-13 16,0 2 4-16,-13 26-7 0,9-25 15 0,-1 1-5 15,2-2-31-15,-2 0 7 0,0-5-18 16,2-2-1-16,1 3-4 0,-4-6-26 0,5-4-14 16,-1-3-11-16,0 1-23 0,2-5-35 15,-1 1-61-15,1-4 14 0,2 0-137 0,0-2-30 16,0-1-43-16,6-7 30 0,3-1-266 15,3 0 42-15,-1-3 48 0,6 1 39 0,2-2 33 16,0 4 43-16,3-3 30 0,1 5-14 16,1-4 75-16,-2 2 5 0,0-2 5 15</inkml:trace>
  <inkml:trace contextRef="#ctx0" brushRef="#br0" timeOffset="-144222.7">8844 11487 1131 0,'1'-4'359'0,"1"-1"-25"16,1 2 3-16,-1 2-29 0,2 1 11 16,2 1-14-16,9 4-14 0,2 2-5 0,2 9-15 15,-1 1-6-15,2 1-18 0,0 4-23 0,1-1-25 16,0 3-15-16,-1-1-35 0,-3 0-10 16,0-2-16-16,-4 3-7 0,0-4 2 0,0-2-28 15,-3-1-35-15,-1-3-33 0,0 0-31 16,-3-6-39-16,-3-1-9 0,1-1-23 0,0-4 8 15,-1 0-119-15,-2-1-49 0,-1-1-31 0,0 0 24 16,0 0-244-16,0 0-43 0,4-14 55 16,-5 8 61-16,-2-11 27 0,3 9 9 0,0-6 12 15,0-3 34-15,-9-19 31 0,7 18 3 0,-1 0 27 16</inkml:trace>
  <inkml:trace contextRef="#ctx0" brushRef="#br0" timeOffset="-143999.06">9141 11490 224 0,'10'-12'468'15,"-10"9"-67"-15,2-1-81 0,-2 1-4 16,0 0-24-16,0 2-37 0,-2 2 48 0,-1 2-14 16,-7 9-4-16,1 0-19 0,-3 3-30 15,-1 1-10-15,-5 4-12 0,3-3-35 0,-4 1-9 16,2 1-24-16,-2-1-5 0,-1 2-28 0,1-3 3 16,0 2-14-16,2-2-28 0,-2 0-25 0,3-1-34 15,2-3-29-15,3-3-32 0,1 0 5 16,4-3-98-16,2-3-36 0,1-2-51 0,3-2-61 15,0-2 27-15,4 0-239 0,0-2 32 0,6-4 33 16,5 1 32-16,-1-3 29 0,3-1 14 16,2 1 47-16,5 0 28 0,2 0 22 15</inkml:trace>
  <inkml:trace contextRef="#ctx0" brushRef="#br0" timeOffset="-142470.96">9465 11546 784 0,'0'0'322'0,"0"0"-15"0,0 12-35 15,0-12-23-15,0 0-11 0,0 0-5 0,0 0-25 16,0 0-24-16,-19 13 22 0,16-15-21 16,0 1-13-16,0-2-11 0,-1 0-3 15,2-1-25-15,-1 1-3 0,1-3-21 0,-1 0 0 16,2-1-8-16,0 0-1 0,1 0-19 16,0 7-5-16,0-13-9 0,16-16-8 0,-7 14-1 15,3 3-7-15,1 1-6 0,1 3 1 0,3 1-15 16,-5 5 16-16,-12 2 0 0,11 0 3 15,16 10 9-15,-13 2 7 0,-2 4-2 16,-1 1-11-16,-4 4 18 0,-1 1-13 16,-2 2 5-16,-3-2-9 0,-1-1-2 0,0-10-11 15,0 3 12-15,-10 22-16 0,4-19 13 0,-1-1-13 16,-4 0-6-16,1-4 6 0,-7-1 7 16,1 1-23-16,-1-2 8 0,0-1-5 0,-1 0-9 15,0-3 6-15,-3-1-17 0,1-2-24 16,1-1-8-16,-1-1-10 0,6-1-13 0,14 0 3 15,-12 0 8-15,3 0-6 0,1 0-1 16,-7-9 4-16,11 6 2 0,1 0 8 0,1 1-9 16,0-1 17-16,2 1 5 0,1-1-8 0,1 2 28 15,1-2 10-15,2 2 16 0,1-1-3 0,12 5 19 16,-9-3-5-16,7 0 14 0,2 0-7 0,4 0 4 16,20 10-2-16,-19-4-10 0,-4 0 3 15,0 3-4-15,-2 0-19 0,-3 0 17 16,0 5-33-16,-6-7-8 0,-1-2-17 0,-3 0-30 15,0-2-22-15,0 2 8 0,-1-1-104 0,0-1-4 16,0-3-39-16,-2 1-57 0,-1-1 25 0,0 0-248 16,0 0-10-16,26-11 17 0,-14 1 68 15,1 1-10-15,-3-5 59 0,2 1 7 0,2-1 43 16,0-1 35-16,1-1-17 0</inkml:trace>
  <inkml:trace contextRef="#ctx0" brushRef="#br0" timeOffset="-141808.18">9956 11526 651 0,'0'3'334'15,"0"-1"-16"-15,0 2-24 0,-1 0-29 0,0 0 13 16,-1-1-33-16,0 2 1 0,1-2-36 15,-1 1 7-15,0-2-40 0,-2 1-11 0,1-1-2 16,0 2-13-16,-1-1-15 0,0 0-11 0,0-2-7 16,-1 0 8-16,1 1-19 0,-2-1-4 15,1-1-12-15,0 0-3 0,5 0-5 16,0 0-2-16,-7 0 0 0,7 0-18 0,-22-16-12 16,16 7-1-16,2 0-5 0,1 1 0 0,2 0-20 15,1 1-5-15,0 7 13 0,0-6-4 16,0 6-17-16,0-8 10 0,0 0-18 0,13-1 7 15,-8 4 1-15,-1 3 7 0,3 2 4 0,0-2 0 16,-1 2-6-16,2 2-2 0,0-2 16 0,16 12 13 16,-9 0 4-16,-1 1 12 0,-2 2-2 15,-1 3 3-15,-1 3 8 0,-1 1-6 0,-4 1 2 16,-1-5-25-16,-3 3 1 0,-1-3 8 16,0-8 17-16,0 3-27 0,-11 16-8 0,3-14 1 15,1-1 21-15,-3-1-10 0,1-2 7 16,-5-2-19-16,2 0-2 0,-4 0-12 0,7-4 5 15,-9 0 7-15,3 0-19 0,-3-2-20 0,0-2-21 16,9-1-27-16,-3 0-9 0,-2 0-9 0,-13-10 1 16,15 5-6-16,5 0-1 0,2 1 15 15,1 0-1-15,2 0 3 0,2 0 14 0,0 2 0 16,1-2-5-16,1 0 2 0,2 1 21 16,1 1 14-16,1 0 16 0,11-1-5 0,-4 1 10 15,-6 2 11-15,3 0 15 0,5 0 4 0,2 0-1 16,1 0-5-16,21 14 9 0,-20-9-15 15,-1 2 16-15,-2 0-8 0,-1 0 0 0,-1 0-7 16,-4-2-2-16,-1-2-26 0,-4 1-18 0,-1-1-19 16,0-2-26-16,-1 1 7 0,2 0-76 15,1 0-75-15,-2-2-25 0,-4 0-77 0,0 0 32 16,8 0-238-16,6 0 16 0,2 0 55 0,20-11 42 16,-11 8 29-16,1-1 45 0,3 1 10 15,-4-4 16-15,7 2-3 0,2-4 53 0</inkml:trace>
  <inkml:trace contextRef="#ctx0" brushRef="#br0" timeOffset="-141536.46">10979 11540 935 0,'9'-7'417'0,"-3"3"-59"0,-2 4-48 0,-1 0 46 15,-2 4-3-15,2 3-27 0,-1 11 3 0,-2 1-10 16,0 5-37-16,0-12-15 0,0 5-31 0,0 8 5 15,0 3-1-15,-11 25-59 0,9-26-1 16,-2-2-24-16,2-1-11 0,-1-3-15 16,0-3-1-16,1-1-11 0,0-4-32 0,1-3-46 15,0-3-11-15,-2-2-34 0,1-3-64 16,1-2-86-16,1 0 16 0,0-1-133 0,-2-2-82 16,2-2 31-16,1-1-228 0,-2 0 45 0,0-10 2 15,1 8 56-15,-9-14 64 0,3 5 1 16,-1 4 42-16,-4 1 17 0,1 1-14 0,0-1 52 15,3 4 7-15</inkml:trace>
  <inkml:trace contextRef="#ctx0" brushRef="#br0" timeOffset="-141305.34">10750 11711 1140 0,'-3'-1'410'15,"0"1"-28"-15,1 0-11 0,1 0-36 0,2 0-13 16,0 0 0-16,2 0-17 0,1 0-35 0,2 0-26 15,15 0 3-15,-11 0-25 0,7 0-37 16,6 0-4-16,3 0-14 0,0 0-34 0,3 0-15 16,-1 0-40-16,2 0-32 0,-1 0-43 0,-1 0-61 15,-1 0 7-15,26-9-147 0,-29 6-33 16,-4-1-84-16,4 0 30 0,1 2-244 0,-2-2 58 16,0 3 8-16,-3-2 61 0,4 3 34 0,-12 0 24 15,5 0 10-15,1 0 1 0,3 0 14 0,19 12 48 16</inkml:trace>
  <inkml:trace contextRef="#ctx0" brushRef="#br0" timeOffset="-140894.24">11600 11547 900 0,'3'-3'383'0,"-1"2"-54"0,0 4 75 16,-1 0-14-16,0 1 2 0,-1 3-17 0,4 10-33 15,-4 4 11-15,0-9-8 0,0 6-40 16,0 4-13-16,0 1-44 0,-15 23-8 16,10-22-22-16,1-3-23 0,1-2-28 0,-4-1 1 0,-1-1-37 15,1-2-9-15,0-2-17 0,-1-4 4 16,3-1 5-16,0-4-24 0,0 1-25 0,0-2-13 16,1-1 0-16,1 0-6 0,-1-2-32 0,1 0-37 15,1 0 9-15,2 0-10 0,0 0-19 16,0 0 5-16,0 0-14 0,0 0-1 0,0 0 9 15,-5-11 3-15,8 10 16 0,0-1 0 0,2 0-6 16,1 2 12-16,2-1-7 0,-1 2 8 16,5-1 14-16,4 0-18 0,4 0 10 0,1 0-33 15,2 0-6-15,0 0-28 0,18 9-27 0,-25-9-34 16,-3 1 11-16,-13-1-66 0,10 0-15 16,-2 0-30-16,0 0-38 0,-1 0-8 0,3-11 26 15,-5 7-93-15,-1 0-50 0,-2-2-50 0,1 1-10 16,-3-1 63-16,4-9 43 0,0 4 6 0,-4-7 7 15,0 10 36-15,0-2 2 0,0-4 4 16</inkml:trace>
  <inkml:trace contextRef="#ctx0" brushRef="#br0" timeOffset="-140714.76">11772 11704 357 0,'-4'-4'318'0,"0"-2"-32"0,-1 4-1 15,4 0-11-15,-1 1 1 0,0 2-32 0,-1 2 62 16,-1 1 8-16,0 9 15 0,-1 3 11 0,-3 2-12 16,4 6-36-16,0-2 14 0,1 2-45 15,3 0-21-15,0 1-14 0,0-13-24 0,0 5-41 16,0 0 3-16,0 1-49 0,0-1-36 0,0 0-46 15,0-5-43-15,0-1-49 0,0-2-53 16,0-4 11-16,0-5-148 0,0 0-54 0,11 10 28 16,-7-13-273-16,0 1 49 0,-1-2 44 0,7-7 34 15,0-1 31-15,5-7 37 0,-3 2 9 0,5 0 7 16,-4-3 54-16,4 1 2 0,-2-2-1 16</inkml:trace>
  <inkml:trace contextRef="#ctx0" brushRef="#br0" timeOffset="-140472.6">12082 11587 493 0,'5'-4'558'0,"0"0"-96"0,1 3-20 15,-1 2-24-15,2 0-17 0,6 4-22 0,4 3-42 16,-4 0-13-16,4 4-23 0,2 3-41 0,1-1-12 0,-1 1-14 16,0 3-36-16,1 0-33 0,0 0-8 15,-4-2 1-15,4-1-35 0,-4 5-26 0,-3-2-33 16,-2-8-52-16,-2 1-22 0,-4-4-39 15,1-3-35-15,-2 1 8 0,-3-4-129 0,1-1-49 16,-2 0-72-16,0 0 29 0,0 0-243 0,0 0 17 16,0-13 69-16,-1 6 50 0,1 1-3 15,3-11 63-15,-3 7 2 0,0-4 41 0,0-5-9 16,0-1 25-16</inkml:trace>
  <inkml:trace contextRef="#ctx0" brushRef="#br0" timeOffset="-140274.58">12376 11569 998 0,'-2'0'399'0,"-1"3"-53"0,-1 0 26 16,0-1-15-16,-7 10-25 0,-2 3-5 0,-2-1-27 16,-2 3-31-16,-1-1-30 0,-2 1-8 15,1-1-30-15,-5 2-26 0,1 2-20 16,-2-3-16-16,1-2-48 0,2-1-46 0,0 1-38 16,1-1-38-16,4 0 3 0,-2-4-117 0,5-3-29 0,3-3-95 15,3-2 28-15,5-1-264 0,3-1 36 16,1-4 52-16,2-1 12 0,8-3 28 0,5-3 24 15,5-3 30-15,-1-1 12 0,3-2 41 16,5 0-44-16</inkml:trace>
  <inkml:trace contextRef="#ctx0" brushRef="#br0" timeOffset="-139960.24">12603 11502 685 0,'6'-1'421'0,"0"2"-68"0,-2 2 51 0,-2 2-24 16,0 2-3-16,2 10-17 0,-4-2-28 15,0 3-22-15,0-9-35 0,0 7-17 16,0 0-8-16,0 4-24 0,-13 20-11 0,8-21-23 16,5-1 2-16,-4 2-32 0,4-15-3 15,0 4-28-15,0 0 4 0,0 0-13 16,0-1-6-16,14 10-4 0,-5-9-13 0,2-4-10 16,5 0-21-16,2 0-1 0,1-3-8 0,2-2-5 15,1 3 5-15,0-3-8 0,-2 2-56 0,-10-2-11 16,5 0-29-16,0 0-24 0,0 0-30 0,-3 0-9 15,-3 0-64-15,2 0 17 0,-4 0-53 16,-7 0-41-16,8 0-30 0,-8 0-15 0,8 0 25 16,-8 0-190-16,0 0-53 0,0 0 43 0,12-14 12 15,-12 11 41-15,-2 0 38 0,0 0 38 16,1 0 21-16,-3 0-4 0,1-2 53 0,-2 1 16 16</inkml:trace>
  <inkml:trace contextRef="#ctx0" brushRef="#br0" timeOffset="-139744.16">12809 11679 712 0,'-2'-3'403'0,"0"-1"-65"0,-1 3 62 0,-1 2-5 16,0 0 25-16,-8 7-12 0,0 1-49 16,5 6 24-16,1 2-45 0,-2 3 5 15,2-1-16-15,1 2-9 0,-2-2-46 0,5 2-40 16,-3 0 1-16,4-4-47 0,-2 0 1 0,-2-2-37 16,3-3-34-16,0-3-28 0,2 0-10 15,0-2-96-15,-1-3-62 0,-1-2-60 0,2 3 15 16,-2-2-173-16,1 0-64 0,-3 1 32 0,2-1-268 15,-3 1 27-15,-6 3 66 0,-4 2 41 16,0 1 46-16,-6-4 23 0,3 1 18 0,0 0 44 16,-1 2 22-16,0-2 43 0,4 3-3 15,-4-4-17-15</inkml:trace>
  <inkml:trace contextRef="#ctx0" brushRef="#br0" timeOffset="-137849">8560 12576 816 0,'0'-12'316'15,"0"12"-26"-15,0 0-22 0,0 0-35 0,0 0-27 16,0-14-28-16,0 14 22 0,0 0-9 0,0 0-22 16,0 0 51-16,0 0 0 0,18 30-2 15,-18-19-7-15,0 7-1 0,0 5-8 0,0 1-22 16,0 3-9-16,0-1-15 0,0-1-27 0,0 0-13 16,0 0 2-16,0-1-18 0,0-2-3 15,0-2-12-15,0 1-8 0,0-3-26 0,0-3-19 16,0-3-23-16,0-3-15 0,0 0-28 0,-14 4-23 15,12-9-20-15,1-1 8 0,0-2-127 16,-1 0-39-16,1-1-39 0,0-2 28 0,1-2-272 16,0 1 27-16,0-3 56 0,3 2 16 0,7-8 28 15,1 4 41-15,1-4 30 0,1-2 6 16,2 4 24-16,2 1 21 0</inkml:trace>
  <inkml:trace contextRef="#ctx0" brushRef="#br0" timeOffset="-137334.09">8920 12642 917 0,'6'-12'310'0,"-3"2"1"0,0 0-29 16,-2 3-5-16,0 0-26 0,-2 4-37 16,1 3-24-16,0 0 7 0,0-7-22 0,-10-1-19 15,4 6 1-15,-1 2-6 0,-2 0-3 0,-10 3-32 16,7-3 13-16,-19 14-6 0,13-4-14 15,-1-1-1-15,-1 4-2 0,4-1-3 0,-1 2-6 16,3 0-8-16,2 0-3 0,2-1-2 0,1 1-8 16,3-1-9-16,2-1-10 0,3-2 1 15,1-1-8-15,0-9 1 0,0 7-5 0,16 15-12 16,-4-12-2-16,3 0 5 0,0-3-8 0,2 1 1 16,1 0-13-16,1-2 7 0,0 1-2 0,-4 0-3 15,3-2-5-15,-8 2-9 0,-2-3 5 16,0 0 2-16,-3 1-3 0,0 0-1 0,-3-1 4 15,0-1-11-15,-2 1 3 0,0-4 3 16,0 0-2-16,-13 20 1 0,1-14-1 0,0 3 3 16,-4-2-1-16,0-3-7 0,1 0 4 0,-2 0 1 15,-1-2-14-15,2-2 16 0,-3 0 1 16,12 0-2-16,-3 0-2 0,-3 0-7 0,-12-16 9 16,13 10 0-16,2-3-2 0,4-1-11 0,3 1-3 15,1-1-7-15,2 3-22 0,0-6-8 0,17-19-8 16,-6 14 5-16,0 1-29 0,5 1 7 15,0 0-32-15,2 4-19 0,1 2-16 0,-3 0-15 16,1 1-17-16,-2 4-12 0,1-1-27 16,-4 3-38-16,-1 0 23 0,-3 1-258 0,-8 2 34 15,7 0 41-15,-7 0 26 0,8 0 21 16,-8 0 16-16,9 0 56 0,14 14-31 0,-6-9 60 16</inkml:trace>
  <inkml:trace contextRef="#ctx0" brushRef="#br0" timeOffset="-137026.69">9080 12680 621 0,'1'-4'374'0,"1"2"-48"0,-2-1 13 15,3 1-41-15,-2 1-39 0,1 1 41 16,0 0-7-16,3 5 7 0,-2-1-26 0,3 11-5 15,3 0-13-15,1 2-16 0,0 2-4 0,0-2-34 16,4 2-1-16,-6-1-22 0,0 0-21 16,0 0-14-16,-1-3-11 0,-1 1-31 0,-1-9-6 15,-1 2-21-15,-1-1-32 0,0-3-16 0,1 1-25 16,-3-3-31-16,0 0-35 0,0-3 6 16,1 2-133-16,-1-2-33 0,-1 0-16 0,0 0-36 15,0 0 24-15,9-11-237 0,-9 6-7 16,2 1 42-16,-2-2 24 0,1 1 30 0,-2 0 26 15,0-2 43-15,0 1 22 0,1 6 5 0,0-8 8 16</inkml:trace>
  <inkml:trace contextRef="#ctx0" brushRef="#br0" timeOffset="-136783.61">9264 12680 861 0,'2'-5'339'0,"0"1"-51"0,-1-1-35 0,-1 4-32 15,0 0-25-15,0 2 122 0,-1 0-10 0,0 1-8 16,-3 3-27-16,-2 10-7 0,-1-6 4 15,-4 6-16-15,5 2-27 0,-5 1-7 16,-2 0-36-16,0-1-17 0,1 1-21 0,-2-2-14 16,-1 2-4-16,-1-2-10 0,0-2-16 0,1 2-44 15,-2-3-25-15,5-1-34 0,1-2-22 0,0 0-45 16,4-5-1-16,1 2 5 0,1-5-141 0,5-2-41 16,0 0-72-16,0 0 31 0,-4-6-238 15,6 2 26-15,1 0 31 0,7-9 48 0,0 1 48 16,2 3 25-16,2-1 18 0,2 0 11 15,2-2 6-15,4 3 53 0</inkml:trace>
  <inkml:trace contextRef="#ctx0" brushRef="#br0" timeOffset="-136117.32">9622 12671 912 0,'-2'-2'310'0,"-1"2"-21"0,1-1-26 0,0 1-16 16,0 0 16-16,-2 0-33 0,3-2-11 16,-1 1-23-16,0-1 1 0,1 1-9 0,-1-2-18 15,1 1-18-15,0-1-21 0,0 0-12 0,1 1-28 16,0 0 15-16,2-1-17 0,0 0-12 0,1 1-1 15,1 0 7-15,1-1-33 0,1 3 2 16,1-1 13-16,-1 2-35 0,0-1 12 0,3 0-5 16,12 16 17-16,-9-4 3 0,-4 0-22 0,1 2 11 15,-4 0-8-15,-3 5 2 0,2-1-8 16,-4-11 0-16,0 4 8 0,0 3 0 0,-14 15-10 16,8-14 9-16,-2-3-3 0,-1 1-2 0,-6-3 0 15,4-1-12-15,-1-4 8 0,-1 6-11 16,-4-4-1-16,4 0-1 0,-3-3 1 0,2 2-6 15,-1 0 4-15,4-6-9 0,2 0 7 0,1 4-1 16,1-1-10-16,2-2 7 0,0 0-10 16,1 0 8-16,2 0 0 0,-1 1-16 0,1-2 10 15,1 2-1-15,1-2 4 0,3 0 0 0,0 1 5 16,2 0-7-16,1-1 6 0,2 0-13 0,13 0 7 16,-12 0-4-16,8 0-6 0,2 0-12 15,2 0-28-15,2 0-14 0,-1 0-21 0,0 0 8 16,1 0-107-16,-1 0-32 0,-2 0-39 15,-2 0 24-15,-2 0-228 0,-3 0-60 0,9-8 64 16,-15 7 37-16,-2 0 22 0,-1 1 16 0,1-3 53 16,-2 2 14-16,1 1 10 0,0-1 16 0</inkml:trace>
  <inkml:trace contextRef="#ctx0" brushRef="#br0" timeOffset="-135586.89">9988 12791 683 0,'-2'-2'380'0,"2"-3"-45"0,-4 1-12 16,2 0-24-16,-1 0-38 0,0 0 14 0,-6-6-45 15,3 1 19-15,1 3-25 0,-1-2-10 0,3 3-15 16,1-1-14-16,-1 1-14 0,1 0-14 15,0 0-20-15,2 2-8 0,0-1-14 16,0 4-23-16,0 0-5 0,0 0-5 0,15-10-13 16,-9 7 5-16,1 1-5 0,0 2-20 15,13 0-5-15,-11 0-1 0,5 0-9 0,16 10-6 0,-16-5 5 16,-1 5-3-16,-2 0 0 0,-2 1-17 0,-3-1 8 16,2 4 2-16,-5-6-5 0,-3-8-4 15,0 10-5-15,0-1 12 0,0-1-8 0,-14 15 7 16,3-12 1-16,0 1-6 0,-2-3-7 15,2 1-5-15,-2-1 4 0,-3 1-4 0,2-3 3 16,0 1 1-16,0 1 9 0,2-8-16 0,3 5 5 16,1-2 4-16,0-1 1 0,4-1-4 15,1 0-2-15,-1 0-4 0,2 0 12 0,-1-2-16 16,2 1 2-16,0 1 5 0,0-1 0 0,1-1-5 16,0 0 5-16,0 0 4 0,11 4-17 15,-5-2 15-15,12 3 6 0,-1-3-19 0,-2 0 9 16,2-2-11-16,-3 0-14 0,6 0-28 15,-11 0-42-15,4 0 10 0,4 0-95 0,0 0-30 16,-3 0-45-16,2 0-25 0,16-12 29 0,-15 8-258 16,-4 1 41-16,-2 1 36 0,7-4 30 15,0 1 9-15,3 1 19 0,2 0 66 0,-1-4 0 16,4 6-1-16,6-1 35 0</inkml:trace>
  <inkml:trace contextRef="#ctx0" brushRef="#br0" timeOffset="-135219.17">10933 12632 293 0,'2'-2'419'16,"-2"-2"-38"-16,0 3-75 0,1-2-28 0,-1 3 25 16,0 0-40-16,0 3 36 0,0-1-4 0,0 2-1 15,-1 1-13-15,1 2-8 0,0 12-14 16,0-10-11-16,0 8 2 0,0 3-18 0,0 1-32 16,0 0-8-16,0 2-5 0,0-1-30 0,0-1-26 15,0 1-9-15,0-2-2 0,0-2-1 16,0-3-30-16,0-3-40 0,0-2-46 0,0-1-26 15,0-2-32-15,0-7-81 0,0 5 14 16,0-5-141-16,-11 7-70 0,11-9 29 0,0 2-279 16,0-5 67-16,2 3 22 0,-4-4 56 0,1 2 30 15,-8-8 37-15,2 0 34 0,-2 1 16 16,3 3 15-16,3 0 29 0,-6-6-2 0</inkml:trace>
  <inkml:trace contextRef="#ctx0" brushRef="#br0" timeOffset="-134987.55">10743 12763 625 0,'-2'-3'470'0,"2"1"-62"0,0 3-20 15,2-2-10-15,0 1-29 0,3 0-11 16,1 0-24-16,13 1-15 0,-4 0-44 0,-5-1-12 16,6 0-36-16,25 10-11 0,-16-7-33 0,2-1-25 15,0 3-46-15,2-3-53 0,-1-2-65 0,-2 2 3 16,-1-2-130-16,-15 0-47 0,5 0-59 15,2 0 25-15,1 0-259 0,-1 0 31 16,17-12 41-16,-13 7 10 0,-1-2 55 0,-2 4 20 16,-2-3 44-16,5 1-11 0,-3 0 17 15,1 1 22-15</inkml:trace>
  <inkml:trace contextRef="#ctx0" brushRef="#br0" timeOffset="-134722.33">11452 12599 224 0,'1'-1'449'0,"2"0"-46"0,2 2-37 0,-2 1-46 15,0 1 42-15,6 8-3 0,-3 2-12 16,-3 2-31-16,0 2-15 0,1 1-29 0,-3 2-11 16,-1-2-28-16,0-7-18 0,0 4-26 0,0 3-14 15,0 0-19-15,0 1-13 0,-12 17-35 16,11-24-9-16,-1-5-46 0,1 1-31 0,1-8-20 15,0 7-38-15,0-7 4 0,0 6-137 0,0-6-65 16,0 0-79-16,0 0 30 0,6 7-239 0,-1-7 25 16,0-3 66-16,-1 0 19 0,9-6 26 15,2 0 33-15,-1 4 27 0,3-5 24 0,1 0 16 16,2 5 6-16</inkml:trace>
  <inkml:trace contextRef="#ctx0" brushRef="#br0" timeOffset="-134243.06">11961 12708 770 0,'4'-7'433'0,"-1"0"-68"0,-1 0-23 15,-1 0-10-15,-2 1-21 0,-1 0-33 0,0 1-22 16,-3-8-14-16,-2 2-30 0,-3 1-32 16,-1 3-7-16,0 1-27 0,-1 5-8 0,3-1-13 15,9 2 1-15,-15 0-4 0,-22 12-10 16,18-3 3-16,-1 4-17 0,1 1 8 0,3 0-1 15,0 1-8-15,2 2-4 0,3-5-13 0,1 3-14 16,5 1 14-16,1-4-21 0,4-2 4 16,-1-1-7-16,1-9-13 0,0 0-4 0,0 8-13 15,12 0-15-15,-7-7-11 0,4-1-13 16,9-1-18-16,-8 1-6 0,17-11-16 0,-9 2 6 16,0 4-33-16,-4-5 10 0,4-6 3 15,-2 3 10-15,2-1-50 0,-2 3 13 0,1-4 22 16,0 2 6-16,-6 1-3 0,-1 3 8 0,-1 1 6 15,-4 7 1-15,1-2 6 0,-3 3 64 0,-3 0 29 16,0 0 24-16,0 0 25 0,5 12 1 16,-4-5 23-16,-3 12-15 0,2-7 25 15,0 5-6-15,0 0 6 0,0 2-32 0,-9 22 9 16,8-18-3-16,1-8-15 0,0-6-26 0,0 3 7 16,0 0-15-16,0-2-24 0,0-2-23 15,0 0-7-15,0-3-34 0,0-5-51 0,0 0-45 16,0 8 12-16,0-8-145 0,-2 8-31 15,3-9 26-15,-1-2-307 0,-1 0 38 0,1 0 41 16,0-3 60-16,0 2 12 0,1-2 53 0,5-13-3 16,0 2 32-16,0-3 28 0,5 2 6 15,1 5 26-15</inkml:trace>
  <inkml:trace contextRef="#ctx0" brushRef="#br0" timeOffset="-134002.41">12238 12591 865 0,'4'0'371'16,"1"2"-51"-16,10 5 60 0,-2 0-14 0,2 4-27 16,-1 3-11-16,2 1-14 0,-1 2-9 15,0 3-37-15,-1 1-19 0,2 0-36 0,-1 0-11 16,-1-1-34-16,-1 2-18 0,-1-2-14 16,-3-3-27-16,-3-3-44 0,0 1-24 0,1-6-41 15,-4-1-52-15,-1-4 6 0,0-1-103 16,-1-2-62-16,-1-1-70 0,0-1 30 0,0-2-259 15,0 1 33-15,0-2 39 0,-1-1 32 16,1-1 18-16,2-13 34 0,-2 9 30 0,0-4 48 16,0-3-10-16,10-19 19 0</inkml:trace>
  <inkml:trace contextRef="#ctx0" brushRef="#br0" timeOffset="-133765.28">12523 12605 708 0,'3'-4'396'0,"-2"1"-62"15,1-1 13-15,-2 3-41 0,0-1 17 0,-1 4-6 16,-1-1-7-16,0 3-19 0,-10 7-5 16,2 1-40-16,-4 1-9 0,-1 0-24 0,-2-2-21 15,0 6-22-15,-2-3-9 0,0 2-28 0,2 1-1 16,-4 0-19-16,3-3-30 0,-2-1-36 16,1-2-41-16,2 3-31 0,2-4 4 0,2 0-119 15,0-3-35-15,0 0-31 0,4-3-47 16,4-3 25-16,0-1-267 0,3 0 10 0,2 0 39 15,0 0 24-15,0-2 13 0,3 0 45 0,3 0 24 16,10-4 24-16,5 2 12 0,1-2 30 0</inkml:trace>
  <inkml:trace contextRef="#ctx0" brushRef="#br0" timeOffset="-133188.22">13003 12664 486 0,'9'-6'431'0,"-3"3"-77"16,-1-1 41-16,-2 4-23 0,-1 0-10 0,-2 3-11 16,-1 1-18-16,0 2-24 0,-2 10-16 0,0 4-15 15,-3 2-15-15,-2 2-30 0,0 1-11 0,1-2-16 16,0 1-21-16,1 0-7 0,-2-1-13 16,1-1-19-16,1-2-13 0,-1-1 2 0,1-4-29 15,1-2-3-15,1-3-24 0,-1-3 16 16,3-1-16-16,-2-3-19 0,0 0-6 0,-1-2-5 15,1-1 17-15,4 0-22 0,0 0-6 16,-7 0-4-16,-4-9-27 0,5-2 19 0,0 1-32 16,1 2 1-16,3 1-16 0,0 2 14 0,1 0 3 15,-1 1-16-15,2 1 21 0,0 3-10 16,0 0-11-16,0 0 11 0,11-7 15 16,-6 7-23-16,4 1 19 0,7 1-15 0,-5-2-23 15,18 7 2-15,-11-6-27 0,-2 1-22 16,-9-2-1-16,2 0-34 0,1 0-23 0,0 0 16 15,-1 0-97-15,4 0-18 0,0 0-26 0,12-14-9 16,-16 11-21-16,-2-3 29 0,0 1-131 16,-2-2-80-16,1-6 33 0,-1 4 40 0,-3 0 8 15,0 2 57-15,-2 2 45 0,0 5 113 0,0 0 121 16,0-8 7-16,0 1 172 0,0 7 29 0,-13-12 5 16,10 10 41-16,0 2-10 0,0 0 2 15,-1 1 56-15,0 2-28 0,0 2 50 16,-3 5-13-16,-1 4-1 0,0-2 6 0,1 8-29 15,2-1-8-15,0 3-30 0,1 1-13 0,-1-1-25 16,4 1-20-16,-3-2-17 0,1-3-43 0,0 1-33 16,0-4-38-16,2-3 0 0,0-3-112 15,-1-2-60-15,0-3-68 0,2-1 25 0,-2-2-275 16,2-1-3-16,0 0 36 0,0 0 33 16,-5-14 58-16,5 7 2 0,-1-13 30 0,-2-2 40 15,0-2 1-15,1-3 23 0</inkml:trace>
  <inkml:trace contextRef="#ctx0" brushRef="#br0" timeOffset="-132687.37">13290 11400 422 0,'5'-3'354'0,"1"3"-51"0,1-1 16 0,15 1-42 0,-13 0-5 16,26 12-6-16,-11-1-36 0,1 0-27 15,1 4 37-15,3 4-10 0,1 2-19 0,4 5 5 16,1 3-23-16,0 7-22 0,1 5-3 0,1 6-2 16,-3 6-22-16,0 6-4 0,-1 5-8 15,-5 4-18-15,-3 2-20 0,-3 3-2 0,-9-1-20 16,-2 6 1-16,-6-3-3 0,-5-36-5 0,-12 81-14 15,-1-37-2-15,-3 3-2 0,-7-2-11 16,-5 0 5-16,-7-4-15 0,-3-3-12 0,-8-2-26 16,-6-4-36-16,-5-4-31 0,-1-1 10 0,-5-6-128 15,1-2-5-15,-1-5-43 0,2-4 23 16,0-6-287-16,2-4 20 0,1-4 56 0,0-6-3 16,2-5 34-16,2-2 40 0,-3-5 38 0,2-2 29 15,-3-3-8-15,4-4 14 0</inkml:trace>
  <inkml:trace contextRef="#ctx0" brushRef="#br0" timeOffset="-131770.93">7988 10986 804 0,'0'0'257'16,"0"0"-32"-16,-15-14-8 0,-13-7-11 0,16 18-26 16,-5-2-21-16,3 5 0 0,0 0-19 15,5 0-9-15,-22 10 18 0,11-3-17 0,0 5-16 16,-1 2 20-16,2 1-22 0,0 5-16 16,-2 3 10-16,0 2-25 0,-3 2 11 0,-1 4-11 15,3 4-8-15,-6 3-1 0,2 2-5 0,0 5 31 16,-1 5-9-16,-1 0 20 0,2 2 7 0,-1 4-8 15,3 2-11-15,2 3 11 0,0 3 5 16,4 0-19-16,2 3 8 0,4 2-4 0,3 2-16 16,4-1-5-16,5-36-1 0,0 19-12 15,19 71-18-15,-4-52 11 0,7-1-6 0,3 1-7 16,7 1-4-16,6-3-32 0,1-1-20 0,6 0-41 16,3-2-22-16,6 1 8 0,2-5-100 0,4-2-62 15,6-3-30-15,4 0 24 0,2-7-289 16,2-5 34-16,5-5 11 0,4-7 38 0,4-3 53 15,5-2 46-15,2-2 4 0,1-4 26 0,3-3 18 16,6 0 9-16</inkml:trace>
  <inkml:trace contextRef="#ctx0" brushRef="#br0" timeOffset="-130859.99">14153 12177 1110 0,'6'20'374'0,"-1"-1"8"15,-5-11-24-15,4 18-41 0,-2-14-7 0,-1-1-40 16,1-2-16-16,0-2-31 0,-2-3 0 0,0 1-4 16,0-5-24-16,0 0-10 0,0 0-36 15,0 0-3-15,-2 2-13 0,2-4-14 0,0-3-13 16,-2 0-16-16,1-3-29 0,4-10-21 0,-3 8-7 16,0-7-4-16,8-18-2 0,-3 14-13 15,2 0 11-15,0 10 3 0,0-4-16 0,6 4-5 16,-4 0 5-16,0 6-2 0,2 2-7 0,-3 3 16 15,-8 0-4-15,10 0 7 0,13 12-2 16,-8-6-1-16,-1 6 6 0,-3 2-4 0,3 0 11 16,-5-1-1-16,-1 1-3 0,-1 0-7 0,0-1 2 15,-6-4 7-15,3-2-11 0,-2-2 1 16,0-3 17-16,-2 3 6 0,1-2-15 16,-1-2-5-16,0-1-7 0,-1-1 18 0,-1-1-20 15,0-1-8-15,2-2-5 0,-2 0 4 0,1 0-11 16,1-2 8-16,0 0-6 0,3 0 8 0,-3 0-8 15,9-15 7-15,-3 7-10 0,4 8-4 16,1-2 8-16,0 6 21 0,1 0-10 0,0 2 11 16,-1 1 17-16,3 0 8 0,22 13-3 0,-15-3 6 15,-2 2 22-15,-1 0-7 0,-1 2-26 16,-9 2 13-16,3-1-14 0,1-1 8 0,-7 2-7 16,-3-6-5-16,0 0-1 0,-2-3 7 0,0-7-22 15,0 0-30-15,0 7-37 0,0-7-35 16,-14 12-43-16,10-12 12 0,1 0-150 0,-3-2-26 15,2-1-79-15,1 0 34 0,-1-1-245 16,2-2 58-16,-2 0 57 0,3-2 2 0,2 1 58 16,-1 0 28-16,12-17 19 0,-1 11-10 0,3-3 74 15,2 7 6-15,2-1-1 0</inkml:trace>
  <inkml:trace contextRef="#ctx0" brushRef="#br0" timeOffset="-130591.27">14734 12172 1011 0,'2'5'384'0,"6"11"-51"0,-2 0 56 16,-1 2-27-16,-1 0-13 0,-2-1-29 0,2 2-16 15,4-2-22-15,-4 2-16 0,1-4-10 16,2-5-26-16,-1-1 3 0,2-4-29 0,0-2-21 16,1 1-27-16,-2-4-16 0,-7 0-22 0,15 0 14 15,19-15-33-15,-13 6-13 0,-4-3-26 16,2-2 3-16,-1-2-23 0,-3 0-15 0,-2-1-15 16,-1 0-21-16,-3 0-1 0,-1 3 1 0,-4-1-16 15,-2 4-23-15,-2 11 4 0,0-10-12 16,-19-6 2-16,1 10-13 0,-2-2-26 15,0 8 9-15,7 0-56 0,-5 0-18 0,-1 0-23 16,-23 10-15-16,19-5-16 0,1 0-39 16,8 1 25-16,1 1-199 0,1-1-56 0,6-1 37 15,2 1 44-15,4-6 19 0,0 0 34 0,22 18 17 16,-2-8 38-16,1 0 33 0,5 2 1 16</inkml:trace>
  <inkml:trace contextRef="#ctx0" brushRef="#br0" timeOffset="-130123.85">15282 12250 818 0,'14'-8'343'0,"-2"-4"0"0,-1 4-51 16,-2-3-35-16,-3 1 31 0,-5 3-21 0,-1 0-15 15,0 7-9-15,0 0-2 0,0-7-6 16,-13-2-23-16,5 7-13 0,1 2-9 16,-12 3-15-16,-4 4-5 0,0 5 11 0,1 1-32 15,4 2-5-15,0 4-18 0,5-1-10 0,1-2-5 16,3 3-13-16,3-2 4 0,2 0-14 15,4-3-4-15,0-14-14 0,0 7-26 0,12 7-4 16,-7-9-10-16,4-4-28 0,-2-1-9 16,4 0-14-16,5 0-10 0,20-19-22 0,-16 9-28 15,0-2-10-15,1-5 9 0,-1 0-76 0,-2-3 3 16,2-1 5-16,-5-1-24 0,2-2 7 16,0 0 14-16,-3-1-2 0,-3-2 15 0,-1 2 21 15,-2 0-5-15,1-2 13 0,-7 1 35 0,4 2 24 16,-5-1 11-16,2 7 12 0,-3 8 37 0,0-3 42 15,0 3-17-15,-14-9 28 0,9 11-8 16,1 5 16-16,0 1 21 0,-2 2 29 0,2 1 6 16,0 2-3-16,-5 9 14 0,0 5-16 0,4 0 19 15,1 4-8-15,1 2-12 0,3 2 3 0,0-11-6 16,0 6-27-16,0 5 3 0,12 26-20 16,-7-25-6-16,3-1-29 0,-1 0-29 0,3-5-22 15,0 2-39-15,3-5-30 0,8-2 8 16,-1-5-170-16,5-1-55 0,1-3 26 0,6-2-258 15,-1 0 27-15,2-4 30 0,-16 0 46 16,6 0 45-16,33-12 11 0,-22 2 21 0,4-2 17 16,2 0-4-16,1-2 54 0,1-2 7 0</inkml:trace>
  <inkml:trace contextRef="#ctx0" brushRef="#br0" timeOffset="-129604.96">16326 12096 401 0,'6'-3'528'16,"-1"3"-90"-16,-1-1-14 0,0 1-26 15,-1-1-21-15,-2 1-37 0,0 1-10 0,-2-1-26 16,0-1-31-16,-2 2-22 0,1-2-35 0,-2 0-28 16,1 1-21-16,-1-2-9 0,0 1-24 15,-1-1 5-15,-1 2-33 0,1-3-7 0,0 0-13 16,-8-4 0-16,7 3-11 0,-4-1-12 16,6-1-7-16,2 0-24 0,0-2-11 15,1 2-5-15,1 6 0 0,0 0-6 0,0-7 0 16,0 7 3-16,11-12-5 0,-3 12-9 0,-4 1 5 15,3 1 6-15,8 6-1 0,-1 2-4 16,-1 4-6-16,-1 1 18 0,-6 2-2 0,1 2 0 16,-5 3 15-16,-2-1 7 0,0-10-4 0,0 4-2 15,-13 23 6-15,6-21 13 0,-4 2-20 0,2-4-5 16,-5 2 7-16,-1-5 4 0,1-2 8 16,-1-1-8-16,-2-4 10 0,2 0-14 0,1-3-24 15,14-2 22-15,-11 0-29 0,-4 0-19 16,-12-12-9-16,11 3-11 0,2-1-23 0,1 0-6 15,2 0 5-15,6 1-21 0,1 1 26 0,-1 1-1 16,5 0 7-16,0 7 5 0,0 0 3 16,0 0 9-16,12-13 4 0,-6 12 7 0,1 1 11 15,2 0 10-15,9 3 8 0,-10-3 4 0,22 14 15 16,-10-6 4-16,-1 3 2 0,0 0 0 16,2 1-13-16,-3 1 7 0,-1-1-3 0,-1 1 1 15,-3-1-18-15,0-2-11 0,-5-4-22 0,-1-1-34 16,-1 2-11-16,-1-4-39 0,0-1 10 0,-3-2-119 15,-2 0-31-15,0 0-39 0,0 0 27 0,7 0-161 16,10-20-80-16,-5 9 37 0,-1-4 35 16,5-2 31-16,-3 0 27 0,5-2 53 15,-2 1 8-15,0 2 13 0,3-5 2 0,0-1 27 16</inkml:trace>
  <inkml:trace contextRef="#ctx0" brushRef="#br0" timeOffset="-129293.13">16692 12035 239 0,'9'-9'465'0,"-1"1"-76"16,-2 2-44-16,-2 2-44 0,-2 0 42 0,1 1-26 15,-2 2-5-15,0 0 8 0,-2 2-7 16,0 2-18-16,-2 2-3 0,-1 9-15 0,-3 4 23 16,0 4-29-16,-2 3 15 0,3 2-12 0,1 0-41 15,0 2 3-15,1-1-20 0,2 1-27 16,2-13-16-16,0 7-23 0,0 4-10 0,11 28-11 16,-2-31-18-16,-2-3-6 0,1-2-16 0,2-3 4 15,5-3-18-15,1-3 2 0,2-3-8 0,2-5-16 16,-3-2-11-16,-7 0-8 0,4 0-27 15,4 0 10-15,19-16-18 0,-20 7-2 0,-4-1-32 16,1-1 4-16,-6 3 1 0,-5-1-22 16,-3 2-12-16,0 7-9 0,-9-16-25 0,-9 8-36 15,-3-2-26-15,-3 2-42 0,-3 4 21 0,-6-1-140 16,-2 2-34-16,1 1 32 0,-1 2-287 16,20 0 33-16,-8 0 43 0,-33 10 57 0,24-4 21 15,0-1 49-15,-3 3 27 0,-1 0 26 16,3 1 45-16,-7 4-8 0,0 1 28 0,-5 0 2 15</inkml:trace>
  <inkml:trace contextRef="#ctx0" brushRef="#br0" timeOffset="-128315.91">6790 14105 529 0,'-15'0'387'16,"15"0"-23"-16,0 0-30 0,0 0-43 15,-14 0 39-15,-3 26-21 0,14-26-28 0,1 1-29 16,1 1 2-16,-1-2-4 0,0 0-10 0,3 3 2 16,0-3-17-16,3 2 9 0,1 0-22 0,1-1-11 15,16 1 8-15,2 1-34 0,2 0-18 16,1-2-1-16,2 0-35 0,1-1 15 0,0 2-36 15,0 3-22-15,-4-4 11 0,0 2-28 16,-4-2-37-16,-1 1-22 0,-6-2-43 0,-3 0-53 16,-4 2-29-16,-1-2 13 0,-1 0-137 0,-2 0-33 15,-4 0-80-15,0 0 31 0,1-3-216 0,-3 2 46 16,-1 0 25-16,-3 0 29 0,-1 1 52 16,-12 2 17-16,9-2 16 0,-6 0 9 15,-19 7 51-15,15-2 15 0</inkml:trace>
  <inkml:trace contextRef="#ctx0" brushRef="#br0" timeOffset="-128088.3">6813 14300 900 0,'-2'1'506'0,"-1"3"-44"0,1 0-31 16,1 0-14-16,1-1-7 0,0 2-18 0,2-1-45 16,2 0 1-16,6 7 1 0,4 0-48 15,2-6-54-15,4 4-22 0,1-6 2 0,0 4-33 0,1-3-38 16,0 1-26-16,2-3-14 0,-2 5-100 15,-5-4-56-15,-9-3-55 0,4 0 10 0,3 0-145 16,11 12-62-16,-15-10-54 0,3 2 30 16,-3-1-244-16,1-1 32 0,-5 2 56 0,-1-2 39 15,-1 0 33-15,0 0 22 0,1 1 33 16,-3-1 16-16,11 4 36 0,1 0 40 0,0-1-49 16</inkml:trace>
  <inkml:trace contextRef="#ctx0" brushRef="#br0" timeOffset="-108683.47">8328 13962 442 0,'14'0'401'0,"-14"0"-45"15,0 0-49-15,0 0 19 0,0 0-43 16,0 0 29-16,26 11-24 0,-26 0-32 0,0 9-6 15,0 2-23-15,0 4-6 0,0 3-15 0,0 2-10 16,0 2-15-16,-14 31-19 0,12-32 5 16,0-3-10-16,-1 1-14 0,-1-3-12 0,-3-7-13 15,0 2-12-15,-2-3 7 0,2-2-9 16,-2-5-9-16,-2-2-23 0,1-4 0 0,2-3-9 16,-1-2-15-16,9-1-4 0,-8 0-36 0,-10-14-11 15,9-1-22-15,3 1-3 0,1 2-18 16,3 1 4-16,2 2 17 0,0 9 0 0,0-9-4 15,0 1-6-15,12-3 14 0,2 5-9 0,-3 4-2 16,7-2 18-16,-5 3-5 0,-5 1 8 0,7 0-1 16,0 0-1-16,4 0-4 0,0 0 5 15,18 14 13-15,-20-12-9 0,-4-1 0 16,-3 3 6-16,0-3-20 0,-10-1-20 0,8 0-25 16,-2 0 7-16,-6 0-72 0,9 0-13 0,-9 0 0 15,16-13-27-15,-14 11 4 0,1-2-18 16,-1 0-7-16,-2 0-3 0,0 0-19 0,-1 1 20 15,1-2-31-15,-1-2 28 0,1 7 28 0,0-6 32 16,0-6 11-16,-13-14 52 0,9 9 14 16,1 4 59-16,2 2 32 0,-2 1 25 0,0 3 38 15,2 0 36-15,-1 2 22 0,2 0-17 16,-1 0-3-16,1 3-28 0,-1 0-11 0,0 2 88 16,2 1 16-16,0 5-11 0,0 0 22 0,1 12-18 15,-2-7 18-15,0 4-7 0,8 28-26 16,-5-17-4-16,2 1-9 0,-1-1-32 0,-1-2-22 15,-1 0 0-15,0-3-1 0,0-1-24 16,-1-3-13-16,0-3-15 0,2-3-28 0,-2-3-16 16,-1-8-35-16,0 0-31 0,0 8-33 0,0-8 11 15,0 0-185-15,0 6-29 0,-8-2 26 16,6-2-292-16,-1-2 31 0,-1-2 34 0,0 1 22 16,1-1 72-16,0 0 16 0,-2-1 22 0,4 1 47 15,1-1 21-15,1-2 13 0,3 1-4 16</inkml:trace>
  <inkml:trace contextRef="#ctx0" brushRef="#br0" timeOffset="-108136">9021 14038 520 0,'0'-5'423'0,"1"1"-80"16,3-11-46-16,0 5 9 0,2 2-40 0,2-4-8 15,1 0-20-15,5 3-7 0,-1 1-18 16,2 4-23-16,-2 0 0 0,-13 4-8 16,15 0-19-16,0 0-8 0,20 20-1 0,-19-8-16 15,-3 0-13-15,-1 3-7 0,-3 0-18 0,-4 1-1 16,0 0-3-16,-1 1-14 0,-2 0-6 0,-2-4 1 15,0-13-9-15,0 10-5 0,0 2 3 0,-13 12-6 16,5-14-6-16,1-2-8 0,0-2-7 16,1-1 1-16,0-3-12 0,0 1 7 0,1-3-10 15,5 0 1-15,0 0-16 0,-7 0 8 16,7 0-13-16,-7 0-5 0,-2-10-5 0,6 6-5 16,3 2-6-16,0-1-2 0,0 0 9 0,1 0-13 15,2 2 13-15,-1 1-7 0,1-2 2 16,3 2 8-16,-1 3-6 0,10 5 14 0,-3-1 12 15,1 3-10-15,-2 3 17 0,1 2-5 0,1-1 0 16,-4 2 11-16,-3 0-15 0,-2-1 12 0,1 3 19 16,-1-1-1-16,-4-5 8 0,0-12-12 15,0 14 28-15,0-2-21 0,-19 11 1 0,11-18-1 16,-6 4-3-16,1-2 6 0,-3-2-17 16,-2 0-20-16,-5 0-39 0,12-5-42 0,-7 0-51 15,-2 0 11-15,-23-13-122 0,17 7-75 16,4-1 29-16,3-6-239 0,3 3-8 0,3 0 32 0,4-3 14 15,5 2 60-15,4 11 20 0,0-9 20 16,13-11 38-16,-3 8 31 0,6 3 10 0,0-1 29 16</inkml:trace>
  <inkml:trace contextRef="#ctx0" brushRef="#br0" timeOffset="-107519.3">9461 14072 1016 0,'0'-3'374'0,"-1"0"-52"16,0 1-39-16,0 2-37 0,0 0 49 0,-3 2 5 16,3 3-20-16,-1 0-5 0,0-1-17 15,-1 17-19-15,-2-3-22 0,2 2-5 0,1 2-21 0,-5-3-12 16,5 3-10-16,-1 1-16 0,1-3 1 16,1-1-29-16,-3-1 16 0,2 0-26 15,-1-5-16-15,0-2-11 0,0-2-2 16,0-4 8-16,0 0-8 0,0 0-6 0,-1-2-20 15,0-1-2-15,-1 0-16 0,0-1 8 0,0-1-23 16,2 0-9-16,3 0 1 0,0 0 11 0,0 0-26 16,-8 0-1-16,8 0 3 0,0 0 8 15,0 0-28-15,-8-3 5 0,12 3 3 0,0 1 0 16,2 0 7-16,13 0 6 0,-8-1-18 0,4 0 16 16,6 0 4-16,3 0 5 0,1 0-19 0,2 0 12 15,0 0 0-15,1 0 0 0,-2 0-12 16,-2 0-10-16,-3 0-23 0,0 0-2 0,15-6-22 15,-21 1-15-15,-6-1-23 0,-2 0-21 0,0 1-8 16,-3 1 11-16,-1-2-72 0,-1 2-14 16,-2 4-6-16,0 0 7 0,0-7-4 0,0 1 10 15,0 6-2-15,-17-24 18 0,10 12 31 16,-1-1 18-16,0 2 33 0,2 4 39 0,1 0 23 16,1 2 38-16,0 2 43 0,3 1 29 15,-1-1-8-15,-1 1 42 0,1 1 12 16,-1 1 13-16,3 0 27 0,0 0-4 0,0 0 12 15,-19 18 22-15,14-4-2 0,-5 3 4 0,6 3-1 0,-1 4-25 16,2 0-9-16,0 1-21 0,3-11-9 16,0 8-9-16,0 2-13 0,0 3-10 15,0-1-10-15,0 1-8 0,0-3-46 0,0 0-33 16,0-4-31-16,0-1-28 0,0-4-33 0,-6 10-47 16,4-17 12-16,-2-3-144 0,-1-1-56 0,1-3 28 15,-1 2-279-15,-1-2 40 0,2 0 25 16,-3 0 55-16,7-1 39 0,-14 0 41 0,0 0 0 15,-3 0 71-15,-13 10 2 0,12-6-34 0,2 5 57 16,-2 0-7-16</inkml:trace>
  <inkml:trace contextRef="#ctx0" brushRef="#br0" timeOffset="-94686.49">8483 15057 533 0,'0'0'332'0,"0"0"-15"0,0 0-31 0,0 0-4 15,0 0-33-15,0 0-30 0,0 0-10 0,0 0-33 16,0 0 20-16,0 0-22 0,0 0 20 16,-18 25 14-16,15-7 1 0,0-1-18 0,-1 7 0 15,1 1-16-15,-1 1-2 0,0 1-3 16,1-3-13-16,-2-1-24 0,5-12 1 0,0 6-3 15,-9 21-26-15,3-19-2 0,0-1-1 0,1-1-23 16,-1-3-5-16,0 1-6 0,0-5-7 16,1-2-1-16,-2-1 2 0,5-3-7 0,-3-1-16 15,0-1 17-15,-2-2-23 0,3 0-9 16,4 0-9-16,0 0 7 0,0 0-25 0,-15-11 4 16,12 7-5-16,2 0 4 0,1 0-8 15,0 0-5-15,1-1-5 0,2 1 13 0,0 0-11 16,1 3 12-16,2-2-3 0,10-2-9 0,-1 3 15 15,0-1 2-15,2 2-7 0,3 0-1 0,-12 1 2 16,6 0 8-16,2 0-3 0,2 0-5 16,-2 0-7-16,-1 0-21 0,-3 0 0 0,-1 0-33 15,-2 0-7-15,-1 0-30 0,8-10 8 0,-10 9-29 16,0-2-10-16,9-1-12 0,-7 0-22 16,-2-2-18-16,-2-1-5 0,-2 0-9 0,1 3-19 15,-2-2 9-15,-1-1 13 0,0 2 18 16,0 5 18-16,0 0 14 0,0-14 12 0,-11-11-9 15,8 14 64-15,0 2 24 0,1 1 22 16,-1 0 27-16,1 1 15 0,-1 3 41 0,1-1 9 16,0 0 19-16,0 2 14 0,1-1-10 0,-1 1 16 15,0 0 21-15,-1 2-8 0,3 1-12 16,-2 1 44-16,1 2 29 0,0 2 0 0,1 3 20 16,-1-1-12-16,1 13 14 0,-4 3 9 15,4-1-5-15,0-10-41 0,0 5-1 0,0 5-26 16,0 1 1-16,0-1-24 0,0 0 2 0,0 0-24 15,0-1-1-15,0-3-27 0,0-4-9 16,0-2-28-16,0-3-17 0,0-1-23 0,0-2-37 16,0-6-19-16,0 6-57 0,0-6 13 0,0 0-138 15,-13 8-37-15,12-8 26 0,-2-5-285 16,1 1 40-16,0 0 26 0,2-3 39 0,0 0 53 16,4-14 20-16,2 3 10 0,5 4 15 15,4-4 53-15,4 1-17 0,2 5 21 0</inkml:trace>
  <inkml:trace contextRef="#ctx0" brushRef="#br0" timeOffset="-94080.86">8931 15170 307 0,'3'0'381'15,"-1"2"-63"-15,0 1 1 0,-1-2-27 0,1 2-4 16,0 0-44-16,-1-1 1 0,-1 1-38 0,0 0-25 16,0-1 4-16,1 2-1 0,-1-2-5 0,0 0-29 15,0-1 9-15,0 0-9 0,-2 1-4 16,0-4-23-16,-2 1-9 0,0 0-5 16,0-2-22-16,1-1-6 0,-1 1-8 0,-1-3 0 15,-4-3-9-15,2-3-19 0,1 4 5 0,1 1-13 16,1 3 3-16,2-2-20 0,-1 4 6 0,2 1-6 15,-2-1-3-15,2 1-3 0,1 1-2 0,0 0-9 16,1 0 22-16,0 1-22 0,2-1 14 16,1 1-3-16,0 1 2 0,2 0-10 0,0-2 10 15,1 0 12-15,12 3 0 0,-10-3 1 16,7 0-24-16,-1 0 16 0,2 0-9 0,-2 0 3 16,-1 0 1-16,-3 0-4 0,0 0 4 0,5-12-2 15,-10 12-11-15,0-2 10 0,-2 1-3 16,0 1 3-16,-1-1-1 0,0 1-11 0,-3 0 7 15,0 0-8-15,0 0-4 0,0 0-4 0,0 0 7 16,7 0-4-16,-7 0 12 0,0 0 8 0,9 0-1 16,-9 4 2-16,-2 0 13 0,-3 11 4 15,0 2 25-15,-3 2 18 0,2 4 3 0,-1 0 7 16,0 3-23-16,-2-3 20 0,3 6-15 16,-2 0 2-16,1-1-11 0,2-4 4 0,0 0-6 15,-1 0-19-15,1-3-15 0,-2 0-7 0,0-2-15 16,3-5-11-16,1-3-34 0,0-1-25 15,1-3-11-15,-1-2-50 0,1-2 12 0,-1-1-111 16,1-2-40-16,-1 0-56 0,3 0 29 0,0 0-276 16,0 0 46-16,-9-14 53 0,8 7 30 15,1-1 10-15,6-9 56 0,0 3 23 0,2-3 10 16,4 3 21-16,3-4 10 0,3 3-26 16</inkml:trace>
  <inkml:trace contextRef="#ctx0" brushRef="#br0" timeOffset="-93565.49">9262 15259 529 0,'1'-2'434'0,"1"0"-63"16,0-1-49-16,0 1 9 0,-2-1-19 0,1 1-38 16,-1-2-37-16,-2 1-27 0,1 1 3 0,0-1-32 15,0 0-7-15,-1-1 7 0,1 0-27 0,-3 1 2 16,3-3-8-16,-1 2-18 0,1 0-15 15,1-1-15-15,-1-1-10 0,1 0-14 0,0 6 1 16,0 0-8-16,0-8-8 0,0 0-1 16,10-2-11-16,-6 6 3 0,2 3-18 0,0-1 3 15,1 1 0-15,-1 2 8 0,3-1 4 0,3 0-3 16,8 21 8-16,-8-3 15 0,-1 1 1 16,-4 1 0-16,1 1-18 0,-5 0-1 0,-1 1 9 15,-2 1-1-15,0-13-12 0,0 4-3 0,0 4 7 16,-13 20-8-16,6-25-7 0,0 0-2 15,-1 2 15-15,-2-4-7 0,3-4 2 0,-2-1-24 16,-5 1 18-16,4-4-17 0,2-2-6 16,8-1-24-16,-7 0 5 0,-2 0-24 0,-2-10 2 15,6 7-9-15,1-1-14 0,1 0 15 0,0 0 2 16,1 1-2-16,1 1 5 0,0 0-2 16,3-1-1-16,-1 3 5 0,3 0 7 0,-1 0 11 15,1 3 5-15,1 0 0 0,7 5-1 0,3 0 18 16,-3 2-15-16,4-2-3 0,-1 1 14 15,2 0 0-15,-1-1-8 0,2-2-21 0,-5-3-10 16,4 1-20-16,-4-4-24 0,-13 0-44 16,15 0 11-16,2 0-65 0,14-15-6 0,-15 7-45 15,-3-6-40-15,3 1 24 0,-5-2-221 0,1-3-48 16,-4-2 27-16,5 1 71 0,1-2 6 16,-1-1 44-16,2-1 6 0,3-4 35 0,2 4 29 15,5-4 3-15</inkml:trace>
  <inkml:trace contextRef="#ctx0" brushRef="#br0" timeOffset="-93070.66">10259 13730 599 0,'-4'0'148'16,"2"0"8"-16,-2 2-34 0,1-1-5 0,0 0-19 16,1 1-35-16,1 0-8 0,-1 0-21 0,1 1-23 15,1 1-1-15,-2-4-55 0,2 3-40 0,0-1-16 16,1 1-31-16,-1-1 6 0,1 0 16 15,0 1 18-15,-1-3 4 0,1 2 38 0,-1 0 61 16,2 1 36-16,-2-1 26 0,0 0-9 16,1-1 54-16,-1 1 1 0,1-2-45 0,-1 3 22 15,0-3-30-15,0 0 6 0,0 0-20 0,0 0-2 16,0 0-12-16,0 0-17 0,0 0-13 0,0 0-1 16,-11 12-149-16,9-12-133 0,0 0-41 15,0 2 23-15</inkml:trace>
  <inkml:trace contextRef="#ctx0" brushRef="#br0" timeOffset="-92613.44">10128 13818 328 0,'1'-1'315'0,"-3"0"-46"0,4 0-31 15,-2 1-18-15,1 0-26 0,0 0 15 16,0 1-9-16,0 1-6 0,0 0-8 0,2 0 5 16,0 1-21-16,0 1-2 0,5 7-4 0,2 3-18 15,2-2-6-15,-2 5 18 0,2 2 9 16,-4 5-15-16,2 1 8 0,0 5 2 0,1 5 1 15,1 4-21-15,0 6 2 0,0 5-9 0,-3 2-8 16,3 4-16-16,-1 2-4 0,0 1-10 16,-2 2-28-16,-3 1 7 0,-2 2-13 0,-2 2-9 15,-2-33 6-15,0 17-8 0,0 8-17 0,-17 69 8 16,4-58 1-16,-3-2-6 0,-4-4-3 16,-2 3-6-16,-3-4-3 0,-3-2-9 0,-1-2-21 15,-1-4-14-15,-2-3-10 0,0-1-28 0,0-5-53 16,1-2 12-16,0-4-84 0,0-4-4 0,-1-4-57 15,2-3-44-15,4-4 28 0,0-2-260 0,1-5 5 16,5-2 64-16,-1-1 27 0,1-4 28 16,6-1 16-16,-2-4 73 0,6 1-29 0,2-4 23 15,3 0 10-15</inkml:trace>
  <inkml:trace contextRef="#ctx0" brushRef="#br0" timeOffset="-91600.03">8089 13696 343 0,'8'-5'242'0,"-3"3"-31"0,0 0-7 0,-1-3-15 15,-2 3-2-15,0-1-24 0,1 1 3 16,0 2-3-16,-1-3-9 0,0 3-18 0,-2 0-19 15,2 0 8-15,-2-1-32 0,0 2 3 0,0-1 8 16,-2 0-14-16,0 1 9 0,-2 1-8 16,1-1 17-16,-1 0-9 0,0 1-1 0,-1-1 10 15,-7 8-16-15,0-1-19 0,0 0 4 0,0 2-7 16,1-2-7-16,-1 3-8 0,-1 2 56 16,-1-1-4-16,-1 5-26 0,0 3 0 0,-1-2 1 15,3 2 11-15,-4 0-12 0,1 5 12 16,0 2-5-16,-1 1 6 0,-1 0-9 0,0 3-2 15,2 1-4-15,-1 2 1 0,2 0 0 0,-2 10-5 16,1-6 1-16,2 4-3 0,1 0 0 16,1 0-4-16,2 1-3 0,-2 0-1 15,1 0-6-15,2 3-13 0,0-3 9 0,2 1-14 16,-1 1-5-16,3-1 10 0,-3 0 4 16,4-1-8-16,0 1 1 0,0-2-20 0,1 0 15 15,1 0-24-15,2-21 22 0,0 11-13 16,0 4-2-16,0 3 21 0,0 1-11 0,0 0-11 15,0 1-1-15,10 44 5 0,-6-42 0 0,0 0 8 16,1-1-19-16,1 0-3 0,4 0 9 16,-5 0-10-16,4 0 7 0,2 2-7 0,1-2 5 15,0-4-11-15,2 3 20 0,-1-4-13 16,1-1 1-16,1 0-5 0,0 1-1 0,0-1 1 16,-1-2 12-16,2 0-9 0,-2-1-10 0,1-1-16 15,-3-3-16-15,2-2-37 0,-1 2-12 16,0-7-38-16,-3 0-18 0,2-1 13 0,2-4-73 15,0-2-32-15,0-4-57 0,1-3-20 0,5-1 29 16,-7-5-180-16,6 1-64 0,-10-3 44 16,4 0 34-16,-1 0 30 0,5 0 32 0,1 0 6 15,23-12 25-15,-20 5 60 0,4 5-11 16,0-3 9-16</inkml:trace>
  <inkml:trace contextRef="#ctx0" brushRef="#br0" timeOffset="-89489.82">10668 14859 329 0,'15'0'379'16,"-15"0"-19"-16,0 0-31 0,0 0 2 0,0 0-42 15,23 8 14-15,-22-2-18 0,0 3-27 16,-1-1-13-16,0 3-22 0,0 1-4 0,0 0-21 15,0-1-12-15,0-2-14 0,0-1-19 0,0-2-11 16,0 1 7-16,0-7-3 0,0 8-11 16,0-8 7-16,0 8-19 0,0-8-20 0,0 0-2 15,-10 6-15-15,8-8-5 0,1-2-24 0,1-1-18 16,-1 0-2-16,2-2-12 0,0-11-10 0,-1 11-1 16,0-1 5-16,0-1 2 0,10-7-6 15,-7 10-17-15,1 2 9 0,0 1-6 0,-1 0 2 16,3 2-1-16,0 1 2 0,3 0 0 15,14 10 13-15,-11-3 1 0,0 2 4 0,1 0 8 16,-3 5 6-16,-2-2-16 0,4 0 13 0,-6 0-6 16,-1-3 3-16,-4 0-9 0,3-3-4 15,-2 0-2-15,-2-3 23 0,4 0-10 0,-3 0 14 16,2-1 23-16,-2-2-23 0,0 0-4 16,-1 0-1-16,0 0-4 0,0-5-8 0,0-1-26 15,1 1-7-15,0-2-13 0,3-7 0 16,-4 6-5-16,6-13 13 0,2 8-13 0,1 2 17 15,-2 3-2-15,3-2 2 0,3 3-12 0,-1 5 8 16,-2 2-4-16,2 0 13 0,-3 0 0 0,21 9 27 16,-9-1 11-16,-3 4-10 0,0 3 14 15,-2 1 11-15,-2 1-10 0,-1 0-17 0,-4 1 8 16,-4 1 4-16,-1-3-4 0,-3-4-11 0,0 6 3 16,-1-18 10-16,0 8-18 0,0-1-45 15,-10 2-30-15,7-7-51 0,-3-2-49 16,1-1 18-16,-1 0-149 0,-2-10-51 0,1-3 31 15,2-2-294-15,3-1 45 0,0 0 59 0,2 7 16 16,16-18 68-16,1 11 35 0,2-1 14 16,3 6 6-16,0 1 17 0,0 0 30 0,3 2 17 15</inkml:trace>
  <inkml:trace contextRef="#ctx0" brushRef="#br0" timeOffset="-89207.03">11278 14896 247 0,'7'1'346'16,"-5"2"-24"-16,-1 1-19 0,1-1-18 0,-2 1 27 15,1 1-40-15,-2-1 28 0,1 3-10 16,0-1-2-16,1 1-10 0,-1-7-31 0,0 7-17 15,0-1-23-15,0 0-18 0,0 1-18 0,0 3-16 16,18 9 2-16,-12-11-14 0,3-3-17 16,3 3-16-16,1-5-14 0,-1-2 1 0,-12-1-15 15,15 0-10-15,0 0-9 0,18-17-15 0,-15 7-2 16,-3-1-15-16,0-1-6 0,-1-4-12 16,-1 1-10-16,-2 1-5 0,-4 0 13 0,-3 4-18 15,-1 1-11-15,-2 1 4 0,-1 8-18 16,0 0-9-16,-12-12 1 0,-3 7-2 0,-3 3-5 15,0 0-22-15,8 2 5 0,-3 0-24 0,-3 0-35 16,-15 12 1-16,16-8-23 0,1 0-48 0,3-3-2 16,4 3-40-16,2-1 22 0,-1-2-174 15,3 1-65-15,3 1 30 0,4 0 4 16,0-2 36-16,2 2 14 0,16 2 59 0,7 2 15 16,2-3-20-16</inkml:trace>
  <inkml:trace contextRef="#ctx0" brushRef="#br0" timeOffset="-88755.36">11751 14930 620 0,'21'-5'238'0,"-7"-2"-17"0,-1 0-11 16,-5 0-9-16,-1 0 6 0,-3 1-12 16,0-1-4-16,-3 2 1 0,1 1-5 0,-2-1 7 15,0 5-3-15,-15-12-23 0,8 8-17 16,-8 3-17-16,6 1 25 0,-5 0 5 0,-21 12-23 16,17-5 4-16,0 5 2 0,3 4-6 0,0 3-16 15,4-2 1-15,2 0-7 0,2-2-11 16,2 3-9-16,3-4-2 0,2-14-14 0,0 11-14 15,0-3-1-15,12 6 3 0,-6-10-19 16,8 1-28-16,0-3-14 0,-6-2-9 0,18-11-20 16,-8 0-21-16,-1-2-27 0,4-2 4 15,-4 0-47-15,0-3-1 0,-1-2-28 0,3-1-21 16,-4-5-4-16,-1-1-17 0,-3 1-7 16,1-3 6-16,-1 4 18 0,-3-1 7 0,-1-2 20 15,1 3 21-15,-3-4 15 0,-5 14 26 0,0-4 17 16,0-1 54-16,0-1 4 0,-12-17 22 15,9 25 6-15,0 3 2 0,-1 2 28 0,-1 3-7 16,1 4 29-16,0 4 8 0,0-1-10 0,-5 10 58 16,2 4-7-16,0 5 24 0,2 3 0 15,-1 6 8-15,3 0 3 0,0 1-16 0,3-15-6 16,0 7-10-16,0 4-12 0,11 31-16 0,-5-33-13 16,-1-2-28-16,2-3-40 0,2-2-45 15,1-3 2-15,1-5-143 0,3-3-58 0,2-3-52 16,4-3 28-16,-9-1-283 0,8 0 40 15,24-15 36-15,-16 5 39 0,3-2 28 0,3-4 15 16,5-4 59-16,2 1 7 0,3-1-6 16,4 2 70-16</inkml:trace>
  <inkml:trace contextRef="#ctx0" brushRef="#br0" timeOffset="-88242.97">12730 14682 714 0,'6'0'401'0,"-2"-3"-4"0,-1 3-5 0,1-3-35 15,-2 3-37-15,1 0-26 0,-1-1-35 16,0 0-23-16,0 0-24 0,0-1-16 0,-1 2-23 16,0 0 2-16,0-2-25 0,0 0-18 0,-1 0-3 15,2-1-22-15,-2 0-3 0,1-2-20 16,0 1 2-16,2-1-10 0,4-6-15 0,2 1-1 16,2 1-7-16,-3 3-9 0,2 1-11 0,0 3 5 15,0 1-6-15,-1 1-4 0,4 0-3 16,13 18-4-16,-13-4-4 0,-5 1 14 0,-1 5 13 15,-1 3 1-15,-3 1 13 0,-2 0 2 0,-1-12 5 16,0 6-6-16,-16 24 12 0,7-20 3 16,-4-1 4-16,0-2-16 0,0 1 15 0,-3-5-8 15,0-3 4-15,-1 1-22 0,0-6-12 16,-2-4 23-16,0-1-20 0,19-2-14 0,-14 0-5 16,-3 0-39-16,-14-15-17 0,15 6-17 0,2 0-16 15,4-2 8-15,3 4-7 0,0 0 7 16,4 2-7-16,1-2 6 0,1 2-3 0,1 2 5 15,0 3 5-15,0 0 4 0,0 0-1 16,13-12 17-16,-7 10 0 0,11-1 7 0,-2 2-3 16,-6 1 16-16,7 0 2 0,-1 0 22 0,23 12-9 15,-17-4 17-15,-1 2-1 0,2 2 11 0,-4 2-14 16,1 1 4-16,-4-2 11 0,1 1-13 0,-3 1-7 16,-3-3 6-16,-1-1-26 0,-3-3-35 15,-1-1-24-15,1-3-20 0,-4 0 9 0,1-1-132 16,-3-3-15-16,0 0-36 0,0 0-46 15,0 0 29-15,3-11-223 0,-2 5 26 0,-1 0 26 16,6-11 17-16,-1-2 76 0,2-3 10 0,4-1-3 16,-1-1 48-16,3-1 30 0,1 3-19 15</inkml:trace>
  <inkml:trace contextRef="#ctx0" brushRef="#br0" timeOffset="-87890.54">13198 14616 234 0,'16'-15'470'0,"0"1"-55"0,-5 2-68 0,-1 2 40 16,-3 3-48-16,0 0-23 0,-5 4-7 0,2 1-14 15,-4 2-10-15,0 0-4 0,0 0 9 16,9 15-3-16,-7 3-26 0,-2 3-9 0,0-10-3 16,0 7-29-16,-15 27 11 0,6-19-19 15,3 0-8-15,-3 2-29 0,0-3 5 0,3 2-22 16,-1 1-3-16,2 1-37 0,2-1 10 0,-2-4-27 16,5-14 8-16,0 5-19 0,0-1-2 0,0-2-6 15,14 8-8-15,-7-15-11 0,9 0-16 16,0-4 8-16,-16-1-11 0,15 0-21 0,18-12-18 15,-15 3-24-15,0-5 11 0,-4 2-10 0,1-2-5 16,-1 3 2-16,-5-2-32 0,1 5 5 16,-6-2 4-16,-3 3 29 0,-1 7 1 0,0 0-26 15,-13-12-5-15,-4 9-11 0,-4 0-18 0,-2 2-8 16,-2 0-13-16,11 1-14 0,-5 0-40 16,-3 0-23-16,1 0-19 0,0 0 17 0,3 0-121 15,-17 14-66-15,23-14 32 0,4 2-249 0,3-1 14 16,-1-1 57-16,2 3 48 0,2-3 34 15,4 3 30-15,1-2 42 0,0 2-14 0,12 4 64 16,4-1 8-16,4 3 22 0</inkml:trace>
  <inkml:trace contextRef="#ctx0" brushRef="#br0" timeOffset="-80585.8">6882 16849 862 0,'0'0'337'15,"-15"0"9"-15,15 0-37 0,0 0-38 0,0 0 6 16,0 0-9-16,0 0-52 0,0 0-1 16,0 0-14-16,0 0-17 0,0 0 8 0,0 12-18 15,0-12 17-15,0 0-18 0,10 17-11 0,-2-17-2 16,11 3-14-16,3-1-3 0,0 1-11 16,2-2-29-16,5 1-8 0,-1-2 1 0,-1 2-5 15,0 1-10-15,-1 0-22 0,-1-2 8 16,-4 1-24-16,-1 0-16 0,-5-2-12 15,-3 1-36-15,-2 0-39 0,-10-1-26 0,6 0-3 16,-6 0 9-16,8 0-73 0,-8 0-34 0,6 0-43 16,-6 0-28-16,0 0 28 0,9-4-173 0,-11 5-79 15,-1-2 14-15,-2 1 34 0,0 2 27 0,-2 0 42 16,-12-2 8-16,10 0 47 0,-21 11-14 16,11-6 17-16</inkml:trace>
  <inkml:trace contextRef="#ctx0" brushRef="#br0" timeOffset="-80322.26">6908 17104 513 0,'-3'4'379'0,"1"-1"-17"0,2-3-15 15,-2 4-43-15,1-1-39 0,0-1 43 16,1 1-22-16,0 1-1 0,2-1-25 0,1 0-11 16,2 0-8-16,7 5-13 0,2 0-28 0,3-2-13 15,1 0-12-15,0 0-6 0,3-2-19 16,1 5-18-16,-3-4-27 0,3 5-14 15,-1-6-4-15,-1 1-20 0,-2-2-42 0,-2 2-20 16,-2-3-52-16,-4 1 5 0,0-1-103 0,-2-2-23 16,-1 0-38-16,-7 0-48 0,7 0 27 0,-1 0-275 15,-6 0-6-15,10 0 59 0,-4 0 10 0,-6 0 48 16,8 0 4-16,6-10 23 0,-10 10 24 16,0-2 40-16,1 2-17 0</inkml:trace>
  <inkml:trace contextRef="#ctx0" brushRef="#br0" timeOffset="-74301.63">8356 16512 363 0,'0'-14'297'0,"0"14"-15"0,15-13-9 0,4-3-12 15,-17 12-25-15,2 1 7 0,-1 2-16 0,0-3-32 16,0 3-26-16,-1 0 3 0,2 3-4 16,-2 2-17-16,1 0 48 0,3 15 4 0,2 0-17 15,-3 1-2-15,0 3 0 0,-3 1-14 16,1 1-12-16,-2 3-23 0,-1-1-1 0,1 1-15 15,0-2-13-15,0-2-16 0,-1-12-10 0,0 5-15 16,0 0 1-16,0 0-34 0,0-4-44 16,0-3-24-16,0-1 4 0,0-1-93 15,0-8-48-15,0 7-49 0,0-7 23 0,0 0-236 16,1 8 35-16,2-9 32 0,0 0-85 16,10-9 59-16,-6 3 12 0,2 0 27 0,5 1 22 15,-1-2 20-15,4 3 15 0,0-5 23 16</inkml:trace>
  <inkml:trace contextRef="#ctx0" brushRef="#br0" timeOffset="-73719.75">8864 16688 326 0,'4'-6'405'0,"0"-1"-73"15,5-3-25-15,-4 1-37 0,-1 0-26 0,0 3-7 16,-1 0-5-16,-1 0-30 0,-1-1-22 15,0 2 20-15,-1-1-23 0,0 1 4 0,0 5-55 16,0 0 14-16,0-8-3 0,0-2-6 16,-16-12-2-16,6 11-14 0,-1 1-4 0,2 2-20 15,-1 2-2-15,1 2-16 0,1 0-2 0,-1 1-17 16,0 3 13-16,9 0-19 0,-13 0-4 0,-2 0-15 16,-17 20 12-16,18-9-19 0,0 0 2 0,3 0 11 15,0 2-17-15,1 1 3 0,3 1 9 16,0-1-6-16,4-3-4 0,2 0-4 0,1-1 14 15,0-3-21-15,0 2 11 0,11 16-11 16,-6-15 10-16,3 3-8 0,2 0-11 0,1-3-5 16,1 2 14-16,1-2-4 0,1 1 9 0,2 2-9 15,-4-4-10-15,3-1 15 0,-2 1 8 16,0-2-18-16,-2 3 2 0,-3-5-2 0,1 0-10 16,-4 0 10-16,0-1 5 0,-3 0 7 0,0 0 8 15,0 1-1-15,-2-2 12 0,0 3-1 0,0-6-5 16,0 0 3-16,-11 11 1 0,0-3 2 15,-2-3 2-15,-2 1-11 0,-3-2-1 0,3-1-8 16,4-3 4-16,1 0 9 0,-1 0-6 0,11 0-4 16,-11 0 6-16,-12-11-6 0,16 7-4 15,0 1 4-15,2-1-11 0,0-2-5 0,3 2 3 16,1-1 2-16,0 0-4 0,2-2-2 16,-1 7 5-16,0-10-17 0,17-15 6 0,-7 11-18 15,4-1 4-15,2 1-14 0,0-1-5 0,4 1-12 16,1-2-39-16,2 3 8 0,-2 2-47 15,-2-2 2-15,3 2-21 0,-3 3-34 0,-1-4-26 16,-2 4-2-16,-4 2 19 0,-2 0-132 16,-3 0-95-16,-4 1-23 0,-1 2 11 0,-2 3 28 15,0 0 37-15,0 0 38 0,0 0-11 16,0-8 11-16,-14-1 4 0</inkml:trace>
  <inkml:trace contextRef="#ctx0" brushRef="#br0" timeOffset="-59429.08">8786 17454 503 0,'14'0'261'0,"-14"-14"-28"0,19-6-16 0,-19 15 2 16,2-1-13-16,-2 2 15 0,0 0-27 0,2-1-9 16,-2 3-17-16,0-1 3 0,0-1-30 15,0 1-20-15,0 0-1 0,0 1-13 0,0 2-15 16,0 0 10-16,-3 0-22 0,-1 2 14 16,-5 12-9-16,0-3-9 0,1 6 27 0,-3-3-15 15,2 6 13-15,-1 2-13 0,-1 1-25 0,2 1 4 16,-1 1 11-16,0-3-7 0,2 3-4 15,-2 0-25-15,-2-3 13 0,2 2-2 0,1-2-1 16,-1 0-2-16,0-2 4 0,3-4-12 0,0-3 4 16,0 1-12-16,1-4-5 0,1-5 5 15,3 2 17-15,-2-4-9 0,2-1 2 0,0 2-5 16,0-3 1-16,2-1 9 0,0 0-26 0,0 0 1 16,0 0 1-16,-14-10-18 0,11 4 8 15,1 0-2-15,1 0-5 0,1-1 11 0,0 0-2 16,0-1-8-16,0 8-5 0,0-10-15 0,11-13 16 15,-5 9-4-15,4 7-1 0,3-3-8 0,3 7 29 16,1-1-17-16,4 3 17 0,2 1 1 0,-12 0 1 16,9 0-17-16,2 0 17 0,3 0-13 15,0 0 8-15,0 0-15 0,-1 0 11 16,-2 0 6-16,20 10-18 0,-28-8-13 0,-14-2 3 16,11 0-36-16,-2 0-8 0,-1 0-1 0,7-11 5 15,-3 3-67-15,-5 3-23 0,0 0 1 0,-4-3-6 16,0 0-30-16,-2 3 2 0,-1-3-8 15,0 8-14-15,0 0-24 0,0-14 30 16,0 0 16-16,0-1 16 0,0 2 7 0,-13-10 12 16,10 15 19-16,2 1 18 0,0 1 29 0,0 0 37 15,1 1 12-15,-1 2 28 0,0-1 27 0,1 0 13 16,-3 1 20-16,3-1 20 0,0 1-12 16,0 3 2-16,0 0 22 0,0 0-21 0,0 0 0 15,-3-5 42-15,2 7-13 0,1 4 46 16,-2 10-1-16,-1 6 6 0,1-1-13 0,0 7 5 15,2 2-22-15,-2 0 4 0,0 2-23 16,-1 14-4-16,3-26-13 0,0 11-10 0,0 3-32 16,-8 33-24-16,3-43-36 0,0 3-17 0,4-6 3 15,-1-4-123-15,-1-3-3 0,-1-3-43 16,-3-5-24-16,7 3 19 0,-5-9-163 0,3 2-131 16,-6-1 31-16,8-1 43 0,-11 0 44 0,1 0 35 15,-1 0-17-15,-2 0 25 0,-5-15 24 16</inkml:trace>
  <inkml:trace contextRef="#ctx0" brushRef="#br0" timeOffset="-58741.75">8324 16537 509 0,'0'-7'194'0,"2"0"-5"0,-2 2-9 16,0-2-2-16,0 1-14 0,0-1 17 16,-2 2-10-16,2 5 11 0,0 0-31 0,0-11-7 15,0 5-3-15,-9-7-25 0,6 8 16 0,0 0-4 16,-5-6-24-16,3 3-26 0,-2 5 18 16,1-1-20-16,1 1 6 0,1 2-16 0,4 1 12 15,0 0-17-15,-25 13 34 0,12 0-11 0,-2 5-15 16,2 2-1-16,2 1-7 0,-1 8 33 15,-2 0-5-15,2 7 8 0,0 6-13 0,2 1 1 16,0 4-23-16,0 5 20 0,3 2-18 0,0 1-1 16,0 2-14-16,0 0 13 0,2 1-6 15,-1 2-5-15,2 1-12 0,1 1 16 0,0 2-3 16,2-1-7-16,-2 43-20 0,3-6 12 16,0-54-2-16,0 19-21 0,0 7-15 0,12 70 0 15,-6-78-63-15,7-9-17 0,5-5-45 0,-1-6-16 16,2-7 0-16,7-8-18 0,-1-3-23 15,2-10-1-15,8-3-11 0,2 3 17 0,-1-15-164 16,-16-1-86-16,11 0 15 0,5 0 36 0,46-15 24 16,-38 8 25-16,-3-4 28 0,-6 4 34 15,5-7-37-15</inkml:trace>
  <inkml:trace contextRef="#ctx0" brushRef="#br0" timeOffset="-58180.74">9151 16361 382 0,'3'-2'279'0,"-2"4"-16"0,2-1-7 16,1 3-23-16,9 8-3 0,-1 0-8 0,1 2-9 16,2 5-16-16,-2 0-6 0,3 0 11 0,-2 2-25 15,3 2-20-15,2 5 16 0,0 3 22 16,4 5-7-16,2 7 2 0,0 1-30 0,2 9-4 16,0 4-8-16,0 2-4 0,-2 3-22 0,-3 3-5 15,-1 0-3-15,-1-2-23 0,-3 2 2 16,-5 0-5-16,-3 1-12 0,-3 1-4 0,-5 38-14 15,-1-57 3-15,-16 90-6 0,0-59 1 0,-11-6-14 16,1-8-7-16,0-7-26 0,-2-4-3 0,1-8-29 16,-3-5-16-16,0-5-11 0,4-4 4 0,0-5-116 15,-2-1-49-15,0-9-27 0,2-2-46 16,2-5 28-16,5 1-239 0,-8-7 14 16,2-3 30-16,4 4 59 0,0-5 9 0,0 2 44 15,4-2 6-15,17 0 24 0,-12 0 4 0,-5-14-21 16</inkml:trace>
  <inkml:trace contextRef="#ctx0" brushRef="#br0" timeOffset="-57529.5">10415 16966 269 0,'-7'-4'344'16,"0"0"-32"-16,1 2-44 0,1 0-20 0,2 1 12 16,0-1-18-16,0 0-55 0,1 1 0 15,0 0-33-15,2 0-16 0,1 0-15 0,1 0-11 16,2 2 0-16,3-1 12 0,2 0-19 0,9 3-7 15,-6-3 0-15,6 0 4 0,29 8-8 0,-18-6-11 16,3 1-8-16,3-1-2 0,-1 1-12 16,-2-1-6-16,5-1-11 0,-3 0-9 15,-4-1-1-15,6 0-3 0,-7 0-25 0,-3 0-34 16,-13 0 0-16,3 0-1 0,0 0-8 0,-4 0-18 16,2 0-26-16,-4 0-18 0,-3 0-30 15,1 0-33-15,-2 0 0 0,-6 0 15 0,6 0-131 16,-6 0-102-16,0 0-34 0,10 0 32 0,-11 3 35 15,-1-3 36-15,-1 0 2 0,0 2-13 0</inkml:trace>
  <inkml:trace contextRef="#ctx0" brushRef="#br0" timeOffset="-57232.2">10480 17089 431 0,'-4'1'353'15,"2"0"-79"-15,-3-1-29 0,2 2-15 0,0-1-6 16,1-1-17-16,1 3-20 0,1-1 9 0,2-1-30 16,2 3-7-16,1-2-12 0,11 3-6 15,3 2 7-15,2 0-33 0,4-5-4 0,0-1-12 16,3 4 42-16,4-1-25 0,0-1-15 0,4-2-14 16,-3 0-16-16,3 0-10 0,-5 1-7 0,5 0-48 15,-6-1 29-15,-3-1-42 0,2 1-35 16,0-1 0-16,-6 0-18 0,-15 0-19 0,2 0 2 15,0 0-24-15,-1 0-21 0,-2 0-40 16,-7 0 13-16,8 0-20 0,-8 0 15 0,8 0-295 16,-8 0 54-16,11-8 25 0,-12 4-9 15,-1 1 24-15,-1-1 31 0,-1 1 40 0</inkml:trace>
  <inkml:trace contextRef="#ctx0" brushRef="#br0" timeOffset="-56827.62">10664 16715 296 0,'0'-2'332'16,"-2"1"-49"-16,2 1-22 0,0-1-22 0,2 2 10 15,0-1-34-15,1 3 1 0,2-2 1 16,11 5-3-16,0 0-24 0,2-3-20 0,5 4 2 16,2 2 16-16,1-1-24 0,-1 2 4 15,2-1-13-15,5 3-8 0,3-2-7 0,1 3-35 16,2 0-9-16,0 2-16 0,-3 0-18 0,0 1 7 16,-3-1-1-16,-2 0-11 0,-6 5-15 15,-3 0 1-15,-6 1 5 0,-2 0-15 0,-5 8-12 16,-6-5 19-16,-2-9-3 0,-11 28-3 0,-2-18 1 15,-4 0 0-15,-6 0-19 0,-3 4-8 0,-1-5 2 16,-3-2-42-16,0 3 4 0,0-4-76 16,-2 1-24-16,-3-3-45 0,1-3-23 0,-1-1-64 15,3 0 22-15,0-1-239 0,2-1 30 0,2-2 33 16,-2 1 28-16,3-4 28 0,-1 0 16 0,1 1 21 16,-1-1 20-16,5-3 9 0</inkml:trace>
  <inkml:trace contextRef="#ctx0" brushRef="#br0" timeOffset="-22115.19">12928 16381 607 0,'0'0'324'15,"0"0"-40"-15,0-13-14 0,0 13 11 16,0 0-51-16,0 0 1 0,25-28-21 0,-25 24-15 15,-1-3-23-15,0 2-19 0,-1-1-16 16,2 0 33-16,-11-13-1 0,3 7-39 0,-2 0 1 16,-2 3-20-16,1 1-12 0,-4 1-14 0,4 3-26 15,-6 0 24-15,-1 3 0 0,6 1-23 16,-3 0 2-16,-23 16-16 0,16-4 13 0,-1 2 0 16,3 1-3-16,-2 4-8 0,0-1 3 0,4 3-24 15,-1-2 6-15,4 1-15 0,2 3 15 16,2 0-8-16,6-4-1 0,-1 0 7 0,5 1-7 15,1-13-1-15,0 4-7 0,17 13-4 16,-4-14 12-16,0-1-9 0,2-2 3 0,4-1 0 16,1-3 5-16,-1 0-12 0,4 1 9 0,-1-1-12 15,-3 0 9-15,1 1-14 0,-4 1-2 0,1-3 1 16,2 2 1-16,-2 2-14 0,-2 1 13 16,-1 0-2-16,-1 1 10 0,-2 0-15 0,-2 1 3 15,0 3 3-15,-4-1-12 0,-2-3 8 16,-1 1 18-16,0 0 4 0,-2-9 4 0,0 9-7 15,0 3 25-15,-12 15-16 0,6-13 8 16,-3-2 7-16,0-2-7 0,-2-1 14 0,-1 1-11 16,-2 0-7-16,0-3 16 0,-3 0-14 0,0 0-8 15,-2-6 4-15,4-1-9 0,-5 4 11 0,9-4-9 16,-5 0-12-16,0 0 0 0,-2 0-18 16,1 0 0-16,3 0-26 0,-3 0 1 0,-17-14-21 15,19 7-16-15,0 2 7 0,5 1-54 0,3 0-18 16,0 0-34-16,-2-1-12 0,6 0-32 0,-1 0-14 15,-1 2-32-15,3-3 24 0,-2 3-242 16,2-2 16-16,1 3 53 0,1-2 28 0,-3 1 28 16,3 3 23-16,0 0 15 0,0 0 48 15,0 0-11-15</inkml:trace>
  <inkml:trace contextRef="#ctx0" brushRef="#br0" timeOffset="-19567.34">12805 17642 751 0,'0'0'254'0,"0"0"-53"0,0 0-12 16,0 0-12-16,0 0-3 0,0 0-9 0,0 0-29 16,0 0 0-16,0 0-13 0,0 0-25 15,0 0 7-15,0 0-11 0,0 0 10 0,0 0-23 16,0 0 17-16,0 0-17 0,0 0-11 0,0 0 22 15,0 0 13-15,0 0-5 0,0 0-14 0,0 0-22 16,22-4-16-16,-8 14 8 0,3-8 12 16,1 1-13-16,-4 0 0 0,-2-3 1 0,-12 0-6 15,11 0-6-15,4 0-29 0,-2 0 2 16,3 0 16-16,-3 0 2 0,10-11-29 0,-14 7 31 16,6-1-17-16,-7 0 4 0,-4 0 6 0,0-1-3 15,-1 2-1-15,0 1 1 0,-3-1-21 16,1-3 18-16,-1 7-20 0,0 0 17 0,0-7-4 15,-11-12-1-15,5 12-25 0,-3-4 18 16,-3 2-29-16,1 0 0 0,-1 1 4 0,-2 0 20 16,-1 4 15-16,0-1-2 0,0 1-2 0,-2 0-8 15,1 0 0-15,1 4-3 0,2-1 8 16,0 1 0-16,13 0 12 0,-13 0 0 0,-2 0-4 16,-17 13-2-16,16-2-3 0,0-3 13 15,1 4 7-15,1 3 1 0,2 2-3 0,1 3-5 16,5 1 12-16,0 1-7 0,5-1 4 0,1 1-2 15,0-12-4-15,10 24 3 0,-1-13-8 0,0-4-4 16,10 9 15-16,-1-13-11 0,1-2-15 16,1-3-45-16,3 0 9 0,4-3 2 0,1-3-121 15,-1-2-39-15,-15 0-42 0,11 0 21 0,24-12-306 16,-25 4 37-16,2 4-3 0,-3-5 33 0,1 4 88 16,-1 2 11-16,-1-4 37 0,1 2 9 15,-2 5-1-15</inkml:trace>
  <inkml:trace contextRef="#ctx0" brushRef="#br0" timeOffset="-18554.63">12411 16016 776 0,'0'0'237'0,"0"0"-5"15,0 0-38-15,0 0 8 0,0-13-31 0,0 13-11 16,0 0-14-16,0 0-21 0,0 0 4 16,-3-17-23-16,-4 18 13 0,-10 4-12 0,-3 1-5 15,5 1 1-15,-4 3-20 0,0 2 7 16,-2 2-20-16,0 0 28 0,4 1 8 0,-3-2-23 15,-1 6-12-15,0 3 0 0,-1 2-6 0,-3 0 19 16,4 4-3-16,0 3 17 0,-1 2-32 0,0 1 10 16,2 2 4-16,1 5-16 0,-2-3-6 15,3 1 17-15,0 3-3 0,1 0-3 0,2 2-1 16,0 3-3-16,0 1 8 0,2 0-9 16,0 3-13-16,-3-2-11 0,6 6-1 0,2-2-1 15,0 3 8-15,2-1-28 0,1 0 20 0,1 0-12 16,1 0-8-16,3-1-1 0,0-28 5 15,0 16-1-15,10 54-10 0,-2-42 5 0,7 28-4 16,3-7-26-16,3-7-10 0,2-3-16 0,5-5 4 16,4-9-59-16,-3-2-19 0,1-9-28 15,1 0-59-15,-2-2-26 0,8-2 21 0,-6-7-227 16,4-4-36-16,-1-4 37 0,2 1 24 0,1-3 53 16,9-6 24-16,-4-1 24 0,5-3-3 15,-6-1 0-15,11-4 36 0</inkml:trace>
  <inkml:trace contextRef="#ctx0" brushRef="#br0" timeOffset="-17788.08">13598 15850 328 0,'0'0'218'0,"0"0"-28"15,0 0-19-15,0 0 1 0,0 0-19 0,0 0-24 16,-23-2 17-16,25 9-13 0,4 5-9 0,2 3 17 16,-1 2-6-16,5 3-11 0,2 1 18 15,2-4-31-15,0 5 7 0,1 2-15 0,4 5-20 16,2 5-8-16,3 2 7 0,-1 2 3 16,2 8-6-16,0 0-8 0,0 3-10 15,-2 1 8-15,-4 6-13 0,-2-1-8 0,2 1 11 16,-3 2 14-16,-3 4-4 0,-3 0-27 0,-3 2-1 15,-2 1-11-15,-4-1 4 0,-3-30 13 16,0 15 11-16,-15 63-27 0,1-52 16 0,-1 3-24 16,-5-4 10-16,-3 0 18 0,-5-3-4 15,-5-1-5-15,-2 1-5 0,-27 30-4 0,0-7-25 16,1-7-35-16,-2-4-18 0,3-5-40 0,1-8-35 16,-10-6-40-16,8 0-39 0,4-8 17 0,3-1-277 15,8-8 27-15,3-3 42 0,8-6 60 16,1-2 20-16,6-3 24 0,-1-4-18 15,3-5 11-15</inkml:trace>
  <inkml:trace contextRef="#ctx0" brushRef="#br0" timeOffset="-15637.78">3247 3637 517 0,'0'0'145'16,"0"0"-45"-16,0 0 7 0,0 0 7 0,0 0-30 16,0 0 8-16,0 0 1 0,0 0-50 0,0 0 29 15,0 0-12-15,0 0-6 0,0 0-15 16,0 0 2-16,0 0-1 0,0 0-52 0,0 0 2 15,0 0-21-15,0 0-58 0,0 0-96 0,0 0-119 16,0 0-16-16,0 0 7 0</inkml:trace>
  <inkml:trace contextRef="#ctx0" brushRef="#br0" timeOffset="-5728.54">13014 9053 454 0,'0'0'257'0,"0"0"-39"0,0 12-12 16,13-12-34-16,-13 0-24 0,0 0 1 0,0 0-26 16,0 0-28-16,0 0 13 0,0 0-22 0,0 0-18 15,0 0 20-15,0 0-26 0,0 0-23 16,0 0 15-16,0 0 10 0,0 0-33 0,0 0-14 15,0 0 10-15,0 13-30 0,0-13 2 16,0 0-51-16,0 0-1 0,0 0-29 0,0 0 9 16,0 0-185-16,0 0-65 0,0 0 23 0,0 0-16 15,0 0 33-15,13 0-17 0</inkml:trace>
  <inkml:trace contextRef="#ctx0" brushRef="#br0" timeOffset="-4996.04">12796 10129 534 0,'0'0'257'0,"13"0"-53"16,-13 0-31-16,0 13-7 0,0-13-28 0,0 0-11 16,0 0-15-16,0 0-14 0,0 0-24 0,0 0 14 15,0 0-17-15,0 0-6 0,0 13 2 16,24 1-14-16,-24-12-9 0,0-1 2 0,2-1-9 16,-2 2-10-16,0 0 14 0,0-2-1 15,1 0-12-15,-1 2 15 0,1-1 2 0,0-1-14 16,-2 0-12-16,1 2 11 0,1-2-8 15,-1 0 1-15,0 0-6 0,1 0-7 0,0 1 6 16,0-1 15-16,-1 1-4 0,-1-1-1 16,1 1-23-16,1-2 25 0,-2 2 2 0,1 0-9 15,-1-1-10-15,1 0-10 0,0 1 10 0,0 0-16 16,2-1-3-16,-2 1 25 0,1-2-6 0,0 2-6 16,-2 0 0-16,2 0-5 0,-1-2 13 15,1 2-17-15,-1-1 0 0,0 0 1 0,0 0-11 16,1 0 17-16,0 0-17 0,-2 0-48 15,1-1 6-15,0 1-45 0,0 0 8 0,-1-1-211 16,-2 0-50-16,2 0 16 0,-2 0 21 16,-1-2 28-16,2 0 37 0,-3 0-57 0</inkml:trace>
  <inkml:trace contextRef="#ctx0" brushRef="#br0" timeOffset="5325.93">20191 14873 1041 0,'0'0'313'0,"0"-15"-38"0,-24-4 6 15,23 15-72-15,1 3 10 0,-2 3-20 0,2 2-23 16,-5 10 44-16,-1 7-22 0,3 5 6 0,-2 3 10 16,-1 3-8-16,2 1-20 0,0 0-14 15,1 2-12-15,2 2-9 0,0-2-19 0,1-19-6 16,0 8-18-16,0 2-1 0,12 29-12 0,-4-27-3 15,1-7-19-15,0 0-2 0,2-4-1 16,-1-3-17-16,1-5-3 0,1-4 8 16,-1-5-8-16,-11 0-7 0,9 0-5 0,19-12-5 15,-12 3-9-15,0-3-5 0,1-3-20 0,-2-3 5 16,1-1-10-16,-5-4-1 0,4 3 3 0,-2 2-11 16,1 0 9-16,-3 4 0 0,-4 1-5 15,-2 3-5-15,0 4 2 0,-5 3-6 0,0 3 5 16,0 0 1-16,0 0 10 0,1 14-3 15,-2-6-8-15,1-1 15 0,-1 14 3 0,1-12 6 16,0 7-3-16,0 2-4 0,12 18-9 0,-5-18 20 16,0-3-5-16,5-5-7 0,0 3 12 15,1-4-4-15,2-2-7 0,2-3 6 0,-1-2 7 16,-6-2-11-16,4 0 5 0,21-11 2 0,-14 4-1 16,0-2-8-16,-1-3-5 0,-1-2 17 15,-2-3-9-15,-2-2-6 0,1-1 1 16,0-2-12-16,-3 0 5 0,2-2-8 0,-3-1 2 15,-1 0 0-15,-2 2 3 0,-1-3-10 0,-2 2-8 16,-1 3-2-16,-4 2 10 0,-1 11-20 16,0-1-16-16,-17-11-6 0,9 14 5 0,-2 3-15 15,0 4 7-15,10-1-57 0,-9 0-39 0,-5 0-21 16,-15 12-63-16,17-4 24 0,0-2-211 16,-2 1-62-16,7-1 51 0,1-1 18 0,5 1 42 15,1-6 14-15,0 0 10 0,18 21 22 0,0-12 12 16,5 3 29-16</inkml:trace>
  <inkml:trace contextRef="#ctx0" brushRef="#br0" timeOffset="5716.47">21110 15207 591 0,'0'2'373'0,"1"2"-24"0,3-1-49 16,-3 2-42-16,2-3 21 0,0 0-61 0,-1 1 4 15,1-1-26-15,0 0-22 0,0-1-20 0,2-1 15 16,3 0-20-16,7-3 6 0,-7 3-43 16,20-15-32-16,-9 7 17 0,1-5-8 0,0 1-10 15,1-4-10-15,-4-1-4 0,1 0-8 0,-1-4-12 16,-3 3-6-16,-1-1-3 0,-3 0 8 16,-3 2-31-16,-2 6 18 0,-3 2 3 0,-1 2 1 15,-1 7-16-15,0 0 18 0,0 0-19 0,-15-9 10 16,1 19-9-16,-2 3 22 0,0 4 11 15,3 3-4-15,0 1 16 0,0 3 4 0,3 2-13 16,0 2-1-16,4-2-8 0,2 2-4 16,3 4-7-16,1-18-16 0,0 7-8 0,15 22 1 15,-3-25-40-15,4-2-28 0,4-5 6 0,2-2-71 16,5-5-18-16,-14-4-20 0,10 0-35 16,24-14-20-16,-18 3 17 0,-1-2-205 0,0-3-62 15,1-5 6-15,-3 3 61 0,0-7 20 0,-3-1 32 16,1 0 23-16,-3-3 21 0,0 0-1 15,-2-1 5-15</inkml:trace>
  <inkml:trace contextRef="#ctx0" brushRef="#br0" timeOffset="5985.2">21911 14591 461 0,'0'-12'456'0,"-2"3"-74"15,0 2-27-15,1 5-45 0,-1-1 8 0,-3 2-2 16,2 2-14-16,-5 11 7 0,-1 7-19 15,-2 8-6-15,2 1-11 0,0 7-19 0,-2 2-1 16,2 1-11-16,0 8-19 0,0-1-15 16,0 4-26-16,3-3-21 0,0-3-16 0,1-1-19 15,-2-1-15-15,5-4-18 0,-1-2-17 0,2-4-50 16,-1-1-13-16,2-16-50 0,0 6-42 0,0 0-40 16,12 18 12-16,-3-25-136 0,2-3-41 15,7-5-36-15,3-4 28 0,-3 2-264 0,-9-3 50 16,8 0 42-16,21-12 3 0,-15 3 53 15,3 3 41-15,-3-5 3 0,0 1 58 0,2-3-6 16,1 1 22-16,2 2-44 0</inkml:trace>
  <inkml:trace contextRef="#ctx0" brushRef="#br0" timeOffset="6482.52">22353 15034 649 0,'3'-9'457'0,"-3"2"-82"15,-1 3-51-15,-2 2 22 0,-1 2-27 0,-2 3 0 16,-5 7 5-16,-2 2-15 0,1 5-11 0,-2 4-13 15,3 4-5-15,-1-4-39 0,1 2 13 16,3 3-43-16,0 3-10 0,1 0-6 16,4-3-23-16,3-1-40 0,0-13 10 0,0 2-25 15,15 18-10-15,-3-18-8 0,3-4-9 16,3-5-23-16,3-1-12 0,-10-4-25 0,8 0 10 16,24-16-40-16,-16 6-1 0,-3-1-18 15,-1-3-18-15,-1-1-10 0,-3 1 7 0,3-2 3 16,-3 1 13-16,0-1-8 0,-2 3 2 15,-2 2 1-15,-5 3 3 0,-4 1 12 0,-2 3 0 16,-1 1-10-16,-3 3 13 0,0 0 5 16,-2 4 6-16,0 2-3 0,-1-2 12 0,-1 12 11 15,-2-2 4-15,3 2-3 0,2-4 17 16,1-5 1-16,0 4 21 0,15 15 2 16,-6-14-11-16,6-1-2 0,1-4 17 0,3-1-34 15,0-1 7-15,2-5 14 0,-11 0-5 0,5 0-29 16,22-13 5-16,-18 4 3 0,0-3-16 0,2-3-5 15,-2 1-15-15,-3-2-21 0,2-4-6 16,-4 6-15-16,-3-4 14 0,-3-1-16 0,-4 2 2 16,-4 2-17-16,0 8-3 0,0-5-2 15,-21-12-11-15,8 14-15 0,-5 0-6 0,2 3-19 16,-6 5 11-16,-3-3-66 0,13 5-12 0,-6 0-17 16,-2 0-15-16,-4 0-27 0,1 0-33 0,2 0 29 15,-11 11-223-15,26-5-5 0,8-3 29 16,3 3 54-16,12 2 8 0,6 1 30 15,3-1 39-15,2-2 2 0,3 0-2 0,-1-2 2 16</inkml:trace>
  <inkml:trace contextRef="#ctx0" brushRef="#br0" timeOffset="7001.41">23036 15165 296 0,'7'3'460'16,"-1"1"-42"-16,-2 1-67 0,0 1 72 0,-1 1-4 16,-3 1-20-16,0-1-33 0,0 1-18 15,0 7-18-15,0-1-22 0,0 0-25 16,0-3-29-16,0-1-31 0,0-1-3 0,0-1-30 15,0-2-7-15,0-6-32 0,0 8-4 0,0-8-19 16,0 7-3-16,-9 1-22 0,8-6-7 0,1-4-26 16,0 1-19-16,2-3-9 0,0-1-35 15,5-12 7-15,1 3-18 0,2-1-10 0,2 1 6 16,2 0-9-16,1 1 10 0,1 2-6 16,1 3-8-16,0 1 21 0,1 4-14 0,2 1 3 15,-11 2-4-15,4 0 33 0,19 16-13 16,-16-2 8-16,-1 1 19 0,0 2 4 0,-4 0-11 15,-3 0 3-15,0-1 10 0,1 0-11 16,-4-1 1-16,-1-3 10 0,-1-3 18 0,1-2-28 16,-3-2 10-16,1 0 5 0,-2-1 0 0,0-4-4 15,-1 2-3-15,0-2-5 0,0-2-1 16,-1 1-1-16,2-3 18 0,-2-1-6 0,1-2-39 16,0-8 0-16,1 0-18 0,0 5 17 0,0-2-34 15,13-19 17-15,-6 17-7 0,1 0-1 16,3 3 0-16,-3 0 12 0,6 4 7 0,0 4-3 15,4 2-5-15,4-2 4 0,-2 0 7 0,-10 3-5 16,24 16-8-16,-12-6 18 0,2 1-6 16,-5 4 27-16,2-1-16 0,-7 1-1 0,2 2-6 15,-4-2 3-15,-3 1 8 0,-3-1 4 16,-4-2 10-16,-1-3-31 0,-1-10 14 0,0 8-24 16,0-1-26-16,-14 5-34 0,8-10-39 0,0 0-38 15,1-1 13-15,-1-1-128 0,-1 0-43 16,-2 0-47-16,-12-14 31 0,11 8-283 0,5 0 57 15,3-2 41-15,3 0 24 0,-1 8 35 16,21-20 29-16,-5 11 65 0,6 2 21 0,4 0 25 16,1 3-2-16,2 3 5 0</inkml:trace>
  <inkml:trace contextRef="#ctx0" brushRef="#br0" timeOffset="7369.42">23934 15370 553 0,'9'8'390'0,"4"0"72"16,2 1 2-16,0 0-15 0,1-1-34 15,0-3-20-15,-2 1-55 0,3-3-27 0,1 3-28 16,1-4-30-16,2-2-20 0,-11 0-17 16,5 0-44-16,22-9-4 0,-16 3-28 0,3-1-11 15,-3-3-6-15,2-1-18 0,2 0-38 0,-4-3 0 16,-4 0-28-16,0 2 3 0,-3-3-24 16,-4 6-9-16,-3 1 1 0,-3 1 3 0,-4 0-16 15,0 7 10-15,0 0 1 0,-11-14-15 0,3 13 4 16,2-1 6-16,-13 4-5 0,10-2-4 15,-21 11 13-15,12-3 1 0,0 3 13 16,0 3 8-16,2-3-6 0,2 6 20 0,2 0-20 16,3 1 19-16,1 0 3 0,3 0-8 15,2 0-6-15,2-3-11 0,1-7 13 0,0 4 3 0,16 12-17 16,-4-14-4-16,3 0-13 0,2-5-18 16,7 1-43-16,0 0-42 0,1-5-29 15,2 1 11-15,0-2-135 0,-13 0-54 0,11 0 28 16,1 0-259-16,3 0 51 0,32-10 39 0,-31 5-53 15,2 1 50-15,-2 0 58 0,3 1 5 0,-1-2 24 16,-3-1 25-16,-4 1 39 0,4 0-34 16,-4 0 46-16</inkml:trace>
  <inkml:trace contextRef="#ctx0" brushRef="#br0" timeOffset="7879.28">25184 15361 473 0,'3'-3'406'0,"1"-1"-26"0,0 0-30 0,-1-1-47 16,-1 0-38-16,0-1 10 0,-2 2-7 16,0-1-7-16,0-2-32 0,-2 2-11 15,2 5-24-15,-14-13 5 0,-2 7-21 0,-3 3 3 16,-2 3-6-16,8 0-16 0,-5 0 9 15,-27 17-17-15,20-9 14 0,1 3-35 0,-2 3 3 16,3 2 7-16,5-2-21 0,-1 3 0 0,3 0 5 16,1 1-25-16,3-3 0 0,3 2-9 0,3-3-19 15,3-3 6-15,3-11-7 0,0 7-7 16,11 3-1-16,8-7-18 0,3-3 10 0,-8 0-9 16,8 0-14-16,27-16-21 0,-22 7-14 15,0-1-9-15,0-1-13 0,1-2-12 0,-3 4 17 16,0-5-15-16,-3 3 15 0,1-1-6 0,-3 0 1 15,-5 4 2-15,0-1 14 0,-5 5-3 16,-3 1-4-16,0 2-2 0,-7 1 30 0,0 0-8 16,0 0 10-16,6 13 7 0,-5-8 18 0,0 2-5 15,0 1-5-15,1 10 13 0,2 2-2 16,0-2-15-16,2-1-8 0,2-2 8 16,1-3 1-16,2-1-29 0,3-2-12 0,-1-4-53 15,0-1-52-15,0-2-37 0,6 0 16 16,-3-2-168-16,5 4-63 0,2-4 35 0,-14 0-245 15,7 0 21-15,5 0 48 0,1 0 37 16,0 0 34-16,0 0 31 0,1 0 26 0,-1 0 47 16,1 0 44-16,-2 0-5 0,20 10 18 0</inkml:trace>
  <inkml:trace contextRef="#ctx0" brushRef="#br0" timeOffset="8028.69">25763 15568 646 0,'1'2'412'0,"-3"-2"-18"16,2 0-28-16,0 0-38 0,-1 0-42 0,1 1-55 15,0-1-16-15,0 0-46 0,-1 1-18 16,1-1-107-16,0-1-66 0,-1 1-62 0,0 0-74 16,-1 0 16-16,-1 0-277 0,0 0 24 0,-1 1 27 15,-2-1 23-15,-15 2 21 0,11-2 11 16,-9 0 4-16</inkml:trace>
  <inkml:trace contextRef="#ctx0" brushRef="#br0" timeOffset="11140.44">20380 15995 403 0,'0'0'357'0,"15"-17"-38"16,8-13-35-16,-17 20 0 0,-3 2-23 0,-1 1-18 16,-1-1-9-16,-1 1-52 0,0 7 13 0,-13-14-39 15,-4 6 0-15,-1 3-11 0,-2 3-15 16,8 2-15-16,-6 0-12 0,-5 0 8 0,-28 17-6 16,24-7-10-16,1-1-3 0,-1 1-17 15,4 5 22-15,1-3-26 0,4 1 10 16,1 0-29-16,4-1 8 0,2 0-10 0,3-2-20 15,3-1 23-15,2 0-32 0,1-1 17 0,2-8-6 16,0 0-17-16,0 8 17 0,11 4-6 0,1 0-13 16,2-5-3-16,1 0 13 0,2 0-2 0,0 3-7 15,2-4 4-15,-2 0-3 0,-2 2-17 16,3 0 10-16,-1 0-7 0,1 3 6 0,-2-1 3 16,-6 2-24-16,4 0 18 0,-2 4-2 15,-2-2 10-15,-5 3 21 0,-1 0-8 0,-4-9 5 16,0 6 12-16,0 1 10 0,-19 17 10 0,8-15-4 15,-3 2-7-15,-3-2 2 0,-1-2-6 16,-3 0 12-16,-1-2-7 0,0-3-12 0,0 2-2 16,-3-5-3-16,-3 2 3 0,-1-2-7 0,-1-1-10 15,1-3 8-15,-3-1 3 0,18-2-13 16,-7 0-12-16,-2 0 15 0,-20-13-23 0,20 6-5 16,5-2-7-16,6-3-8 0,3 0-5 15,6 0-11-15,2 0-7 0,1 4 8 0,0-4-4 16,12-14 19-16,-4 13-4 0,3 4 2 15,-3-1 2-15,4 5 15 0,1-2-11 0,-1 4 10 16,1 1 7-16,-3 2-4 0,-2 0 19 0,17 12 7 16,-7-4-2-16,-2 2 1 0,1 1 7 0,-2 4 3 15,0 0-9-15,0 2 7 0,0 0-12 16,-4-1 4-16,0-1-8 0,-1 1 7 0,-2-3 3 16,-1 0-17-16,-2-4-1 0,-1 0-19 0,-1-5-13 15,0 0-19-15,-3 1-27 0,3-3 8 16,-2 1-93-16,0-1-67 0,0-2-35 0,-1 0-41 15,0 0 31-15,0 0-260 0,7 0 29 0,18-14 60 16,-6 6 31-16,2-5 29 0,2 2 7 16,2-1 41-16,1 1-10 0,4-2 52 15,2 3 1-15</inkml:trace>
  <inkml:trace contextRef="#ctx0" brushRef="#br0" timeOffset="11893.47">20819 16322 363 0,'-4'0'372'0,"0"0"-46"0,-1 0-39 15,2 1-21-15,1 0 9 0,0 1-27 0,0-1-1 16,1 1-27-16,1-1 25 0,2 1 5 16,1 2-30-16,2-2-7 0,11 4-14 0,2-4-17 15,-1 0-21-15,3-1-9 0,0 1-24 0,-9-2-14 16,5 0-5-16,4 0-5 0,1 0-17 16,23-14-4-16,-23 9-10 0,-1-1-6 0,-2-4-16 15,-1 2 4-15,-4-5-4 0,0 4-17 16,-3 1-16-16,-4 0 2 0,-1 0 1 0,-3 2 1 15,-2 0-5-15,0 6-10 0,0 0 6 0,0-6 3 16,-24-6 1-16,7 7-8 0,5 5-9 16,-3 0 9-16,-5 0-9 0,-23 14-1 0,18-5 9 15,2 3-7-15,1 1 13 0,0 2 10 0,2 2-8 16,3-1 15-16,2 2 1 0,5-1 1 16,1 0-5-16,1-1-3 0,5-1-3 0,3-15 0 15,0 12-10-15,0-3 10 0,15 12-17 0,-3-13-21 16,5-2-42-16,2-1-43 0,6 0 10 15,1-1-115-15,0-4-44 0,-13 0-40 0,8 0 26 16,7 0-258-16,0 0 29 0,31-11 29 0,-25 9 35 16,0 1 29-16,-3-1 18 0,3-1 22 15,-1 2 24-15,1 0 53 0,1-1-43 0</inkml:trace>
  <inkml:trace contextRef="#ctx0" brushRef="#br0" timeOffset="12457.99">21614 16312 602 0,'-3'0'362'16,"0"3"-27"-16,1-2-49 0,0 2-3 0,1-2-4 16,0 3-77-16,1-1-22 0,2-1-21 15,1 1-17-15,-2 1 46 0,4-3-31 0,1 1-4 16,1-1-20-16,13 0-21 0,-11-1-16 15,6 0-3-15,2 0-12 0,23-16-8 0,-20 7-8 16,1 1-12-16,-1-5-6 0,1 4-13 0,-5-4-25 16,-4-2 14-16,-2 6-1 0,1-3-2 15,-4 3 7-15,-3 4-2 0,2-1-3 0,-3 2-11 16,0 2-5-16,1-1-2 0,-3 3 3 0,1 0 2 16,-2 0 0-16,-2 3 58 0,1 0-10 15,0 3 20-15,-1 1 3 0,-3 11 1 0,5 3 14 16,-3 2 2-16,1 3 7 0,-1 3-7 0,0 0 19 15,1 2-26-15,-2 1 18 0,3 0-23 0,-2 0 3 16,1 3-8-16,-1 0 16 0,3 0-15 16,-4 0-7-16,-1-2-16 0,-4 1 10 0,2-4-11 15,0 1-21-15,-5-3-8 0,0-6 26 0,0 0-22 16,-3-1-8-16,1-4 5 0,-2 0 6 16,1-4 13-16,-2-3 8 0,1-4-16 0,-2-1 12 15,3-5-20-15,15 0-2 0,-26-11-14 16,13 3 27-16,1-4-11 0,1-5-31 0,5 0 7 15,4-1-2-15,2 7-12 0,0-4 4 0,12-23-24 16,-3 17 9-16,6-2-14 0,0 4-25 16,1 1-12-16,4-4-18 0,1 1-19 0,-1 1-34 15,1 0-19-15,6 2 15 0,-5-3-66 16,-2-1-48-16,-1 2-59 0,4-3 30 0,-6 0-268 16,-2 1 35-16,-1-2 40 0,0 0 35 15,-4-1 9-15,0-1 53 0,0 2 38 0,1-2 10 16,-9 1-2-16,0 3 55 0,-2 1-36 15</inkml:trace>
  <inkml:trace contextRef="#ctx0" brushRef="#br0" timeOffset="12709.66">21944 15898 551 0,'1'-3'370'0,"0"2"-23"16,0-2-31-16,0 2-57 0,-1-1 9 15,1 1-59-15,0 1-27 0,0-1-19 0,-2-1-27 16,2 1-11-16,0 0-41 0,-1 1-24 0,0 0-41 16,0-1-39-16,0-1-41 0,-1 2-38 0,0 1 7 15,0-1-210-15,0 2-104 0,0 0 21 16,2 0 18-16,-1 3 48 0,2-1 15 15,0 1 7-15</inkml:trace>
  <inkml:trace contextRef="#ctx0" brushRef="#br0" timeOffset="13074.64">22486 16269 560 0,'4'-3'417'0,"4"-9"-47"16,-4 2-23-16,-2 1-46 0,1 1-6 0,-4 1-20 16,1 7-7-16,0 0-30 0,0-9-20 15,-18-6-16-15,5 7-32 0,-3 5-9 0,-1 1-2 16,8 2-7-16,-5 0-17 0,-21 12 2 0,16-3-6 16,-1 7 7-16,1-1 0 0,2 4-2 15,1 0-4-15,1 5 14 0,0 1 3 16,2 1-9-16,3 3-29 0,0-4-18 0,2 1 11 15,2 3-21-15,3-4 1 0,3-14-10 0,0 4-4 16,10 20-17-16,4-22-8 0,0 1-40 0,5-7-9 16,3-5-30-16,1-1-51 0,-9-1-42 15,4 0 14-15,6 0-114 0,29-16-37 0,-28 7-63 16,0-1 28-16,1 0-260 0,-1 1 42 16,0 1 40-16,1 1 34 0,-1 0 12 0,-1 1 51 15,2-1 26-15,-1 2 22 0,-1 4 21 0,-5-3 12 16,2 0 22-16</inkml:trace>
  <inkml:trace contextRef="#ctx0" brushRef="#br0" timeOffset="13560.26">23253 16308 473 0,'3'-3'378'15,"-1"0"-54"-15,1 1 13 0,-2 0-63 16,0-1-27-16,0-1 4 0,0 2-30 0,-2-1 9 16,1 0-19-16,-2 1-28 0,0-1-1 0,-2-1 5 15,1 1-7-15,-1 3-8 0,-1 0-31 16,-14 1 15-16,11-1-9 0,-17 11 8 0,7-1-16 16,1 0 4-16,0 6 4 0,2 2-7 15,-3 0 3-15,5 2-6 0,0 0-15 0,2 1-27 16,4-1-4-16,2 1-9 0,0-1-21 15,5-6 19-15,0-4-5 0,13 15-25 0,-4-11-8 16,5-2-52-16,3-4-32 0,1-2-28 16,5-3-47-16,0-1 13 0,1-1-125 0,-10-1-33 15,3 0-42-15,5 0 27 0,21-16-216 0,-18 9-24 16,1 1 52-16,-1 0 36 0,1-1-11 16,4 3 27-16,-4-3 27 0,2-1 54 15,-1-1 7-15,-1 3 22 0</inkml:trace>
  <inkml:trace contextRef="#ctx0" brushRef="#br0" timeOffset="14518.58">23593 16348 379 0,'0'1'423'0,"-2"3"-15"0,2-1-56 0,0 3-44 15,-1 2 50-15,0 9-18 0,1-9-26 16,0 3-22-16,0 4-16 0,0-2-17 0,0 0-21 15,-8 10-21-15,6-14-25 0,1-3-6 16,-1 0-16-16,1 0-10 0,-1-2-19 0,1 0-20 16,-1-1-10-16,0 0-5 0,-1-1 5 15,1-1-22-15,-2 0 0 0,1-1-30 0,-1 0 1 16,1-2-2-16,0 1-12 0,0 0 17 0,-2-2-11 16,5 3-5-16,-4-4-15 0,1 2 7 0,1-1-18 15,0 1 12-15,1 0-5 0,0 1-12 16,0-2-8-16,1 1 17 0,-2-1-15 0,2 1 7 15,-1-1-23-15,1 1 23 0,-1 2-14 16,1-2 9-16,0-1-14 0,0 1 15 0,0 1-14 16,1 0-9-16,0 0 10 0,-2 2 13 15,1-2-18-15,0 1 11 0,1-1-4 0,-1 1 7 16,0 0-4-16,-1-1 4 0,1 1-8 0,0-2-9 16,0 2 9-16,0 0-7 0,-1 0-11 15,1 0 23-15,0 0-16 0,0 2-4 0,0-1 11 16,0 0 11-16,0 0-15 0,1 1-5 15,-2-1 4-15,1 0 16 0,0 2-12 0,0-1-1 16,0 1 13-16,0 1-6 0,0 0-4 16,0 0 0-16,0-1-7 0,0 3-1 0,0-3 4 15,0 2 16-15,0-5-8 0,0 0 11 16,0 8-6-16,0-8-12 0,0 7 13 0,0-7 4 16,0 7-17-16,0-7 10 0,0 7 14 0,0-7 4 15,0 7-8-15,0-7-1 0,0 0-2 0,0 0 14 16,-4 9-3-16,3-9-14 0,0-2 15 15,1 0-11-15,-1-2-13 0,2 0 3 0,-1-2-4 16,2 1 12-16,2-15 6 0,3 3-18 16,4-2-22-16,1-3 12 0,1 0-14 0,1 1-5 15,0-1 6-15,1 5 7 0,1 2 1 16,2 3-12-16,-4 3 14 0,2 1 5 0,0 5-13 16,-2 1-1-16,-2 0 8 0,-12 2 9 0,14 0 0 15,16 19 8-15,-15-6 8 0,0 3 8 16,-2 2 0-16,-1 3 13 0,-2-2 0 0,-1 1 9 15,0 4-18-15,-5-2 13 0,2-3-2 0,-2-2-1 16,-1 0 0-16,-1-5 28 0,0-5-23 16,0 0 11-16,-2 0-4 0,0-3 23 15,0-2-7-15,0-2 14 0,1 0-11 0,-1 0-16 16,0 0 10-16,-1-7-25 0,1 1 15 16,0-1 6-16,0 0-24 0,3-12-11 0,-3 7-10 15,11-19-18-15,-2 8 1 0,3 2-9 16,1-1-13-16,2 2-2 0,0 2 10 0,-1 2 1 15,3 1-12-15,-2 2 10 0,4 5 20 16,-1 3-4-16,-1 0-20 0,-8 5 10 0,7 0 8 16,16 13 1-16,-15-3 9 0,0 4 6 15,-4 1 8-15,2 4-1 0,-4-1-2 0,1 1-7 16,-3 2 0-16,-2-2-1 0,-1 1 0 0,-2-4 14 16,-2 3-1-16,-2-8 21 0,0-11-7 0,0 9-46 15,0 0-43-15,0-3-24 0,-13 4-53 16,9-9-44-16,0 0 17 0,-1-1-122 0,-2-2-32 15,-4-5-52-15,-2-2 31 0,3 0-284 16,-1-3 50-16,7 0 75 0,3 2 35 0,1 10 8 16,0-11 42-16,16-13 28 0,-1 11 24 15,3 2 26-15,6-1 17 0,2 3-2 0</inkml:trace>
  <inkml:trace contextRef="#ctx0" brushRef="#br0" timeOffset="15048">24516 16375 537 0,'3'3'439'15,"-3"4"42"-15,0-1-15 0,-3 15-12 0,3-10-16 16,0 5-19-16,-11 24-39 0,7-20-48 0,-2 1-25 16,3-1-9-16,3-1-46 0,-2-3-29 15,2-16-15-15,0 11-13 0,0-2-21 16,0-2-18-16,0-7-16 0,16 13 7 0,-9-13-33 16,0 0-11-16,12-2-32 0,-9 2-29 15,19-12-30-15,-9 1-25 0,1-2-24 0,0 0-11 16,-1-3 0-16,2 1-13 0,1 0-2 15,-1-5 12-15,-5 6 0 0,3-1 10 0,-4 1-3 16,-2 4 12-16,-2 1-4 0,-3 2-1 0,-2 2 5 16,-4 4 6-16,0 0 0 0,-3 1 10 15,-1 5 3-15,-2-1 17 0,1 1 2 0,-8 11 21 16,1 3 18-16,-1 4-8 0,-1 2 35 0,2-1-4 16,-2 4 4-16,2 0-8 0,-2 7-8 15,2 1 33-15,0 2 3 0,0 4-37 0,0-1 2 16,2 5-16-16,-2-4-4 0,3 1-3 0,1-3-3 15,-2-3 9-15,1-3-10 0,0-6-1 0,5 4 5 16,-3-7-20-16,-2-6-1 0,0 0-1 16,0-6 26-16,-3-4-23 0,0-4 5 0,0-4-2 15,9-1-1-15,-9 0 8 0,-16-13-23 0,6 6-2 16,0-3 2-16,3-1 16 0,-3-5-1 16,5 4-12-16,1-7 6 0,1 4-8 0,3-6 6 15,1 2-1-15,8-2 0 0,0 12-2 0,0-7-7 16,24-21-4-16,-7 18-16 0,3-1-38 15,4-4-50-15,4 0-32 0,5-1-46 0,1 4 19 16,6-2-104-16,-2 0-39 0,3 0-52 16,0 3 31-16,-2 0-263 0,-3 3 49 0,-4 0 38 15,-3 1 34-15,-2 1 41 0,-5 1 36 16,-3 1 26-16,0-1 24 0,-2-1 23 0,-2 1 5 16,0 2 36-16</inkml:trace>
  <inkml:trace contextRef="#ctx0" brushRef="#br0" timeOffset="15449.07">25101 16465 239 0,'0'0'492'16,"-2"-2"-85"-16,0 2-64 0,-2 2 60 0,1 2-4 16,-7 7-6-16,2 3-37 0,-1 3-12 15,1 2-19-15,2 0-25 0,2 1-40 0,1-1-3 16,0-1-27-16,3-1-20 0,0-9-20 0,0 5-12 16,0-2-25-16,14 9 1 0,-7-13-32 0,3 1 12 15,1-5-33-15,0-1 9 0,-1-2-42 16,-10 0-19-16,14 0-10 0,18-9-21 15,-15 2-20-15,1-3-13 0,1-1-13 0,-2-2-17 16,1-1 6-16,-1-2-11 0,-2-2 1 0,2-1-6 16,-2 0 5-16,1 0 21 0,-3 2-1 0,-2 2 7 15,-1 3 4-15,-2 2 16 0,2 4-1 16,-6 3-2-16,-1-1 17 0,-3 4 28 0,0 0 6 16,-1 6 18-16,-1 0 12 0,-2 12 35 0,-2 2-10 15,-1-1 11-15,1 5 9 0,1 1 15 16,0-1-3-16,3 4-30 0,-1-3 7 0,2 1-22 15,1-15 3-15,0 7-13 0,0 3-8 0,0-3-21 16,0-1-4-16,0-5-31 0,13 6-2 0,-4-7-118 16,-1-8-63-16,-1-1-61 0,1-2 22 15,-4-2-163-15,-4 2-51 0,0 0 37 0,17-10 34 16,-12 8-279-16,-3-3 56 0,1 2 46 16,-2-3 37-16,0 3 51 0,-4-2 44 0,-1 2 27 15,-7-6 23-15,-6 1 21 0,-2 1 22 0,-5-2 26 16</inkml:trace>
  <inkml:trace contextRef="#ctx0" brushRef="#br0" timeOffset="16248.71">17602 15824 638 0,'0'-12'407'0,"23"-10"-58"0,-23 14-17 0,-4 1-44 16,-6-3-35-16,-1 1-30 0,-1 6-5 0,2 1 6 15,1 2-10-15,-5 0-15 0,-21 19-8 16,16-2-17-16,1 0-7 0,2 2 7 0,1 3 2 16,1 3-16-16,0 1 10 0,2 3-6 15,1 0-24-15,3 3-11 0,6-2 7 0,1 5-9 16,1-20-21-16,14 27-10 0,2-14-1 0,4-5-25 16,3-3-8-16,5-8-37 0,2 0-56 15,-1-6-37-15,7-4-31 0,-14-2 9 0,8 0-132 16,41-16-47-16,-28 3 24 0,-3-2-247 15,-2-2-48-15,-2-3 57 0,0-4 39 0,-5 1 21 16,-4 1 36-16,-3-1 6 0,-1 4 48 0,-3 0 30 16,-5 0 16-16</inkml:trace>
  <inkml:trace contextRef="#ctx0" brushRef="#br0" timeOffset="16465.79">18070 15798 1025 0,'-5'-6'439'0,"2"1"-29"0,0 2-39 15,0 1-34-15,1 0-45 0,1 0-9 0,2 1-24 16,3 1-9-16,-1-1-24 0,5 1-18 0,14 1-18 16,-11-1-27-16,6 0-13 0,-1 0-19 15,2 0-24-15,19 10-35 0,-20-5-56 0,-2 1-21 16,-1-4 0-16,-4 2-121 0,-3-4-34 0,-7 0-25 16,0 0-20-16,8 0-49 0,-8 0 22 0,0 0-218 15,0 0-2-15,10-4 34 0,-10 3 29 16,-2-1-2-16,0 1 41 0,-2 0 21 15,1-1 15-15,-1 1-11 0</inkml:trace>
  <inkml:trace contextRef="#ctx0" brushRef="#br0" timeOffset="16646.77">18248 15791 323 0,'-4'0'117'0,"0"0"167"0,-1 0-3 0,1 2-2 16,-9 5-7-16,1 4 52 0,2 0-42 0,1 4 58 15,0 2-9-15,0 4 18 0,-1 2-6 16,2 4-24-16,0-1-11 0,1 0-6 0,0 2-47 16,-1-1-17-16,1-1-35 0,-3 3-15 0,3-3-27 15,-1 0-23-15,2 1-19 0,-3-2-41 16,4-4-48-16,-2-3-67 0,1-3-39 0,2-4-38 15,2-3 10-15,1-4-184 0,1-4 25 0,2-2-335 16,3 1 66-16,0-2 40 0,13-5 37 16,2-2 32-16,0-2 31 0,4 2 53 0,4-1-32 15,-2 2 62-15,3-2 18 0,2 1 2 16</inkml:trace>
  <inkml:trace contextRef="#ctx0" brushRef="#br0" timeOffset="16869.37">18520 16097 357 0,'-1'-2'596'0,"0"2"-109"16,-1-1-34-16,2 0-45 0,0 0-44 0,1 1-16 15,2 1-10-15,-2 0-41 0,5 0-10 0,1 1-42 16,11 1-37-16,4-1-16 0,-1 0-4 16,1 1-33-16,3 2-36 0,0-4-36 0,0 2-50 15,-2-3-71-15,2 3 4 0,-4-3-132 16,-12 0-66-16,4 0 22 0,0 0-334 0,0 0 45 15,-5 0 45-15,5-12 33 0,-13 12 30 16,-1 0 2-16,-2-1 34 0,-1 1 28 0,-3 1 29 16,-10 2-15-16</inkml:trace>
  <inkml:trace contextRef="#ctx0" brushRef="#br0" timeOffset="17081.44">18443 16211 716 0,'-7'2'471'0,"2"1"-43"0,4 1-3 0,1 1-10 15,1-2-27-15,3 1-12 0,6 5-55 0,4-1-23 16,4 0-31-16,1-1-20 0,5 0-30 16,1 0-13-16,0-2-56 0,3 0-18 0,1-4-52 15,-1 4-65-15,-2-2-48 0,5 0 4 16,-1-1-114-16,-6-2-68 0,1 1-26 0,-14-1 26 16,6 0-257-16,-3 0-34 0,17-14 35 15,-22 11 36-15,2-5 28 0,-3-1 26 0,-2 2 47 16,0-6 25-16,-5-3 13 0,1 5-16 15</inkml:trace>
  <inkml:trace contextRef="#ctx0" brushRef="#br0" timeOffset="17380.24">18703 15884 490 0,'-13'-9'441'0,"1"0"-33"0,3 4-56 15,2-1 15-15,3 4-18 0,-1-1-49 0,3 1-9 16,2 2 4-16,4 2 6 0,0 2-14 15,11 7-14-15,6 1-9 0,1 2-8 16,1 1-31-16,1 4-17 0,-1 0-20 0,2 6-9 16,-4 1-8-16,1 3-17 0,-2 2-17 0,-5 1-13 15,-5 4-1-15,-3-1-15 0,-3 2-10 16,-4-19-10-16,0 10 3 0,-22 36-10 0,8-25-10 16,-7-5-20-16,-5 4-4 0,-3-6-77 0,-2-1-34 15,-3-4-73-15,-3 1 13 0,-1-6-214 16,0-4-87-16,1-2 37 0,-3-3-225 15,5-1 54-15,0-3 45 0,1-1 49 0,1 3 15 16,1-3 32-16,0-3 35 0,3 3 43 16,8 1 20-16,0 4 38 0,7-7-10 0,5 4-17 15</inkml:trace>
  <inkml:trace contextRef="#ctx0" brushRef="#br0" timeOffset="17565.23">18462 16811 813 0,'5'0'588'0,"1"0"-89"0,-2 0-70 0,0 0-58 16,-2 0-36-16,3 0-30 0,-3 0-33 0,1 1-52 16,0-2-54-16,-1 1-61 0,0 0-55 15,-1 0-5-15,3-2-150 0,-4 1-52 0,2-1 14 16,-1 0-280-16,1 0-28 0,0-2 26 16,-1 3 38-16,0-1 27 0,0 1 24 0,-1-2 27 15,1 1 3-15,0 1 34 0</inkml:trace>
  <inkml:trace contextRef="#ctx0" brushRef="#br0" timeOffset="20926.03">20035 16837 813 0,'-16'0'325'0,"16"0"18"0,0 0-50 0,-14 0-37 16,-1 5 70-16,17-2-4 0,0-1-8 0,3 0-10 16,15 3-19-16,8 0 4 0,3-3-21 15,7-1-15-15,5 1-31 0,5-1-5 0,-22-1-30 16,15 0-25-16,10 0-8 0,3 0 6 16,5 0-40-16,3 0-9 0,1 0-6 0,-2 0-8 15,0 0-20-15,-3 0-17 0,-3 0 13 0,-6 0-19 16,-5 0-13-16,-3 0-10 0,-4-8-18 0,-2 8-13 15,-4 0-34-15,-3 0-28 0,-3 0-26 16,-7 0-12-16,-3 0 12 0,-4 0-107 16,-4 0-35-16,0-8-48 0,-13 8-53 0,-9-3 29 15,-2 2-256-15,6 1 61 0,-11 0 37 0,-6 0 33 16,-3 0 47-16,-1 0 10 0,-4 0-9 16,-5 0 47-16,-2 0 19 0,-4 0 8 0</inkml:trace>
  <inkml:trace contextRef="#ctx0" brushRef="#br0" timeOffset="21165.66">20134 16980 866 0,'-10'5'420'0,"5"1"31"0,4-1 3 15,2 1-20-15,3-2-14 0,12 4-38 16,5-1-34-16,6 0-20 0,4-2-19 0,6 0-42 16,6 0-31-16,5-1-35 0,6 1-12 0,4 0-22 15,6 0 5-15,1 4-31 0,3-1-32 16,-3 0-13-16,-5-1-40 0,-5-2-35 0,-4 2-31 15,-8-2-28-15,-3-2-34 0,-8 1-38 0,-1-2 11 16,-2 1-103-16,-5-1-41 0,-5-2-11 16,-19 0-68-16,0 0 31 0,13-2-265 0,-20 2 42 15,0 0 26-15,-17-3 36 0,10 3 58 0,-11 0 39 16,-32-8 20-16,19 7 21 0,-8-4 15 16,-6 0 4-16</inkml:trace>
  <inkml:trace contextRef="#ctx0" brushRef="#br0" timeOffset="21958.34">12546 17743 404 0,'0'0'264'16,"0"0"-48"-16,0 0-33 0,0 0-22 15,0 0-23-15,0 0-19 0,0 0-7 0,0 0-17 16,0 0-5-16,0 0-23 0,0 0 18 15,0 0-22-15,0 0 3 0,0 0-26 0,0 0 20 16,0 0-14-16,0 0 11 0,0 0-22 16,0 0-12-16,0 0 15 0,0 0-21 0,0 0 15 15,0 0-4-15,0 0 5 0,0 0-26 16,0 0 5-16,0 0 4 0,0 0-10 0,0 0-16 0,0 0-5 16,0 0 2-16,0 0-29 0,0 0-15 15,0 0 6-15,0 0-125 0,0 0-77 0,0 0-89 16,0 0 14-16,0 0 31 0,0 0 11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10:06.0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1239 626 763 0,'-14'0'359'0,"14"0"-36"0,0 0-45 0,0 0-37 16,0 0 7-16,0 0-28 0,-22 5-27 16,24 13 25-16,1 5-2 0,-3-10-22 0,8 33-16 15,-4-10-10-15,-1-1-17 0,-1-3-20 0,6 4-15 16,-7-7-4-16,-1-14-23 0,0 6 6 0,0 2-20 16,0-1 5-16,0-1-18 0,0-5-14 15,0-1-4-15,0-3-139 0,0-4-32 16,0-8-80-16,-7 4 19 0,2-14-255 0,-1-1-41 15,2 0 45-15,-2-4 21 0,1-5 40 16,-7 2 26-16,1-2 17 0,-3-2 24 0,1-6 9 16</inkml:trace>
  <inkml:trace contextRef="#ctx0" brushRef="#br0" timeOffset="330.38">871 659 1066 0,'-8'-6'377'16,"4"-1"-48"-16,0 3 14 0,5 0-37 0,-2-1-11 15,2-1-36-15,2 0-23 0,7-1-30 0,2-4-8 16,5 4-31-16,6 3-10 0,4-3-20 16,7 6-14-16,5 0-14 0,4 3-4 0,8 14-14 15,-2-7-27-15,6 5 1 0,-8 4 5 16,4 1-16-16,-3 3-10 0,-6 1-1 0,-5 3 5 16,-6 1-19-16,-7 4 9 0,-14-4-9 0,1-1-16 15,-7 3-5-15,-4-15 0 0,-11 28 17 16,-5-14 7-16,-4-3-9 0,-4 0-17 0,-6 0 10 15,-3 0-11-15,-8-1 20 0,-6-6-21 16,-5 3-2-16,-3-4 19 0,-3 3-29 0,0-1-5 0,0-2-18 16,4-3-1-16,6-6-2 0,0-2 5 0,11-3-77 15,20-3-26-15,-6 0-19 0,-17-21-41 16,26 4-23-16,9-2 19 0,5 4-154 16,14-19-130-16,1 13 22 0,2 1 34 0,8 2 29 15,3 2 25-15,6-2 21 0,2 4 20 0,0 5 7 16</inkml:trace>
  <inkml:trace contextRef="#ctx0" brushRef="#br0" timeOffset="711.94">1465 1039 643 0,'2'1'319'15,"1"3"-31"-15,2-1-17 0,2 2-6 0,2-1 4 16,1-1-33-16,0-3 27 0,3 1-11 15,-6-1-64-15,4 0 2 0,3 0-49 0,21-14 17 16,-16 10-13-16,-1-3-29 0,-1 0-8 16,-1-6-12-16,-1 4-6 0,0 1-4 0,-6-3-24 15,-1 3-9-15,-3-1 13 0,2 1-5 0,-4-2 3 16,-2 2-27-16,-1 8-11 0,0-9 12 16,0 9-23-16,-18-17 5 0,7 12 9 0,-5 6-17 15,9-1-20-15,-6 0 4 0,-18 17 10 0,12-5 0 16,1 2-16-16,1 1 14 0,5 4-5 15,-3 0 41-15,4 2-45 0,4 4 41 0,4-3-8 16,1 0-11-16,2-13 15 0,0 8-15 16,16 16 10-16,-7-19 2 0,7-2 6 0,4-2-16 15,3-3-55-15,6-5 4 0,-14-2-84 0,7 0-68 16,35-12-64-16,-19 0 24 0,1-1-281 0,3-3 35 16,-1-4 32-16,0 6 27 0,-6-1 27 15,-2-2 23-15,-3 0 54 0,-3 1-7 0,-6-4 54 16</inkml:trace>
  <inkml:trace contextRef="#ctx0" brushRef="#br0" timeOffset="965.13">2023 858 860 0,'-10'0'358'0,"-2"7"-35"0,0 5-45 0,3 1-37 15,2 0 41-15,1 3-21 0,3 6-23 16,0-4 2-16,3-8-13 0,0 6-18 0,0 5 2 15,0 1-28-15,15 26-17 0,-6-24-31 0,0-5 2 16,2-1-20-16,2-3-3 0,-1-2-20 0,8-3-3 16,-5-5-7-16,4-1-15 0,-8-4-18 15,5 0-36-15,20-11-56 0,-11 5 3 0,1-3-74 16,1-4-53-16,-4-1-36 0,-7-3-47 16,0-4 23-16,-3 4-177 0,-2 0-75 0,2 0 36 15,-2-1 29-15,-2 3 27 0,-4 1 24 0,-2 4 25 16,1 1 15-16,-4 9 11 0</inkml:trace>
  <inkml:trace contextRef="#ctx0" brushRef="#br0" timeOffset="1909.65">2277 900 251 0,'-1'-4'445'0,"2"0"-74"0,-3 4-5 15,0-3-38-15,-2 1-43 0,1 2-19 16,6-1-29-16,-1 1-63 0,-2 0-16 0,4 3-17 16,-2 6 24-16,7-1-3 0,0 4-6 0,-2 3 3 15,6 3-7-15,-2 0-5 0,-1 6-2 0,1-4-20 16,1 1-4-16,-4 1-8 0,0-2-20 15,-3 1 4-15,-3-3-2 0,-2-10-3 0,0 3-17 16,0 1 2-16,0 0 3 0,0-2-7 16,0-1 12-16,0-9-6 0,0 0 1 0,-8 12 3 15,0-12-3-15,1 0-19 0,0-7 4 0,-1 2-24 16,-2 1 21-16,3-5-30 0,-1-7-7 16,2-1-45-16,0 0-9 0,1-5-16 0,3 1-18 15,2 9 10-15,0-5-17 0,11-17 4 0,-5 12-16 16,4 5 31-16,5 3-10 0,3 2 4 15,-3 7 31-15,4-5-19 0,1 9 24 0,-3 1-7 16,-9 0 2-16,16 10 5 0,-7 5 20 16,-3 2 1-16,1 3-2 0,-4-1 23 0,-2 0-11 15,0-2-1-15,2 3 27 0,-4-2-15 0,-1-3 2 16,3 0-2-16,-5-3-11 0,2-2 17 0,-1-3-12 16,-2 0 7-16,0-4 34 0,-1-3 2 15,-2 0-9-15,0 0-3 0,18-14 4 0,-12 4-7 16,6-2-20-16,-2-2-22 0,3-5-11 0,0 0-42 15,0-4 5-15,4-2-25 0,0 1 8 16,0-4 11-16,-4 6-24 0,-2 10 21 0,-1 2 11 16,-2 0 1-16,0 3 11 0,-3 5 2 15,-5 2 5-15,0 0 3 0,14 15 2 0,-13-2 24 16,1 0 8-16,-1 10 7 0,1 1 18 0,0 5-5 16,0 6 28-16,2 6 10 0,-2-3 2 15,2-6 16-15,0 2 10 0,-3 2-5 0,5 2 8 16,-2 1-24-16,1 0 17 0,-2 0-24 15,-2 0 8-15,-1-21-22 0,0 9 24 0,0 1-14 16,0 1 6-16,-17 26 1 0,8-31 15 16,-5-5-16-16,2-4-8 0,-7-3-7 0,1-7 3 15,-5-1-7-15,13-4-4 0,-5 0 12 16,-20-15-6-16,12 5-25 0,6-5-2 0,2-2-17 16,3-5-2-16,4 2-28 0,-1-4-36 0,8-2-9 15,1 13-10-15,0-8-21 0,21-40-8 0,-4 23-20 16,8-1-16-16,4 7 13 0,3 0-93 15,-3-3-47-15,5 2-12 0,-7 3-26 0,3-2 28 16,-2 3-251-16,-5 4 13 0,-1 0 23 16,-6 2 46-16,2 4 32 0,-5-1-2 0,1 2 27 15,-1-2 39-15,-5 2 29 0,-1 0 42 16</inkml:trace>
  <inkml:trace contextRef="#ctx0" brushRef="#br0" timeOffset="2100.66">2994 896 359 0,'-2'-9'371'0,"2"4"-30"0,-3 1-33 0,9 3-41 0,-7 2 11 15,0 7-18-15,0 5-29 0,-5 6 53 16,6-10 29-16,-2 31-6 0,2-26 11 0,0 15-29 15,12 42-6-15,-10-30-25 0,3-8-3 0,2-4-33 16,-4 1-25-16,0 4-14 0,-1-3-21 16,-1 0-17-16,-1 5-13 0,0-21-24 15,0 8 2-15,0 1-28 0,0-1-30 0,-11 18-51 16,4-29-60-16,1-4-71 0,-2-4 12 0,1-4-190 16,4-4 26-16,-3 1-302 0,3-3 17 0,-4-10 77 15,0-3 11-15,3-5 61 0,-3-11 29 16,2 1 37-16,3-2-8 0,1 1 9 0,1 15 45 15,0-5 3-15</inkml:trace>
  <inkml:trace contextRef="#ctx0" brushRef="#br0" timeOffset="2324.76">2992 981 983 0,'9'-12'465'0,"0"1"-17"16,2-2-27-16,2 3-37 0,-1 1-33 0,1-3-13 16,6 4-44-16,2 4-14 0,1 2-22 15,-11 2-28-15,5 0-24 0,18 14-25 16,-17-2-2-16,-2 5-38 0,-5 4 8 0,0 0-29 15,-7 3-14-15,-3-13 4 0,0 6-5 16,0 2-27-16,-12 20-10 0,6-24-13 0,-1-2-49 16,-3-3-31-16,4-3-49 0,-6-4-59 0,1 0 12 15,2-3-127-15,-1 0-82 0,-8-15 29 16,10 6-243-16,3-3 7 0,2-3 38 0,2-4 36 16,1 9 65-16,0-9 28 0,17-29-31 0,-5 14 27 15,9-1 15-15,0-5 2 0</inkml:trace>
  <inkml:trace contextRef="#ctx0" brushRef="#br0" timeOffset="2537.83">3346 708 517 0,'6'-4'473'0,"2"9"-85"0,0 1 18 16,-3 7-13-16,2 6-6 0,0 5-15 15,1 5-8-15,-2 5-20 0,3 5-28 0,-2 4-3 16,-1-3-34-16,-3 2 4 0,0-1-31 0,1-4-27 16,-4 1-24-16,0-9-22 0,0-19-14 15,0 7-29-15,0-3-8 0,0 3-1 0,0 0-13 16,0-2-67-16,0-5-43 0,0-3-53 15,-12 5-108-15,10-13 17 0,2-5-196 0,2-4 30 16,-4-3-314-16,1-1 44 0,1 5 46 0,0-4 32 16,0-3 49-16,-11-19 19 0,7 15 25 15,1 2 62-15,-4 3 16 0,0-1 37 0,3 8 8 16,-5-1-26-16</inkml:trace>
  <inkml:trace contextRef="#ctx0" brushRef="#br0" timeOffset="2828.61">3257 1036 600 0,'-4'1'426'0,"-2"-3"16"0,2 2-19 15,3-1-43-15,1-1-24 0,3 1-14 0,1-2-30 16,6 0-23-16,3 1-35 0,2-4-7 16,3-1-29-16,0 0-39 0,4 2-5 15,0-4-9-15,1 6-15 0,-1-4-21 0,4 1-18 16,0 2-17-16,-13 4-3 0,5 0-24 0,2 0-6 16,18 12 7-16,-20-8-23 0,-3 6 12 15,-1 1-14-15,-7 1-17 0,-1 1 12 0,2 5-6 16,-2 2 4-16,-2 1-9 0,-4 0-3 15,4-1-3-15,-3-3-5 0,-1 1 7 0,0-9-21 16,0 0 20-16,0 5-21 0,0-3-14 16,0-2-46-16,0-3-39 0,0 1 9 0,0-7-106 15,-12 2-47-15,14-7-54 0,1 0 26 0,-3-4-265 16,-3-3 20-16,6 1 42 0,-3 1 39 16,8-15 8-16,-4 7 39 0,6-1 25 0,-6-3 35 15,7-6 0-15,-5 3 12 0,-2-4 1 16</inkml:trace>
  <inkml:trace contextRef="#ctx0" brushRef="#br0" timeOffset="2965.97">3642 794 220 0,'-13'3'418'15,"-3"-1"-75"-15,-2 5-62 0,2 1-25 0,1 1-51 16,5 2-10-16,-1 1-21 0,0 2-41 16,3-1-49-16,2-2-60 0,3 1-90 0,1 3 8 15,2-15-204-15,0 10-105 0,13 9 19 0,0-14 51 16,4 2-4-16,4 0 20 0</inkml:trace>
  <inkml:trace contextRef="#ctx0" brushRef="#br0" timeOffset="3240.71">3729 988 591 0,'1'6'382'0,"-2"2"-3"0,1 6-51 0,1 1 57 16,-1-6-5-16,0 7-8 0,0 4-6 16,0 2-17-16,0 3-30 0,0 0-33 0,11 19-31 15,-5-30-16-15,1 0-23 0,0-2-5 0,1-2-24 16,1 0-4-16,-1-5-14 0,-1-2-19 15,14-3 1-15,-21 0-20 0,30-10-6 0,-12-1-15 16,-4-5-11-16,2 3-10 0,-2-5-48 0,9-2-49 16,-13-4-27-16,-4 2-41 0,-4-2-23 15,-1 0-27-15,-1 13-30 0,0-5 15 0,-10-17-18 16,-2 21-27-16,0 0-1 0,2-3-15 16,-8 9-26-16,-3 2-21 0,3 2-47 0,8 0 28 15,-3-1-180-15,3 3-20 0,10 0 14 0,0 0 52 16,0 0 29-16,-8 8 23 0,23-6 26 15,-2 0 18-15,7 3-26 0,6 1 5 0</inkml:trace>
  <inkml:trace contextRef="#ctx0" brushRef="#br0" timeOffset="3560.57">3980 1020 219 0,'21'11'328'0,"-3"2"-4"0,0-1 5 0,-1 3-2 15,-2 1-42-15,-4-1 26 0,0-2-18 0,-3-2-51 16,-4-1 4-16,1 2-20 0,-5-7-9 0,2 2-13 16,-2-1-25-16,1-2-16 0,-2-4 0 15,0 3-17-15,-1 1-9 0,-1-1-3 16,0-1-4-16,-2 0-7 0,-3 1-16 0,0-6-2 0,1 3-6 15,1-3 17-15,8-1-4 0,-9 0-10 16,6-5-18-16,-3 0-8 0,3-3-10 0,-5-2 10 16,6 7-27-16,14-17 11 0,-2 11-23 15,4-3 9-15,3 3-18 0,6-1 4 0,2-1-9 16,2 8 2-16,-1 4 3 0,-11 3-11 0,5 0-5 16,4 0 21-16,27 25-1 0,-27-13 5 0,-1 7 3 15,-2 1 1-15,-4 6-4 0,-2-2 12 16,-3-2-26-16,-7-2 4 0,-1-3 7 0,-3 0 10 15,-2 2-31-15,-1-12 2 0,0 3-58 16,-18 11-68-16,3-13-62 0,1-2 17 0,-6-3-204 16,2-3 32-16,0 0-270 0,-6 0 53 15,-26-12 44-15,16 0 21 0,-2 7 23 0,2-6 35 16,0 8 52-16,-8-4 2 0,-6 4 73 16,5-3-20-16,18 6-21 0,-15 0-5 0</inkml:trace>
  <inkml:trace contextRef="#ctx0" brushRef="#br0" timeOffset="3990.22">178 1746 517 0,'0'0'450'0,"13"-1"-63"0,12-1-53 0,7 0 12 15,11 3 4-15,8-5-19 0,-20 4-18 16,24 0-18-16,14 0-24 0,97-12-13 0,-73 8-21 16,-4 3-40-16,-1-3-5 0,9 1-23 0,8-3-22 15,14 3-7-15,7-2-13 0,5-2-6 16,7 4-14-16,7-2-30 0,6 2-7 0,3-2 3 15,3 1-17-15,3-3-25 0,100 0-6 0,-57 3-14 16,-32 0 6-16,-28 1-12 0,-2 1 3 16,-3-2 1-16,-3 3-7 0,-6-1-10 0,-10 1-7 15,-8-2-10-15,-11 2-13 0,-10-3-15 0,-12 1-3 16,-8 3 6-16,-14-1 5 0,-9 1 4 0,-11-2-126 16,-6 1-20-16,-15 0-41 0,-15 1-65 15,-18-9 31-15,-11 4-272 0,-11 2 40 0,-4-1 54 16,-11-1 47-16,-9 2-1 0,-8-1 24 15,-5-1 58-15,-8 1-26 0,-3 1 42 0,-6-1-28 16</inkml:trace>
  <inkml:trace contextRef="#ctx0" brushRef="#br0" timeOffset="4387.81">873 2049 474 0,'13'4'405'0,"18"1"-25"0,7-3-55 15,-17-2-39-15,15 0 51 0,5 0-21 0,63-12-7 16,-34 9-33-16,12-3-11 0,8 1-28 0,10 2-16 16,13-2-10-16,8-1-20 0,7 3-33 15,9 3 1-15,2-1-16 0,7-1-19 0,-73 2 1 16,39 0-24-16,21 0-18 0,9 0 7 15,6 0-23-15,146 15 1 0,-150-14-16 0,-9-1-2 16,-5 1 5-16,-7-1-13 0,-67 0 4 0,24 0-2 16,6 0-9-16,-2 0-3 0,-7 0 1 0,-8 0-19 15,56-10 2-15,-78 8 5 0,-6 0 9 16,-4 2-9-16,0-1-21 0,-7-1-30 0,-4 1-16 16,-5-1-28-16,-4-2-34 0,-2 2 10 0,-3 2-78 15,-5-2-33-15,-2-1-59 0,-1 0-43 16,-2-1 31-16,-2 1 26 0,0 1 23 0,0-3-262 15,0 5 48-15,0-10 21 0,-11-8 28 16,9 7 28-16,-1-3 58 0,-3-2-36 0,6 3 46 16,0 6-8-16</inkml:trace>
  <inkml:trace contextRef="#ctx0" brushRef="#br0" timeOffset="11209.74">2963 2868 328 0,'-14'-14'485'0,"14"14"-105"15,0 0-60-15,0 0-33 0,0 0-5 0,0 0-34 16,-18 17 19-16,18-4-7 0,0 8-15 15,-5 34-7-15,4-21-24 0,-1-4-7 0,2-12-31 16,0 7-28-16,0 2-5 0,0 4-11 0,0 0-22 16,0-2-24-16,0-1-30 0,0-3-14 15,0-5-42-15,0-6-1 0,0-3-119 0,0-5-78 16,0-6-48-16,-10 7 20 0,10-9-253 0,-1-4 36 16,0 0 33-16,0-10 8 0,-3-4 54 0,-1-1-1 15,-2-5 39-15,4-2 22 0,-2 3 1 16</inkml:trace>
  <inkml:trace contextRef="#ctx0" brushRef="#br0" timeOffset="11461.42">2856 2817 1058 0,'1'-11'419'0,"0"3"-21"16,5-6-46-16,2-1-36 0,3 3-8 0,0 2-6 16,6-2-28-16,3 3-16 0,1 4-37 15,2 3-5-15,-11 2-30 0,7 0-20 0,3 0-19 16,22 19 5-16,-22-9-31 0,-3 4 2 15,-4 0-22-15,-3 2 2 0,-2 2-21 0,-3 0-8 16,-3 0 0-16,-2-1 7 0,-2-10-24 0,0 4 7 16,-14 16-35-16,1-14-20 0,0-3-40 15,-4 2-29-15,1-5 7 0,-3-1-145 0,5-3-50 16,-6-2-71-16,11-1 29 0,-3 0-254 0,-15-15 24 16,16 4 59-16,8 4 34 0,-1-1 30 15,2 1 31-15,2 7 7 0,0 0 66 0,13-24-6 16,4 11 5-16</inkml:trace>
  <inkml:trace contextRef="#ctx0" brushRef="#br0" timeOffset="11701.56">3274 2822 758 0,'2'1'484'0,"1"1"-54"0,-2-2-20 16,2 2-16-16,0-1-27 0,-1 1-14 0,1-2-22 15,1 1-3-15,-2 0-48 0,0 0-24 0,2-2-31 16,2 0-17-16,3 1-34 0,9 0-2 0,3 0-22 15,26-10-7-15,-17 9-31 0,2-1-5 16,-1 1-28-16,-14 1-6 0,8 0-43 0,1 0-34 16,0 0-60-16,1 0-50 0,-4 0 11 15,-3 0-136-15,-6 0-44 0,-3 0 24 0,-2 0-236 16,-9 0-44-16,7 0 54 0,-7 0 14 0,8 2 50 16,-11-4 29-16,-2 0 25 0,0 2 51 0,-2 0 20 15,-2-1 12-15,-9-3 26 16</inkml:trace>
  <inkml:trace contextRef="#ctx0" brushRef="#br0" timeOffset="11900.09">3512 2818 669 0,'-12'9'445'15,"0"2"-73"-15,5 2 44 0,-1 5-17 0,1 1-18 16,3 7-36-16,1 0-8 0,-1 1-50 16,1 2-23-16,-1-1-38 0,0 1-4 0,2-2-27 15,-1-3-25-15,-1-1-30 0,2-6-30 16,2-2-51-16,-1 1-44 0,0-6 0 0,1-10-134 15,0 0-74-15,15 6 16 0,-8-9-330 0,10-2 41 16,5-4 36-16,4-1-21 0,-1 1 43 0,4-4 26 16,2-1 28-16,4 0 21 0,1 1 44 15,5-1 12-15,-1-4 7 0</inkml:trace>
  <inkml:trace contextRef="#ctx0" brushRef="#br0" timeOffset="12200.4">4390 2900 692 0,'2'0'519'0,"-2"2"-70"0,1-2-27 0,0 1-49 15,-2 1-1-15,1-1-22 0,0 1-36 16,1-1-7-16,-1 0-28 0,1 1-6 0,0-1-16 16,0-1-36-16,0 1-30 0,1 2-11 0,-1-3-25 15,2 0-5-15,1 2-13 0,9 5-14 16,1-6-22-16,8 1-1 0,3 3-11 0,4-2 2 15,-1-3-23-15,1 1 1 0,5 0-21 16,-1 1-29-16,-2-1-24 0,-3-1-36 16,-3 0-45-16,-12 0-46 0,3 0 14 0,0 0-114 15,-3 0-61-15,-1 0-40 0,-3 0 29 0,-2 0-198 16,-7 0 45-16,12-11 38 0,-13 11-52 0,-1 0 55 16,-3 0 25-16,-1-1 28 0,1 2 23 0,-11 2 30 15,6-3-3-15,-6 0 29 0</inkml:trace>
  <inkml:trace contextRef="#ctx0" brushRef="#br0" timeOffset="12439.54">4464 3038 910 0,'-4'3'355'0,"1"1"-50"0,0-1 35 16,2-1-2-16,0 0 10 0,1 1-14 0,1 0-6 16,0 0-9-16,2 0-23 0,9 7 2 0,-2-3-49 15,3-1-14-15,4 0-32 0,0 1-3 16,5-2-14-16,1 0-21 0,1-2-15 0,0 3-31 15,1 0-10-15,-3-3-22 0,3-1-45 16,-3-1-41-16,-1 0-42 0,-11-1-61 0,5 0 10 16,1 0-165-16,18-10-59 0,-12 2 30 15,-4 4-260-15,-3 0 12 0,0-1 47 0,3 0 48 16,0 2 32-16,1-1 15 0,2 3 36 0,6 0 23 16,1-2 46-16,2 3 13 0,1-3-52 0</inkml:trace>
  <inkml:trace contextRef="#ctx0" brushRef="#br0" timeOffset="13826.3">5774 2723 421 0,'0'0'359'0,"0"-13"-24"0,0 13-45 15,-19-23-10-15,17 20-41 0,2-1 15 0,0 1-65 16,0 1-25-16,0 0-22 0,-2 2-7 0,4 2-3 16,-4 3 6-16,5 12-16 0,-2 5 40 15,-1-10-17-15,0 9 12 0,0 8 16 16,0 3-29-16,0-1 1 0,0 3-17 0,0-2-1 0,0 1-10 15,0-1-8-15,0-1-12 0,0 0-15 16,0-4-9-16,-8 26-4 0,6-32-8 0,2-7-8 16,-1-3-28-16,0-3-20 0,0-2-40 0,1-6 4 15,0 0-118-15,0 0-67 0,1 8-65 16,1-10 30-16,1-3-251 0,5-7 27 0,-5 1 35 16,1-5 31-16,-1 4 12 0,0-5 44 15,1 3 6-15,2-3 43 0,-1 0 36 0</inkml:trace>
  <inkml:trace contextRef="#ctx0" brushRef="#br0" timeOffset="14258.98">5969 2821 971 0,'2'-2'313'0,"0"1"-52"0,0 0-42 15,-1-1-19-15,-1 2 10 0,1 2-35 16,-1-2 26-16,-1 2-39 0,0 1-3 0,0 0-17 15,-2 2-17-15,-5 7-13 0,1-3 35 16,-1 2-14-16,-3 0 1 0,-1-2-23 0,-2 2 5 16,1-2-31-16,1 0 13 0,-1 1-13 0,-1-1-24 15,0 4 7-15,-2-5-22 0,2 1 5 16,1-2-10-16,4 1-9 0,1-3 3 0,2-1-6 16,2-1 10-16,-1-1-13 0,1 1 1 15,2-1-4-15,-1 0 1 0,2 1 11 0,0-1-18 16,0 0 15-16,1 0-26 0,0-2 19 0,0 0 7 15,0 0-9-15,14 9 9 0,0-2-1 16,0 2 5-16,0-1 1 0,-1 4-2 0,1-1-8 16,0-3-2-16,-2 4-7 0,2 3-2 0,-3-1 5 15,0-1 4-15,1-1-17 0,-4 0 14 0,0-4 4 16,-1-1-17-16,-1-3 6 0,-2 3-1 16,0-5 4-16,0 1-6 0,-1-1-14 0,1-2-27 15,-4 0 2-15,0 0-96 0,8 0-45 0,11-13-34 16,-8 1-69-16,-1 1 27 0,0-3-223 15,-6 2-27-15,4 0 55 0,-2-2 25 0,2 1 11 16,-5 1 41-16,-2 4 12 0,1-1 40 16,0 1 38-16,-2 0-21 0</inkml:trace>
  <inkml:trace contextRef="#ctx0" brushRef="#br0" timeOffset="14629.97">5979 2406 439 0,'-1'-2'354'0,"0"0"-45"15,0 0-38-15,1 1-11 0,1 0-22 0,-1 0 24 16,0 0-33-16,1 1 31 0,1 0-11 16,0 1-5-16,2 1 4 0,1-2-25 0,4 2-7 15,9 3-27-15,3-5-14 0,0 3-12 0,-12-3-20 16,7 0-11-16,3 0-17 0,1 0-17 16,0 0-4-16,1 0-24 0,-1 0-25 0,-3 0-42 15,-1 0-31-15,-3 0 3 0,-1 0-109 0,-3 0-36 16,-1 0-61-16,-8 0 25 0,7 0-270 0,-7 0 37 15,0 0 34-15,13-11-13 0,-13 9 36 16,-1-2 24-16,0 1 26 0,-1 1 0 0,0-2 10 16,0 3 7-16</inkml:trace>
  <inkml:trace contextRef="#ctx0" brushRef="#br0" timeOffset="14938.8">6379 2190 337 0,'8'-10'434'16,"-1"3"-35"-16,-1 1-70 0,-3 3-26 0,-1 1-39 15,0 0-39-15,0 1-27 0,0 4-21 16,-1-1-21-16,1 1 91 0,0 2 0 0,3 13-8 16,-2 1 0-16,0 2-5 0,0 4-31 0,-1 0-11 15,3 3-4-15,-3 0-14 0,-2 1-30 16,2 0-13-16,-2 0-19 0,1-2 9 0,-1-4-19 15,0 0-6-15,1-3-11 0,-1 1-19 0,0-12-13 16,0 1-40-16,0 2-21 0,0-3-55 16,0-1 5-16,0-1-119 0,0-7-30 0,0 7-49 15,0-7 25-15,0 0-244 0,-7 10-52 16,5-11 22-16,-1 1 37 0,0-1 34 0,1-1 45 16,0-1 33-16,-1 1 31 0,0-2-15 0,1 0 35 15</inkml:trace>
  <inkml:trace contextRef="#ctx0" brushRef="#br0" timeOffset="20466.02">6859 2919 763 0,'0'0'319'16,"0"-14"-18"-16,0 14-30 0,0 0-41 15,-18-24 6-15,18 23-65 0,0-1 20 0,0 2-7 16,0 2-30-16,0 2 13 0,2 1-18 0,4 11 13 15,0 1-8-15,0 1 3 0,0 0-36 0,0 1-14 16,0-1 4-16,1 1-27 0,1-2-6 16,1 0 12-16,0-1-17 0,-2-2-24 15,-1-1 4-15,0-4-20 0,-2-1-3 0,0-4-69 16,0-2-45-16,-2 2-12 0,-2-1-43 0,2-2-55 16,-1-1 17-16,-1 0-268 0,0 0-6 0,0 0 43 15,0 0 21-15,8-13 24 0,-7 9 24 16,0-1 23-16,1-1 19 0,-1-1 13 0</inkml:trace>
  <inkml:trace contextRef="#ctx0" brushRef="#br0" timeOffset="20686.11">7044 2905 599 0,'2'-2'360'0,"0"-1"-47"0,-2 2-47 16,-2-1 3-16,2 2-40 0,-2 1 31 15,-2 1-29-15,1 3-13 0,-9 7-3 0,1 2-20 16,-2 3 0-16,-2-2-20 0,2 2-26 0,-2-1-16 15,2 0-21-15,-2 2-5 0,2-4-1 0,0-1-19 16,1 1-7-16,-1-1-33 0,2-1-5 16,5-3-84-16,0-4-60 0,-1 1-19 0,2-4-76 15,4-1 19-15,-3-1-289 0,4 0 23 0,0 0 29 16,0 0 36-16,0 0 12 0,-9-11-2 16,3-1 37-16,3 4 29 0,1 0 5 0</inkml:trace>
  <inkml:trace contextRef="#ctx0" brushRef="#br0" timeOffset="20925.25">6774 3019 348 0,'-2'-1'414'16,"1"1"-34"-16,0 0-50 0,-1 0-36 0,1 0-34 16,0 0 8-16,1 0-6 0,-2 0-30 15,4 0-7-15,-1-1-37 0,2 0-18 0,0 0-20 0,3 1-8 16,1 0-31-16,12-1-20 0,-10 1-20 15,7 0 36-15,4 0-21 0,1 0-31 0,4 0-5 16,1 0-107-16,26 9-55 0,-28-9-46 16,-2 2-69-16,-10-2 20 0,4 0-262 0,4 0 32 15,-1 0 52-15,0 0 25 0,2 0-13 0,-1 0 60 16,2 0 12-16,2 0 13 0</inkml:trace>
  <inkml:trace contextRef="#ctx0" brushRef="#br0" timeOffset="21705.46">8202 2927 845 0,'3'-2'264'0,"-1"-1"-9"16,-2 1-21-16,2-1-2 0,-1 0-22 0,2 1-9 15,-4 0-8-15,-1-2-36 0,1 1 26 0,-2 0-50 16,1-2 10-16,-1 0 5 0,0 2-25 16,-2-1-11-16,0 1 1 0,-8-4-11 0,-1 2-10 15,-2-1-13-15,5 3-8 0,-6 0-33 0,4 2 7 16,1 0-4-16,-1 1 16 0,4 0-7 16,-6 0-5-16,0 0 2 0,-18 14 0 0,14-9-14 15,1 3 30-15,-1 4-19 0,1 0 18 0,2 2-9 16,-2 4-19-16,2-3 22 0,1 2 3 15,1 0-4-15,1-1-11 0,5 3 0 0,-1 0 12 16,-1 0 2-16,5-1 2 0,5 1 9 0,0-10-5 16,0 4 5-16,14 18-9 0,-2-16-8 0,4 0 6 15,0-2-4-15,4-3-4 0,2-2-15 16,2-1 7-16,1 0-8 0,2-2 6 0,0-2-11 16,1-1-4-16,-2-2-9 0,0 1-5 15,-16-1 1-15,5 0-13 0,1 0 1 0,-2 0-6 16,-2 0-10-16,-1 0-3 0,-3 0 0 15,0 0-16-15,-8 0 4 0,8 0-4 0,-8 0-15 16,8 0 1-16,-8 0-18 0,6 0-9 0,-6 0 7 16,0 0-54-16,8 0 13 0,-8 0-24 15,0 0-5-15,0 0-17 0,7-9-20 0,-7 9-18 16,-2 0-56-16,0 0 21 0,2-2-161 0,-2 0-60 16,-1 2 17-16,1-1 31 0,-1-1 20 0,1 0 69 15,1-1-23-15,0 1 40 0,0 0-13 0</inkml:trace>
  <inkml:trace contextRef="#ctx0" brushRef="#br0" timeOffset="22123.07">8432 2958 497 0,'-2'-2'307'0,"1"2"-39"0,0-1-16 15,-1 0-18-15,1 0-6 0,-1 0-19 0,0 0 19 16,6 1-27-16,-2 0-23 0,1 0 45 0,3 1-14 16,-1-2-8-16,3 2-19 0,12 0-31 15,-10-1-4-15,6 0 2 0,2 0-26 0,4 0-19 16,0 0-13-16,2 0-3 0,-1 0-27 0,1 0-6 16,-1 0-75-16,0 0-15 0,-3 0-37 15,-1 0-28-15,12-4-55 0,-23 1-33 0,1 1 18 16,-4 0-245-16,-1 0 34 0,-1 1 29 15,-3 1-65-15,-1-1 56 0,-1 1 2 0,-1-1 30 16,-2 1 8-16,2-2 19 0</inkml:trace>
  <inkml:trace contextRef="#ctx0" brushRef="#br0" timeOffset="22360.25">8600 2927 320 0,'-4'2'357'0,"1"-2"-18"0,1 2-18 15,-2 4-21-15,-3 5-3 0,1 4-36 0,2 2 46 16,0 1-7-16,2 3-19 0,-3 0-37 0,0 2-3 16,5 1-34-16,-3-3-28 0,1 1-14 0,-1 0-16 15,1-4-17-15,0 4-16 0,0-1-9 16,0-4-23-16,1-5-29 0,0-3-42 16,0-2-29-16,1 1 2 0,0-8-87 0,0 0-67 15,0 5-48-15,0-5 18 0,0 0-310 0,0 0 27 16,11 9 46-16,-8-9 25 0,2-3 36 15,8-5 30-15,5-2 25 0,4 5 10 0,3-5 23 16</inkml:trace>
  <inkml:trace contextRef="#ctx0" brushRef="#br0" timeOffset="23033.62">9465 3089 1094 0,'11'9'370'15,"0"6"-48"-15,-1 0-42 0,-1 1 12 16,-4 2-5-16,2-4-36 0,-1 1-60 0,-1-1 16 0,-3-2-21 16,0-1-28-16,-2-4 2 0,2 0-10 15,-2-1-9-15,0-2-5 0,0-4-4 0,0 0-6 16,0 0-3-16,0 0-13 0,0 0-11 15,-12 11-15-15,9-12-1 0,-2-2-8 16,0 0-7-16,-5-7 0 0,3-1-16 0,2-3-4 16,2 2-13-16,1-8-14 0,2 11 1 15,0-5 0-15,14-18-5 0,-7 15-10 0,1 5-3 16,4 0 20-16,0 1-11 0,4 1-9 0,-2 5 7 16,4 1-2-16,-5 3-7 0,-6 1 0 15,6 0 6-15,18 13 3 0,-13-4 2 0,1 2 5 16,-1 2 7-16,-2 0 3 0,1 3-9 0,-4-2 14 15,0 1-18-15,-2 0 14 0,-1 2-10 16,-1-4 6-16,-3 0-13 0,-2-3 11 0,-1-3 1 16,-1-2-14-16,0-1 7 0,0-2 20 0,-2 1-3 15,1-1-3-15,-1-2 9 0,0 0-14 16,0 0 5-16,-6 2 4 0,3-4-17 0,1-1 8 16,-1-1-11-16,1 0 10 0,-3-8-7 0,1-1-5 15,1-1-9-15,2 0-10 0,1 14 1 16,0-13-5-16,13-15-6 0,-3 18 7 0,0-2-7 15,4 4 11-15,0-1-3 0,4 4 3 16,0 2-13-16,3 1 2 0,0 2 8 0,-11 0 7 16,6 0 3-16,20 15-3 0,-15-3 15 0,-1 0 4 15,-3-1 1-15,-2 0 16 0,-1 8-7 16,-2-5 13-16,-3 0-9 0,0-1 3 0,-6-3-8 16,0 0-6-16,-2-2 3 0,-1-1-15 0,0 0 29 15,0-7-9-15,0 0-21 0,0 5-24 0,-11 4-13 16,4-9-43-16,0 2-42 0,2 0 11 15,-2-2-105-15,1-2-73 0,-2 0-48 0,1 2 29 16,-13-14-271-16,11 3 32 0,5 2 34 16,3 4 28-16,1 5 36 0,12-17 74 0,3 12-7 15,7-2 30-15,-1 2-3 0,3-2 58 0,-1-1 7 16</inkml:trace>
  <inkml:trace contextRef="#ctx0" brushRef="#br0" timeOffset="23338.44">10243 3178 489 0,'3'3'369'0,"-3"1"-45"15,-3 0 12-15,2 4-44 0,1 0 35 0,-3 7 0 16,3-6-19-16,0 3-13 0,0 2-28 16,16 15-14-16,-9-13-23 0,2-4-10 0,2-3-26 15,0 2-19-15,3-5 0 0,1 1-14 0,-2-4-21 16,0-1-11-16,7 0-15 0,-11-2-11 0,4 0-7 16,5 0-27-16,18-14-9 0,-18 6-15 15,-2-1-9-15,0-3-12 0,-2-2-15 0,0 4-4 16,-5-4-14-16,-1-1 0 0,-3 5 10 15,-4-1-4-15,-1 11-14 0,0-8 16 0,0-2-11 16,-20-10-1-16,7 11-7 0,-4 5-8 0,-2-5-14 16,-1 5-26-16,-1 2 6 0,1-3-9 0,10 5 6 15,-4 0-30-15,3 0-35 0,0 0-28 16,0 0-48-16,3 0-18 0,8 0-35 0,-8 0 23 16,8 0-187-16,-10 12 33 0,13-11-73 15,5 0 33-15,10 5 61 0,8-2 21 0,2 2 26 16,-1 0 15-16,2-1 14 0</inkml:trace>
  <inkml:trace contextRef="#ctx0" brushRef="#br0" timeOffset="23808.74">10726 3229 467 0,'8'-4'325'0,"-4"-2"-45"0,0 1-12 0,-1 1-11 16,-2-1-25-16,-1 0 28 0,1 2-32 0,-3-2-10 16,-1 1-24-16,-1 0-2 0,-8-2-7 15,-3 1-4-15,-2 3 7 0,8 2-26 0,-7 0-19 16,-17 14-10-16,16-3 7 0,-1 5 5 15,3-2-14-15,1 3-1 0,3 0-8 0,2 0-10 16,2 2-6-16,4-1-5 0,2 0-12 0,1-18-7 16,0 12-9-16,15 10-12 0,-5-14 4 15,6-2-9-15,-2-5-18 0,0-1-15 0,-6 0-12 16,6 0-41-16,16-14-13 0,-10 5-15 0,1-4 6 16,-3-4-93-16,0-2-18 0,-2-1-33 15,-1 0-23-15,-3-1-16 0,3-5-19 0,-1-1 23 16,-1 0-155-16,-3-2-8 0,-3 0 7 0,-4 0 9 15,0 0 50-15,-3 15 58 0,0-3 149 16,0-3 10-16,-11-19 199 0,5 20 11 0,-1 2 14 16,0 1 22-16,0 3 2 0,-2 1 3 0,3 5 7 15,3 2-16-15,0 1 10 0,0 2-35 16,0 1 24-16,3 1 3 0,0 0 20 0,-8 12-17 16,5 5 61-16,1 5 14 0,1 2-1 0,1 3 2 15,0-13-2-15,0 10-12 0,0 3-8 16,11 29-15-16,-4-25-29 0,0-4-14 0,1 2-14 15,-2 0 4-15,0-4-53 0,0-2-24 0,1-4-37 16,-1-4-32-16,-3-2-26 0,6-1 4 16,-4-10-138-16,0 1-95 0,-5-3 25 0,0 0-298 15,9 0 65-15,15-12-2 0,-8 1 36 16,5-3 31-16,0 1 62 0,2-1 15 0,10-2 46 16,6-4 5-16,2 1 17 0</inkml:trace>
  <inkml:trace contextRef="#ctx0" brushRef="#br0" timeOffset="24411.86">11819 3110 1064 0,'3'0'343'16,"0"3"-53"-16,-1-3-9 0,-1 0-22 0,1 3-28 15,-4-3-25-15,1 0 25 0,0 0-33 0,-2 1-38 16,2-1 4-16,-2-1-21 0,0 1-2 15,0-3-12-15,1 2-15 0,-1-1-25 16,0-2 5-16,3 1-12 0,-3-1 15 0,1-1-31 16,1 0 12-16,0 0-32 0,5-12 19 0,-4 10-13 15,0-3-8-15,10-15-11 0,-5 12 0 16,1 3-2-16,4 0-9 0,-1 5 10 0,6-2 1 16,0 2-19-16,-1 3 9 0,-2 0-2 0,-12 2-5 15,14 0 12-15,14 16-7 0,-11-9-9 16,-2 4 6-16,1 3 1 0,-4-2 7 0,0 2-12 15,-2 1 12-15,-2 2-6 0,0 2 5 0,-2-2 6 16,-2 4 0-16,-3 0-3 0,-1-12 9 16,0 4-4-16,-12 17-2 0,5-10 11 0,-4-1-4 15,-1-2-5-15,-2-2 7 0,-1 1-16 16,-3-3 7-16,0-1-7 0,2-3 5 0,-3 1 0 0,0-4 3 16,-3 0-6-16,2-1-12 0,0-2 4 0,1-1-15 15,2-2 0-15,9 0-6 0,-2 0-13 16,-1 0 4-16,-6-12-14 0,11 8-5 0,3-2-8 15,0 1 11-15,2-2-8 0,2 1 10 16,2 0-11-16,4-7 8 0,3 4 5 0,-3 1 9 16,1 4-14-16,0-1 18 0,-1 4-6 0,-7 1 5 15,7 0 2-15,5 0 18 0,13 20 2 16,-12-8 21-16,-1 3-6 0,2 1 2 16,-1-3-2-16,-1 1-2 0,0 2-4 0,0 0 0 15,0-2-13-15,-3-1 12 0,0-2-6 0,-3-3-5 16,0-2-18-16,-2-2-7 0,0-1-35 0,-2 1 4 15,2-4-97-15,-4 0-51 0,0 0-46 0,7 0 25 16,-7 0-197-16,23-17-103 0,-10 9 38 16,1-4 19-16,3-1 42 0,1-1 26 15,0-1 40-15,3-2 31 0,-1-3-1 0,2-2 27 16,3 3 5-16</inkml:trace>
  <inkml:trace contextRef="#ctx0" brushRef="#br0" timeOffset="24799.4">12395 3015 259 0,'2'-8'469'16,"2"3"-64"-16,-2-1-63 0,-2 2-43 0,2 0 25 16,0 1-6-16,-2 1-56 0,2-1-18 15,-2 0-9-15,0 3-52 0,0-2-2 0,-1 4-24 16,0-2-4-16,-1 3 2 0,-2 4 11 0,-4 8-7 16,1 4 5-16,-2 2-5 0,-2 4-7 15,2-3 7-15,1 5-21 0,0 3 12 0,-1 0-16 16,3 1 3-16,0 0-30 0,3 0 8 0,3 0-21 15,0-16-13-15,0 8 0 0,0 1-3 0,12 27-1 16,-4-30-12-16,2-1-15 0,1-6 14 0,4-2-9 16,0-1-10-16,2-5 2 0,1-3-15 15,-9-3 4-15,5 0-17 0,2 0-14 16,19-17-3-16,-19 7-6 0,-3 0-4 0,-3 1 3 16,0-3-8-16,-5 3-5 0,1 1 5 15,-6 8-19-15,0 0 0 0,-12-12 18 0,-3 6-7 16,-5 4-21-16,-4 0-5 0,0 2-34 0,9 0-12 15,-7 0-31-15,-27 10 11 0,22-6-96 16,1 0-52-16,0 2-46 0,2-1 27 0,5 1-306 16,-1 1 59-16,0-3 33 0,5 1 30 0,2-2 73 15,-1 2 24-15,-3-1 27 0,6 0 21 0,-7-1 23 16,3-3 21-16,-6 7 1 16</inkml:trace>
  <inkml:trace contextRef="#ctx0" brushRef="#br0" timeOffset="33447.93">3014 4541 857 0,'0'0'304'16,"0"-15"-45"-16,0 15-17 0,0 0-23 0,0-12-18 15,11-3-29-15,-11 14 13 0,-2 2-17 16,0 2 1-16,-1 2 4 0,-3 6-19 0,1 7 20 16,-1 1-3-16,1 3-10 0,0 1 7 15,0 2-22-15,0 4-13 0,1 0-3 0,-1 3-10 16,0-4-10-16,0 0 0 0,0 2-15 0,0-3-6 15,0 0-18-15,0 2-6 0,1-4-4 0,1-3-13 16,0-3-9-16,-1-7-31 0,3 0-22 16,0-5-29-16,1 0 4 0,-2-4-83 0,2-1-70 15,0-2-44-15,1-1 23 0,-1 0-216 16,1-4-49-16,0 0 37 0,3 0 46 16,-3-1-3-16,1 0 8 0,1-11 73 0,0 0 17 15,0 0 15-15,1 0 17 0</inkml:trace>
  <inkml:trace contextRef="#ctx0" brushRef="#br0" timeOffset="33929.71">3163 4591 433 0,'5'-4'360'15,"0"1"-66"-15,-2 1-36 0,-1 0-33 0,0 1-18 16,0 0-29-16,1 1-7 0,-2 1-10 15,0 1 20-15,-1 1-6 0,0 2-8 0,-1 2-7 16,1 1-33-16,-6 9-14 0,-4 4 53 0,-1 0-26 16,-2 2-1-16,-2-3-13 0,0 1-16 15,0-2-26-15,0-1 8 0,0 1-16 0,-2 1-8 16,-1-3 8-16,1-1-6 0,0 1-14 16,-1-3-15-16,4 0 2 0,1-1 4 15,1-3-2-15,3-5-12 0,1 2 11 0,2-3-25 0,0 1-5 16,1-3-2-16,1-2 2 0,4 0-11 15,0 0 9-15,0 0-15 0,0 0 11 0,0 0-9 16,-12-11 16-16,12 8-3 0,1-1-11 0,1 0 0 16,2 0-5-16,-1 2-8 0,2-1 30 15,1 3-21-15,0 0-7 0,2 0 11 0,7 5 5 16,4 5 5-16,2 1 15 0,-1 0-17 0,1 3 3 16,1 0 16-16,-2 0 1 0,1-1-9 15,2-1 3-15,-2 1-3 0,3-4 7 0,-1 3-10 16,-3 0 3-16,1-5 0 0,-3-4-6 0,-2 4-12 15,-3-4 15-15,-2-3-20 0,-11 0-20 16,8 0 4-16,3 0-88 0,8-16-39 0,-13 8-44 16,3-3-34-16,-2-2 20 0,-3-2-189 15,1 0-83-15,-1-2 29 0,-1-1 37 0,-1-1 10 16,-1 1 46-16,0 5-7 0,-1 6 56 16,0-5 25-16,0-4-2 0</inkml:trace>
  <inkml:trace contextRef="#ctx0" brushRef="#br0" timeOffset="34349.87">3349 4298 536 0,'-2'-2'287'0,"-1"2"-6"16,0-3-45-16,2 3-26 0,0-1-6 0,-2 0-6 15,1 0-21-15,-1 0-27 0,2 1 1 16,1 0-27-16,0 0 5 0,0 1 34 0,2 1-5 15,-1-1-8-15,1-1-16 0,2 3 5 0,1-3-8 16,1 2-13-16,2-1 4 0,9 0-27 0,1 0-8 16,0 1 3-16,-2-1-20 0,3 1-19 15,-12-2 5-15,2 0-3 0,2 0-13 0,-1 0-5 16,-1 0-72-16,-1 0-51 0,0 0-30 16,-1 0-24-16,-7 0-54 0,9 0 18 0,-2 0-247 15,-7 0-20-15,9 0 16 0,3-10 28 0,-8 7 55 16,-1 3 17-16,0-2-7 0,-1 1 38 0,0-1-29 15</inkml:trace>
  <inkml:trace contextRef="#ctx0" brushRef="#br0" timeOffset="34685.76">3659 4120 584 0,'0'-3'350'0,"2"-1"-19"0,0 1-16 0,0 2-19 15,0-1-51-15,-2 0-31 0,1 0-25 16,0 2-21-16,0 0-19 0,-1 2 45 0,0 1-4 16,0 2-12-16,1 0-12 0,2 15-9 0,-3 0-1 15,0 3 3-15,0 1-19 0,0-12 1 16,0 6-23-16,0 5-6 0,0 3-16 0,-11 23-4 15,9-23-18-15,-2-1 0 0,2-4-17 0,-1-3-23 16,1 0-27-16,1 0-35 0,0-5 2 16,1-3-81-16,0-3-43 0,0 0-40 0,-1-1-46 15,1-6 21-15,0 0-265 0,0 0 6 0,0 0 39 16,0 0 33-16,0 0 40 0,0 0-4 16,0 7 21-16,0-7 27 0,10 7-8 0</inkml:trace>
  <inkml:trace contextRef="#ctx0" brushRef="#br0" timeOffset="35871.93">5216 4774 860 0,'0'0'298'0,"-15"0"-1"0,15 0-18 16,0 0-4-16,-13 0-34 0,-4-20 22 15,13 20-29-15,1 0-5 0,0 0-20 0,1 0-16 16,0 0-26-16,0 0-26 0,2 0 9 0,0 0-16 16,2 0-20-16,2 0-9 0,3 0 12 0,0-1-19 15,16 2 0-15,-9-1-22 0,4 0-5 16,3 0-4-16,3 0-4 0,-1 0-1 0,-2 0-21 16,0 0-16-16,-1 0-3 0,15 10-87 15,-24-8-65-15,-2-2-23 0,-2 2-43 0,-3 0-29 16,-2-2 22-16,-2 1-280 0,-2 3 22 0,0-1 43 15,-5-1 30-15,1-1 26 0,-9 4-12 16,-2 1 45-16,-2-1 21 0,0 2 23 0</inkml:trace>
  <inkml:trace contextRef="#ctx0" brushRef="#br0" timeOffset="36082">5090 4925 638 0,'-3'3'324'16,"-1"-1"-24"-16,3 1-8 0,0 0-7 0,1 0-13 15,2 0-34-15,1 0 21 0,1 1-17 16,1-1-14-16,9 2-27 0,2 1-10 0,1-2-40 16,1 3 12-16,1-3-41 0,-2 2-30 0,3-2-10 15,1 2-107-15,-1-2-47 0,0-3-45 0,-1 0-41 16,-6-1 14-16,4 0-309 0,4 0 33 16,2 0 32-16,2 0 15 0,27 10 23 0,-25-8 8 15,4-1 58-15,2 1-24 0,1 0 1 16</inkml:trace>
  <inkml:trace contextRef="#ctx0" brushRef="#br0" timeOffset="36629.46">6907 4393 483 0,'5'-9'378'16,"-2"0"-41"-16,-2 2-27 0,1 2-15 0,-2 1-38 16,1-1-28-16,0 1 10 0,-1 2-27 15,2 0-24-15,-1-1-29 0,0 5-18 0,0-1 20 16,-2 3 5-16,1 3 10 0,0 0-8 15,2 17-11-15,-2-12 4 0,0 6-8 0,0 6-9 16,0 1 7-16,0 0-25 0,0 3-13 0,0-3 2 16,0 0-23-16,0-2-9 0,0 0 4 15,0-1-11-15,0-1-9 0,0-5-15 0,0 1 6 0,0-3-18 16,0-3-11-16,0-3-19 0,0-1-24 16,0-7-26-16,0 7-32 0,1 3 9 0,-1-7-99 15,0-2-34-15,0 0-39 0,0-1-38 16,0 0 29-16,-5-1-245 0,3 1-18 0,-2 1 41 15,1-3 53-15,-2 0 32 0,-2 2 5 0,1-1 10 16,-1 1 28-16,-1 0 48 0,-3 0-7 16</inkml:trace>
  <inkml:trace contextRef="#ctx0" brushRef="#br0" timeOffset="37114.26">6394 4872 337 0,'-3'-1'338'16,"-2"1"-37"-16,3 0-35 0,-1 0-13 0,0 0-12 15,1 0-20-15,0 0-6 0,-1 1-8 0,2-1-6 16,0 0-30-16,-1 0-37 0,1 0 20 15,2 0-16-15,-1 0 27 0,2 1-10 0,2 0 9 16,0 0-18-16,3 0-19 0,12 3 1 0,-10-4-14 16,25 4 0-16,-6-4-12 0,2 2 0 15,2 2-15-15,0 0-6 0,0 1-7 0,3-1 15 16,4 1-22-16,2 0-4 0,5 2-2 0,4-2-3 16,6 2-14-16,4 1-5 0,0 0 0 15,0 1-2-15,3 0-7 0,1 0-8 16,-2 2 9-16,0-1-14 0,-1-1 7 0,-2 3-4 15,-2-4-3-15,-5 1-9 0,-3-2 0 0,-5 0-3 16,-4-2 8-16,-6 1-5 0,-4-2-5 0,0-1-12 16,-5 1-2-16,-4 0-2 0,-2-1 10 15,-7-2-6-15,-3-1-1 0,-3 0-24 0,-1 0-15 16,-3 1-15-16,-2-1 8 0,0 0-68 16,0 0-19-16,0 0-14 0,0 0-11 0,-16 0-25 15,10 0-30-15,-14-1-27 0,11 1 22 0,-4 0-240 16,-5 0 6-16,-2 0 59 0,-2 0-2 0,-1 0 69 15,-4 0 10-15,-28 5 21 0,22-1 34 0,1 1-50 16</inkml:trace>
  <inkml:trace contextRef="#ctx0" brushRef="#br0" timeOffset="37760.99">6819 5266 251 0,'0'-4'369'0,"-2"1"-36"0,2-2-36 0,-1 2-17 16,-1-1-14-16,1 2-46 0,1 0 1 15,-1 1-10-15,0 4-23 0,-1-2 33 0,-1 4 5 16,1 1 5-16,-2 11-13 0,0 2-6 0,1 2-10 16,1 1 1-16,-1 5-11 0,3-3-15 15,-4-4-27-15,1 4-12 0,-1-2 4 0,0 2-30 16,2-2-9-16,1-1-2 0,-1-3-14 0,2-4-15 16,-2-4-26-16,2-1-28 0,-1-5-11 0,0 2-44 15,1-1-28-15,0-3 6 0,0 1-122 16,-1-3-64-16,2 0-57 0,-2-3 28 0,2 1-254 15,2 0 45-15,-2-3 36 0,-1 1 38 16,3-1 45-16,-1-1-17 0,4-6 45 0,-1-3 17 16,4 6 22-16,-1-6 0 0</inkml:trace>
  <inkml:trace contextRef="#ctx0" brushRef="#br0" timeOffset="38151.53">7000 5336 244 0,'5'-2'436'0,"-2"-3"-74"0,1 5-34 0,-2-3-57 15,1 1-1-15,-2 2-27 0,0 0-7 16,-2 1-30-16,-1 1 31 0,-1 0-12 16,-1 1-38-16,-2-1-17 0,-6 5-22 0,-1 1-9 15,-4-1-9-15,3 1-28 0,-2-1-5 16,1 0 1-16,-1 1-23 0,4-2 1 0,-3 1-10 16,2-2-14-16,1 3-9 0,2-4 8 0,3-1-5 15,2 1-16-15,0-1 3 0,1-1-1 16,0-2-12-16,2 1-8 0,0 1 7 0,0-1-12 15,-1 1 9-15,2 0 3 0,0 0 0 0,1 1-18 16,0-3 14-16,0 0 5 0,0 0-8 0,0 9 8 16,0-2-4-16,11 4 15 0,-1 2-12 15,1-1 8-15,1-1-6 0,0 3 16 0,2 1-21 16,0-3 13-16,1-3-7 0,0 0-18 0,1 1 19 16,0-1 8-16,-2-2-21 0,0 0 2 15,-2 0-17-15,-2-2 8 0,-2 2-21 0,-2-4-23 16,-2-1-10-16,0 0 5 0,-1 1-68 0,0-3-25 15,1 0-19-15,-4 0-42 0,0 0-34 16,0 0 22-16,2-5-184 0,-3 2-58 0,0 0 22 16,-1 1 27-16,-3-2 36 0,0 1 33 15,-5-7 14-15,0 3 1 0,-4-2 16 0</inkml:trace>
  <inkml:trace contextRef="#ctx0" brushRef="#br0" timeOffset="38534.06">6385 5213 748 0,'0'-3'288'15,"0"0"-46"-15,-1 0-13 0,1 3 21 0,0 0-35 16,0 2 53-16,-2 3-41 0,0 0-25 0,0 11 57 16,1 1-19-16,1-7-16 0,0 8 1 15,0 4-13-15,0 3-7 0,0 1-15 0,0 2 1 16,-11 32-28-16,9-28-1 0,-3-1-32 16,4 1 2-16,-2-3-16 0,0-2-7 0,0 1-13 15,1-8-14-15,0 4-34 0,-1-7-18 16,2-3-34-16,-1-4-39 0,1-1-34 0,1-1 9 15,0-3-91-15,0-5-14 0,0 0-32 0,0 0-49 16,0 0 27-16,0 7-244 0,14 0-22 0,-8-7 41 16,9-4 62-16,1-1 7 0,3 0 40 15,2-1-15-15,4 0 58 0,-1-5 14 0,8-2-56 16</inkml:trace>
  <inkml:trace contextRef="#ctx0" brushRef="#br0" timeOffset="39124.74">7440 5206 323 0,'2'-2'364'16,"0"1"-60"-16,-1-1-12 0,0 2-23 0,1 0 3 15,-1-2-37-15,0 2 4 0,0 0-15 0,-1-3-28 16,2 3 11-16,-2 0-35 0,0 0 15 16,1 0-23-16,-1 0-3 0,0 0-21 0,1 0-21 15,0 0 18-15,-1 3 7 0,1 1-6 0,-1-1 7 16,0 4 3-16,1-1-7 0,-3 12 9 0,2-8-20 16,0 7 14-16,0 4-12 0,0 1 6 15,0 3-6-15,0 3-19 0,0 0-12 0,0 2-1 16,0-2-11-16,-13 31-12 0,11-29-9 15,2-1 1-15,0-2-10 0,-2-1 1 0,0-6-22 16,2-1 1-16,-1-1-7 0,1-5 20 16,0-5-32-16,0-1-7 0,-1 0-15 0,1-7-5 15,0 0-17-15,0 6-30 0,0-6-17 0,0 6-22 16,0-6-12-16,0 0-17 0,0 7-11 16,0-7 12-16,0 0-83 0,0 7-23 0,0-7-49 15,0 0-31-15,3 6 27 0,-2-9-170 16,1 3-41-16,-1-2 44 0,3-1 18 0,12-6 43 15,-2-4 10-15,7-1 39 0,2-1 2 0,-2-1 22 16,8 0 46-16</inkml:trace>
  <inkml:trace contextRef="#ctx0" brushRef="#br0" timeOffset="40326.01">8598 4913 550 0,'0'0'282'0,"0"0"-40"0,16 0 4 0,10-34-28 15,-17 21-8-15,-3 4-6 0,-1 0-9 16,-5 0-21-16,9-6-7 0,-9 15 0 15,0-10 24-15,0 1-22 0,0 0-15 0,0 2 4 16,-13-12-25-16,6 10-19 0,-1 5-9 0,-7-2 3 16,1 4 10-16,6 2-23 0,-5 0-6 15,-18 14 11-15,12-4 10 0,-2 0-7 0,2 7-7 16,1-1 22-16,4 2-7 0,1 3-7 16,-1-2-6-16,3 3 4 0,7-2-13 0,-3-1 0 15,3-2-5-15,4-5-6 0,0-12-27 0,0 10 9 16,0-2-17-16,14 6 7 0,-9-11-4 15,2-2-1-15,1 1-14 0,9-4-17 0,-8 2 1 16,18-9-28-16,-9 2-7 0,-1-3-17 0,0-2-9 16,-2-2-17-16,0 0 3 0,-1-2 7 0,-1-2 4 15,0-1-37-15,-1 0 14 0,-1 5-2 16,-2 0 13-16,-2 1 25 0,0 4-3 0,-2 3 4 16,-3 3 3-16,-1 0-3 0,0 0 43 0,-1 3 10 15,0 3 23-15,-1 2 8 0,1-1 23 16,-1 4-4-16,-1-1 10 0,2 0 6 15,0 3-5-15,0 2-16 0,0 2-4 0,0 1 6 16,9 14-22-16,-3-15 10 0,3-2-10 0,1-4-36 16,0 1-35-16,3-6-54 0,6 4 7 0,1-7-107 15,-8 0-61-15,8 0-58 0,4 0 27 16,0 0-199-16,26-10-27 0,-23 6 23 0,-2 2 45 16,-3-1 30-16,-11 3 6 0,4 0 36 15,-1 0 15-15,-1 0 27 0,8-11 21 0</inkml:trace>
  <inkml:trace contextRef="#ctx0" brushRef="#br0" timeOffset="40817.83">9082 4908 661 0,'2'-5'277'0,"5"-10"14"0,-5 3-44 0,-1 1 12 16,1-6-9-16,-1 3-26 0,-1 8 13 15,0-2-28-15,0-2 27 0,0 1 9 0,0-2-24 16,0 1 0-16,0 0-33 0,0 1-20 0,-15-3 0 16,11 6-29-16,-1 5-1 0,0 0-18 15,-1-1-3-15,-1 4-21 0,1-1-3 0,-9 6-7 16,-1 2 2-16,0 3 8 0,3 0-18 0,-1 2 17 15,2 1-1-15,3 2-17 0,2 0-9 16,1 1-8-16,0-2-7 0,5-3 4 16,0-1-14-16,1-12 12 0,0 9-17 0,0-1-2 15,12 5 6-15,-9-9-27 0,3-2-28 0,-1 0-20 16,2-2-13-16,1-1-41 0,-1 1-14 0,17-11 9 16,-8 2-51-16,-1-1 4 0,0-5 0 15,0 0-16-15,-2-4 5 0,-2-2-7 0,0-1 20 16,0 0-3-16,-2-1 21 0,3-1 1 15,-3-1 17-15,-2 0 8 0,-2 0 28 0,2 4 38 16,-2 0 12-16,-1 2 39 0,0 4-6 16,1 0 33-16,-3 2-4 0,-2 4-5 0,0 9-4 15,0-7 58-15,0 7-18 0,0-7-3 0,0 7 1 16,0 0 23-16,-11-6-5 0,9 10 11 0,-1 0 8 16,-4 12-10-16,-1 0 17 0,4 8 19 15,1-2-8-15,1-1-8 0,0 1 19 0,1 7-23 16,1-15-1-16,0 6-28 0,0 4 8 15,0 0-16-15,0 1-2 0,11 18-34 0,-6-22-19 16,-3-8-31-16,3-1-45 0,-2-1-51 0,4-4 8 16,-1-1-142-16,3-3-42 0,-1-1-44 0,9 1 30 15,-7-3-267-15,4 0 11 0,4 0 73 16,22-12 30-16,-18 7 12 0,1-2 39 16,-3-3 52-16,3 0-2 0,-1-3 17 0,2 2 6 15,-6-1 39-15</inkml:trace>
  <inkml:trace contextRef="#ctx0" brushRef="#br0" timeOffset="41286.08">9476 4823 329 0,'-3'1'425'0,"0"2"-80"16,-2-1-17-16,2 1-13 0,0 1-17 0,-1-1-39 15,2 3 32-15,0-2-53 0,-1 0-17 0,2 1-14 16,1-1-13-16,1 0-39 0,1 1-20 0,-2-5-4 16,0 0-1-16,12 11-24 0,-7-8-12 15,1-1-1-15,11 0-19 0,-3-1 5 0,-5-1-34 16,5 0 8-16,18-10-5 0,-12 4 3 15,-1-1-31-15,-1 1 7 0,-1-5-4 0,0-1 1 16,-1 2-14-16,0-4-4 0,-2-1 16 0,-2 4-7 16,-1 1-1-16,-4 3-7 0,0 2 0 15,-2 2-5-15,-3 3 7 0,-2 0 5 0,0 0 7 16,0 0-6-16,3 10 22 0,-6 8 13 16,-1 2 27-16,0 7 27 0,0 5 13 0,-2-2 7 15,4 7 3-15,-1 1-3 0,0 3-2 0,0 2-12 16,0 2-12-16,-1-1-10 0,-2 0 0 15,1-1-6-15,0-2-9 0,-2-2-7 0,-2-5-14 16,-1-5-5-16,-1 0 13 0,-3-5 2 16,2-5-6-16,-6-2-5 0,1-3-13 0,-3-6-8 15,3-5 7-15,7-3-3 0,-2 0-3 0,-14-11-4 16,13 0-10-16,1-1-2 0,0-1-1 0,7-4 4 16,2-2-23-16,3 0 17 0,0 7 0 15,0-3-35-15,11-21-38 0,0 12-8 0,2 4-40 16,2-1-62-16,4 0 16 0,1 0-95 0,-3-3-49 15,3 0-60-15,0 0 33 0,0-3-271 16,0 1 71-16,-3 0 41 0,0 3 37 0,-2-6 36 16,-1 0 19-16,-2 0 22 0,1 0 25 15,-4 5-5-15,-1-3 62 0,1-2-6 0</inkml:trace>
  <inkml:trace contextRef="#ctx0" brushRef="#br0" timeOffset="41458.59">9791 4526 867 0,'-2'-2'296'0,"-1"2"-46"0,2-3-15 15,-2 3-38-15,2 0-25 0,-2 0-32 0,2 2-3 16,-1-1-30-16,0 0-48 0,1 0-41 16,1 2-55-16,0 0 6 0,-1-1-212 0,2 2-100 15,1-1-15-15,2 1 28 0,-1 0 17 16,9 5 29-16</inkml:trace>
  <inkml:trace contextRef="#ctx0" brushRef="#br0" timeOffset="41822.06">10193 4679 744 0,'3'-1'278'0,"1"1"-22"16,-1 1 16-16,1 3-21 0,-2-1-8 16,1 2-30-16,6 9 53 0,-4 3 5 0,-1 0 2 15,0 5-14-15,-3 4 3 0,-1-4-19 0,0-10-18 16,0 5-8-16,0 4-20 0,0 2-13 15,-10 20-33-15,6-23-4 0,0-2-24 0,3-6-2 16,-3 4-28-16,2-7-28 0,-1-2-43 16,2-1-41-16,0-2-61 0,1-1 7 0,0-1-122 15,-1-2-38-15,2-1-50 0,0 0 30 0,2-2-230 16,1-1-2-16,5-6 46 0,-1-2 20 16,0 1 16-16,5-5 33 0,-2 5 51 0,3-5 23 15,0 1-8-15,3-4-32 0</inkml:trace>
  <inkml:trace contextRef="#ctx0" brushRef="#br0" timeOffset="42125.88">10437 4792 287 0,'10'-5'421'0,"-4"1"-35"0,1 1-31 0,-2 3-35 16,-3-2-43-16,0 2 67 0,-2 0-16 0,-1 2-23 15,-1 0-1-15,-1 2-38 0,-1 0-17 16,-11 5-17-16,3-1-21 0,0 0-21 0,-2 2-21 16,-2-2-10-16,-3-3-27 0,4 4-5 0,0-1-26 15,0-1-11-15,1-2-17 0,-1 2 12 16,6-2-12-16,2-2-23 0,2 0-8 0,-2-1 6 15,4-2-20-15,0 3 3 0,0 1 0 16,2-2-9-16,1 1 0 0,0-3 1 0,0 0-10 16,0 7 12-16,18 11-21 0,-7-6 13 0,0 1-15 15,5 0 15-15,-2 1-6 0,4 1 0 16,-4-3-16-16,2 1-14 0,-3-2-26 0,-1 1-29 16,-2-2-39-16,0-1 3 0,-2-3 9 15,-3 0-64-15,1-2-14 0,-3 0-14 0,-1-3-47 16,-2-1-25-16,1 0 27 0,-3-1-220 0,0 0-32 15,0-3 48-15,-2 1 21 0,-5-4 50 16,-3-6-4-16,-3 2 24 0,2-3 19 0,-2 0 31 16</inkml:trace>
  <inkml:trace contextRef="#ctx0" brushRef="#br0" timeOffset="42521.43">10243 4545 789 0,'3'-4'359'0,"-3"-1"-51"0,1 2-30 16,-2-1-31-16,-1 0-17 0,0 3-11 16,-1 1-27-16,-1 0 9 0,-1 0 5 0,-1 2-8 15,-9 6-27-15,0 3 10 0,-3 0-12 0,-1 4-8 16,0-1 0-16,0 4 9 0,4-1-8 15,-2 1-15-15,0 0 11 0,-2 0-27 0,3 4 11 16,0-1-9-16,2 2-28 0,-2 0 2 16,4 2-19-16,0-1 2 0,1 3-14 0,2 0-12 15,3 2-7-15,2 1-2 0,4-13-10 0,0 7-3 16,0 2 12-16,18 31-6 0,-7-27-2 16,5 0-8-16,1-1-15 0,3-3-40 0,0-3-26 15,1 1-17-15,1-5-56 0,2 0 5 0,0-2 11 16,1-3-94-16,0-2-57 0,-1-2-29 15,4-2 26-15,0-3-219 0,3 1-38 0,-2-2 30 16,-1-2 51-16,-1-2 33 0,-14 0 12 0,7 0 17 16,28-15 46-16,-21 6 26 0,3-1-2 0,-2-1-13 15</inkml:trace>
  <inkml:trace contextRef="#ctx0" brushRef="#br0" timeOffset="42848.73">10831 4613 537 0,'3'3'350'0,"6"6"13"16,-2 5 0-16,3 2-49 0,-3 4 9 0,3 2-8 15,1 4-22-15,1 5-7 0,0 3-16 0,0 4 2 16,-1 2-30-16,1 2-6 0,-3 4-25 16,-3-4-5-16,-1 1-22 0,-4-2-22 0,-1-19-21 15,0 7-17-15,-17 43-56 0,1-37-59 16,-7 0-68-16,1-1 5 0,-8-2-147 0,-3 1-80 16,-5-2 26-16,0 0-260 0,-7 0 28 0,0-7 51 15,0-3 29-15,-3-3 26 0,1-1 27 16,2-2 19-16,-1 0 34 0,0-2 3 0,0 2-1 15</inkml:trace>
  <inkml:trace contextRef="#ctx0" brushRef="#br0" timeOffset="47054.62">1080 6750 1023 0,'0'0'355'0,"0"0"-48"0,0 0-9 16,-17 9-44-16,9 6-31 0,4 8 36 0,1 0-31 15,-5 3-9-15,5 1-17 0,-2 0-24 16,3 0-29-16,0-1-5 0,0-1-11 0,2-4-18 15,-1 2-11-15,1-14-22 0,0 2-5 16,0 4-40-16,0-3-3 0,0 0-85 0,0-3-22 16,0-2-53-16,5-2-74 0,-5-9 18 0,0-1-265 15,2-3 9-15,-4-2 17 0,4-2 16 16,-2 3 46-16,0-3 21 0,9-17 24 16,-2 10 27-16,-3-1-2 0</inkml:trace>
  <inkml:trace contextRef="#ctx0" brushRef="#br0" timeOffset="47680.85">1099 6500 739 0,'-10'-7'243'0,"3"2"-1"0,-3 2-34 0,2-1-14 16,-3 1-7-16,-1-1-1 0,1 2-12 15,-3 2-26-15,1-1 0 0,6 1 4 0,-5 0-26 16,-3 0 2-16,-14 13 4 0,9-8-23 0,4 3 9 16,-2-1-12-16,0 6-23 0,-2 1 19 15,2-1-37-15,-2 2-6 0,1-2-7 0,4 5-6 16,-5 2 52-16,3 2-26 0,2-1 20 0,-1 5-14 16,3 0-18-16,-3 2-15 0,5 0 10 15,-2 2-1-15,1 2-7 0,4 3-16 0,-3-3 32 16,1 2-5-16,3-1-7 0,3 0-7 15,0-1 6-15,4 0-21 0,-3 0 6 0,1 0 2 16,2 2 7-16,0-19-8 0,0 10-20 0,15 32 19 16,-8-27-8-16,3-2-9 0,3 1 8 0,7-3-2 15,-2-3-8-15,2 0 16 0,3-2-7 16,4-4 2-16,4-2-8 0,-1-3-1 0,1-2-12 16,3-3 15-16,6-7-5 0,-22 0-14 0,13 0 22 15,3 0-25-15,29-15 14 0,-31 8-16 0,-1 0 8 16,3-4-2-16,1-1 8 0,-1 0-9 15,0-2 4-15,0 0-2 0,0-3-2 0,-3-2 4 16,0-1 3-16,-2 0-5 0,-3-3-1 0,-1 2-5 16,-2-1 13-16,-2-3-12 0,-3 1 12 15,0-2-2-15,0 0-11 0,-5 2-4 0,-2-7 22 16,1 2-18-16,-3-3 6 0,-2 1-14 16,0-3 13-16,-7 0-6 0,2-3 4 0,0 2 6 15,-2 17 0-15,0-7-12 0,-18-34 0 16,7 28 10-16,-3 4-15 0,-4 0 3 0,-2 2-10 15,-5 5-18-15,-2 3-24 0,-3 2 5 0,-3 8 6 16,-25-4-73-16,1 7-7 0,10 4-28 16,22 0-22-16,-6 0-35 0,-34 18 21 0,36-11-135 15,6 1-131-15,8 2 11 0,3-2 39 0,6 1 25 16,-1 1-8-16,7-10 77 0,0 6 11 16,11 8 14-16,3-8 24 0</inkml:trace>
  <inkml:trace contextRef="#ctx0" brushRef="#br0" timeOffset="51917">3395 6595 565 0,'0'0'356'16,"0"-14"-61"-16,0 14-34 0,0 0-21 0,0 0-6 16,0 0 6-16,0 0-30 0,0 0 37 0,22 18-13 15,-22-8-21-15,0 7-1 0,0 6-11 0,0 0-15 16,0 4-5-16,0-1-19 0,0 1-20 16,0-1-9-16,-11 25-11 0,11-28-25 15,-1-2 5-15,1-2-13 0,0-11-7 0,0 4-15 16,0 0 0-16,0-2-16 0,0-2-22 0,0 0-34 15,0-2 1-15,0-6-119 0,0 7-29 0,0-7-77 16,0 7 23-16,0-7-256 0,0 0-41 0,0 0 28 16,-10 11 69-16,7-10-6 0,0 1 83 15,-2-4-13-15,1 4 56 0,-2-1-5 0,-11 1 14 16</inkml:trace>
  <inkml:trace contextRef="#ctx0" brushRef="#br0" timeOffset="52299.66">3006 7028 914 0,'-5'0'321'0,"0"1"-13"16,0-1 2-16,0 0-37 0,1 2-32 0,0-2-28 15,2 0-25-15,0 0 26 0,1 0-21 16,2 1 8-16,2 0 1 0,1 1-2 0,4 0-30 15,13 1 0-15,4-1-14 0,7 3-2 0,-1-2-11 16,5 4-11-16,5-5-9 0,3 0-21 16,6 3 1-16,3 0-18 0,1-1-2 15,2 1-16-15,0-1-13 0,0 2 11 0,-2 0-22 16,-6 1 7-16,-1-1-2 0,-7 0-12 16,-2-1-5-16,-6 1-10 0,-2-1-16 0,-1 0 5 15,-4 0-17-15,-2-2-5 0,-7 2-17 0,-3-5-17 16,-3 1 5-16,-5 3-25 0,-1-2-20 15,-2-1 10-15,0 2-57 0,-2-3-40 0,0 0-6 16,-12 3-29-16,5-3-25 0,-8 6 22 0,-4-5-200 16,-4 7-45-16,1-1 26 0,-5 0 35 15,2 1 5-15,-2 2 33 0,-3 1 47 0,2 4 20 16,-2-1 5-16,1 1 2 0</inkml:trace>
  <inkml:trace contextRef="#ctx0" brushRef="#br0" timeOffset="52751.87">3405 7482 947 0,'-2'-4'367'0,"0"1"-50"15,0 0-41-15,-1-3-34 0,1 4 15 16,-1 1-28-16,0-1-7 0,-1 4-19 0,1 1 21 15,1 2-10-15,-4 14-10 0,1 4-19 0,3 3 2 16,-1 2-1-16,2 4-23 0,1 0 6 16,0-1-27-16,0-15-14 0,0 6-2 15,0 6-14-15,0 0-18 0,0-2-11 0,0-1 2 16,0-3-8-16,0-3-15 0,0-4-16 0,0-3-13 16,0-4-45-16,0 0-42 0,0-8-45 15,0 0 9-15,0 6-135 0,0-6-58 0,-3 7 25 16,1-9-255-16,0-1 12 0,-1-1 20 15,2-1 63-15,0 0 39 0,0-2 9 0,1 0 27 16,-3-10 29-16,3 9 41 0,0-6 4 0,11-15 7 16</inkml:trace>
  <inkml:trace contextRef="#ctx0" brushRef="#br0" timeOffset="53084.76">3518 7604 459 0,'4'-2'368'0,"-2"0"-59"16,-1 2-4-16,-1 2-20 0,-1 0-44 0,-1 1-2 15,-2 1-8-15,-5 5-27 0,-3 2-12 0,0-2-23 16,-2 2-18-16,0 0-34 0,-2-1-11 0,2 0 15 16,1-1-14-16,-1 0-10 0,1 0-3 15,1 0-10-15,0 1-6 0,4-5-44 0,-5 6-4 16,5-6-1-16,3 0-5 0,-2 2-1 0,4-3-2 16,0 0-3-16,1 0-2 0,1 1 47 15,1-1-17-15,0-4 11 0,0 0-15 0,0 7 8 16,19 11-8-16,-6-8 23 0,2 0-23 15,-1-1 15-15,3 2-10 0,1-1 0 0,-1-2-25 16,1 2 9-16,1-3-14 0,-2 2-16 0,-3-1 8 16,-1 1-2-16,-3-3-7 0,-2-1 0 0,-2 0-74 15,1-2-15-15,-2-2-26 0,-3-1-34 0,-2 0-15 16,0 0-61-16,0 0 20 0,0-3-232 16,-3 1-18-16,0-2 35 0,-2 0 38 15,-5-5 37-15,-4-2 0 0,-2-2 53 0,1 1 36 16,-3-1-4-16</inkml:trace>
  <inkml:trace contextRef="#ctx0" brushRef="#br0" timeOffset="54013.75">2985 7516 816 0,'-1'-3'224'0,"1"1"-31"0,-1-1 7 0,1 3 8 15,0-1-4-15,0 2-17 0,0 1-8 0,-1 0 6 16,0 3-23-16,2-1 3 0,-1-1-11 16,0 2-2-16,0-1-14 0,0 2-9 0,0-1-12 15,0-2-12-15,0 0 15 0,1 1-24 16,-1-4-10-16,0 0-9 0,0 0-8 0,0 7-7 15,0-7 7-15,0 0-14 0,0 6 10 0,0-6-29 16,0 0 12-16,0 7-9 0,0-7-4 16,0 0 12-16,0 0-1 0,0 0-28 0,0 5 8 15,0-5-13-15,0 0 20 0,-3 9-3 0,3-8-4 16,0 0-3-16,0-1-42 0,0 0-8 16,0 0-1-16,0 0 3 0,0 0 49 0,1 0-27 15,-1 0 1-15,0 0 1 0,1 0-1 0,-2 0 0 16,1 0 2-16,0 0 8 0,0 0 1 15,0-1-32-15,1 1 3 0,-1 0 27 0,1-2 0 16,-1 2-35-16,-1-1-9 0,2 0 32 0,-1 1-28 16,0-2 31-16,-1 1-21 0,1 0 26 0,-1-1-5 15,2 1-1-15,-3-2 4 0,3 2-20 16,-1-3 24-16,0 1-7 0,0 1 0 0,2 0 0 16,-2 0-15-16,2-1 3 0,-3 2 2 15,1-3-20-15,0 1 30 0,1 1 0 0,0-1 0 16,0-1-5-16,-1 4 10 0,0 0-12 0,0-6-6 15,0 6 6-15,0-7 18 0,0 7-28 16,9-15 12-16,-8 10 5 0,0 1 21 0,-1 0-36 16,1 0-4-16,-1 0 21 0,1 1 6 15,0 0 13-15,-1-1-24 0,1 1 9 0,0 1-1 16,-1-1-20-16,1 2 32 0,-1-1-1 16,1-1-1-16,-1 1-2 0,0 0 20 0,2-1-12 15,-2 3 14-15,0 0 4 0,0 0 8 0,0 0-16 16,0 0-4-16,0 0-5 0,0 0 13 15,0 0-5-15,0 0 11 0,0 0-3 0,0 0-7 16,0-7 11-16,0 7-1 0,0 0-22 16,0 0-1-16,0 0-7 0,0 0 11 0,2-8-4 15,-2 7 11-15,-1 1-7 0,0-1 2 0,1 1-2 16,0-2 10-16,1 2-11 0,-1 0 2 16,0 0 15-16,1 0-7 0,-1-1-19 0,1 1 23 15,-1 0-9-15,0 0-12 0,-1 0 7 0,1 0-1 16,0 0-12-16,0 0-3 0,0 2-7 15,0 1 19-15,0 3 3 0,-3 12 0 0,3-7 4 16,0 9 22-16,-10 29 3 0,6-17-3 16,-2-1 1-16,2 3-8 0,-1 2 7 0,-1 1-9 15,0-2-15-15,-1 0 16 0,0 0-14 0,1-2 4 16,0-1-1-16,0-2 3 0,0-2-5 16,2 2-13-16,1-2-17 0,0-7-42 0,-1-3-29 15,2-2-29-15,1 1 10 0,1-17-85 0,0 9-25 16,0-1-6-16,0-1-66 0,0-7 29 0,13 12-192 15,-8-10-33-15,2-2 37 16,-1 0 37-16,15-2 6 0,-10 2 45 0,24-12 27 0,-10 3 19 16,5-3-4-16,5 0 24 0</inkml:trace>
  <inkml:trace contextRef="#ctx0" brushRef="#br0" timeOffset="54345.64">4218 7436 767 0,'4'-5'361'0,"-1"1"-34"16,0 2-27-16,-2 4-39 0,0 3 53 0,1 0 16 15,-1 19-22-15,-1-12-6 0,0 10-23 16,0 4-1-16,0 6-20 0,0 2-36 0,-12 40-19 15,8-32 10-15,-2-4-39 0,0 6 1 0,3 0-17 16,-4-1-24-16,-2-1-12 0,1-2-6 16,0-4-26-16,2-4-4 0,0-1-35 0,2-3-2 15,-2-2-54-15,0-3-42 0,1-5-41 0,2-3 8 16,-2-6-161-16,3-6-95 0,-2-3 30 16,4 0-275-16,0 0 88 0,0 0-8 0,0 0 75 15,-11-10 42-15,11 5 24 0,0 1 3 0,0-1 26 16,-1 1 45-16,0 0 14 0,1 0-57 15</inkml:trace>
  <inkml:trace contextRef="#ctx0" brushRef="#br0" timeOffset="54512.58">4108 8138 262 0,'0'1'539'0,"0"3"-110"0,0-3-66 16,-1 1 0-16,1-2-20 0,0 2-20 0,0-2-59 15,-1 1-12-15,1-1-46 0,-1-1-33 0,0 1-69 16,0-2-12-16,-1 1-183 0,0-3-69 15,-2 1 12-15,1 1-306 0,0-4 21 0,-8-2 48 16,-3 2 26-16,-2-6 15 0,-4 1 45 16,-3-1 14-16,-2-1 16 0</inkml:trace>
  <inkml:trace contextRef="#ctx0" brushRef="#br0" timeOffset="56234.84">5587 8436 809 0,'0'-16'357'0,"0"16"-75"16,13-14 5-16,3-2-60 0,-15 15-22 15,-1 4 36-15,1 0-22 0,-1 4-24 0,-1 12 39 16,1-8-8-16,0 8-5 0,0 5-26 0,0 2-2 15,0 4-20-15,-9 31-16 0,5-33-10 16,0 3-9-16,0-1-14 0,1 1-9 0,1 1-15 16,-1-2-6-16,-1 1-4 0,0-4-22 15,0-2 6-15,1-3-16 0,1-4-11 0,-3-2-1 16,3-6-19-16,1-1-34 0,-1-4-57 0,1-1 6 16,1-4-103-16,0-1-42 0,-1 0-51 15,3-3 23-15,-2-2-229 0,1 0-14 0,5-7 26 16,1-5 26-16,-4 1 27 0,3 2 50 0,-2-1 2 15,1-2 25-15,2 2 14 0,1 0 52 16</inkml:trace>
  <inkml:trace contextRef="#ctx0" brushRef="#br0" timeOffset="56707.62">5849 8555 945 0,'4'-2'325'16,"-1"2"-47"-16,-1 0-12 0,-1 2-32 0,0-1 55 15,0 1-23-15,-2 2-44 0,-1 1-21 0,0 0-8 16,-7 8-11-16,-1 2-34 0,-4-2-10 16,-1 1-11-16,0-1-25 0,-2-1 1 0,2 2-4 15,-4-2-14-15,2-3-9 0,1 0-24 16,0 2 17-16,-1-1-15 0,1-5-8 0,1 3-4 16,4-4-14-16,0 0 16 0,4-3-12 0,0 1 1 15,1 0-11-15,-1 1 15 0,5-2-17 0,-1 0 8 16,-1 0-20-16,1 1 3 0,0-2-16 15,1 0 10-15,1 0-3 0,0 2 14 0,1 1 7 16,0-3-14-16,0 0-5 0,0 0 10 16,0 7 17-16,16 12-14 0,-3-9 22 0,-2-1-1 15,4 6 22-15,2-5-5 0,1-1 3 0,0 2-1 16,4-3-2-16,-1 5-13 0,-2-4 2 16,2 1 3-16,-2-4-2 0,-1-1-12 15,0 1-1-15,-2-5-14 0,-1-1 7 0,-15 0 2 16,12 0 0-16,1 0-1 0,9-11-2 0,-14 7-4 0,-1-1-1 15,4-3-3-15,-1-1-12 0,-4-1 1 16,-1 1-22-16,-3 1-8 0,0 1-15 16,-2 0-18-16,0 1-23 0,0 6-15 0,0 0 9 15,0-7-83-15,0 7-34 0,0-8-28 0,-13-3-51 16,8 8 30-16,0-1-227 0,2 2-12 0,-1 0 80 16,1 1 9-16,1-1 35 0,0 0 22 15,2 2 3-15,0 0 41 0,5 0 24 0,2 0-14 16</inkml:trace>
  <inkml:trace contextRef="#ctx0" brushRef="#br0" timeOffset="57106.21">6533 8719 277 0,'-2'-2'395'15,"2"1"-75"-15,-2-1-26 0,1 0 2 0,-1 1-14 16,1 1-33-16,0-1-29 0,0 1 36 16,0 0-21-16,-1-2-27 0,2 2 15 0,0 0-43 15,0 0 12-15,2 0 6 0,-1 0 0 0,2 0 12 16,2 2-5-16,0-2-18 0,16 2-3 15,-12-2-5-15,9 0-36 0,3 0-12 0,26 6-1 16,-19-4-20-16,2 0-6 0,-2-2-19 0,0 2 1 16,-1 3-2-16,-3-4-24 0,-3 2-6 0,0-2-33 15,-7 1-42-15,-1-2-23 0,-5 2-55 16,0-1 8-16,-1 0-93 0,-3 0-16 0,-1-1-35 16,-2 2-33-16,0-2 23 0,-3 0-242 15,1 1-33-15,-2 0 64 0,0 0 43 0,-3 0 15 16,-2 1 33-16,-6 2 20 0,-5-1 20 15,1 3 43-15,-2 0-29 0,1 0 16 0</inkml:trace>
  <inkml:trace contextRef="#ctx0" brushRef="#br0" timeOffset="57373.92">6508 8923 385 0,'-4'3'425'0,"1"0"-57"15,1 0 6-15,0-2-50 0,2 2 53 0,0 0-28 16,2 2 1-16,1-5-27 0,1 5-35 15,3-3-3-15,9 6-34 0,3-1-11 0,1 0-12 16,2 1-33-16,1-4-10 0,2-2-23 16,2 5-7-16,-3-2-22 0,2 1-13 0,-2-4-21 15,1 1-12-15,-5 0-11 0,3 1 11 0,-4-2-47 16,-5-2-8-16,-1 0-46 0,-4 0-36 16,-9 0-52-16,0 0 12 0,8 0-129 15,-8 0-39-15,9 0 23 0,-9 0-270 0,12-9-22 16,-11 6 27-16,-1-1 14 0,1 0 76 0,-1-1 11 15,2-1 47-15,3-8 25 0,7-1 24 16,4 3 13-16,7-3 26 0</inkml:trace>
  <inkml:trace contextRef="#ctx0" brushRef="#br0" timeOffset="57850.66">7636 7942 939 0,'4'-2'363'0,"1"2"-12"0,-1 0-47 15,0 2 29-15,0 1 8 0,1 12-8 16,3-1-16-16,-2 3-22 0,-2 5-15 0,-3 1-42 15,1 2 10-15,-2 2-30 0,0-13-14 16,0 6-40-16,0 4-6 0,-11 25-19 0,6-24 4 16,-1-3-40-16,3-2 15 0,0-3-30 0,0-3-10 15,1-4-43-15,0-1-27 0,0-3-43 16,2-2-50-16,0-4 10 0,0 0-168 16,0 0-77-16,3 5 28 0,-1-7-235 0,2-1-3 15,0 1 50-15,8-6 43 0,2-1 47 0,0 0-16 16,4 1 54-16,2-1 20 0,3 1 34 15,-2 0 22-15,3 1 7 0</inkml:trace>
  <inkml:trace contextRef="#ctx0" brushRef="#br0" timeOffset="58344.63">8131 8103 573 0,'11'-15'356'16,"-3"-2"-33"-16,1-1-3 0,-2 0-51 0,-3 1-33 15,0-1 33-15,-2 1-4 0,-1 4-20 0,-1-1-29 16,0 6-1-16,0-2-29 0,0-1-18 15,-13-11-2-15,8 14-21 0,-7 1-25 0,3 2-2 16,-1 5-16-16,10 0-2 0,-15 0-7 16,-18 12 12-16,14-1-2 0,-2 5 0 0,2 2-19 15,3-3 5-15,0 5-11 0,3-2-8 0,-2 2 3 16,3 1-21-16,-1-1-4 0,6-2 9 0,3-2-5 16,2-2 0-16,2-14-3 0,0 10-16 15,0-2 4-15,16 10-8 0,-8-13 7 0,1-4-15 16,0-2-1-16,-9 1-8 0,15 0 8 15,2 0-11-15,19-15-1 0,-18 7-25 0,0-3-2 16,0-5-3-16,0 2-13 0,0-3 13 0,-3 2 1 16,1-2-10-16,-4 5 3 0,-1-2 7 15,-1 1 2-15,-2 6-1 0,-3 2 7 0,0 1 9 16,-3-1-20-16,0 4 4 0,1 0 6 0,-3 1 20 16,0 0-2-16,0 0 15 0,1 8-1 0,-2-1 11 15,1-1 24-15,-4 13-1 0,4-9 15 0,0 6 12 16,-10 22-10-16,8-14-3 0,1 0 1 15,-3 1-6-15,2-4-17 0,1 3 6 0,0-5-12 16,-1 1 5-16,1-1 0 0,0-5-28 16,0-3 6-16,-1 0-10 0,2-4-24 0,0-7-33 15,0 0-32-15,0 6-48 0,0-6 13 16,0 0-142-16,0 7-37 0,0-7 27 16,9 6-257-16,-4-7-16 0,-1-1 37 0,1 0 45 15,9-4 18-15,3-2 35 0,4 1 42 0,6-3 14 16,4 4 54-16,1-1 23 0,5 1-12 15</inkml:trace>
  <inkml:trace contextRef="#ctx0" brushRef="#br0" timeOffset="59064.8">10289 7957 906 0,'-2'-4'303'0,"1"1"-6"0,0 1-19 16,-1 1-21-16,0-1-33 0,0-1-26 0,0 3-8 16,1-2-4-16,-2 5-21 0,0-1 38 15,0 2 1-15,-2 11-6 0,-2 6 3 0,-1 0 4 16,1 8-12-16,1-3-13 0,0 2-1 16,-2-5-13-16,-1 5-2 0,0 0-16 0,0-6-24 15,-1-1 2-15,1-1-22 0,-1 1-21 0,-1-5 14 16,4-3-7-16,-3-1-6 0,0-2-18 0,0-6-3 15,2 1 4-15,1-2-12 0,0-3-15 16,1 3-4-16,6-3 7 0,0 0-3 16,-7 0-3-16,7 0-8 0,-13-11-12 0,11 7 15 15,-2-1-17-15,2 0 9 0,2-2 1 0,0 3-12 16,1-2-6-16,2 2-10 0,0 0 8 0,8-4-3 16,-1 2-5-16,5 0 19 0,3 3-17 0,1 3 9 15,3 0-2-15,-10 0 2 0,7 0-1 16,5 0-5-16,1 0-13 0,2 0 24 0,-1 0-8 15,25 9 3-15,-40-9-25 0,5 0-14 0,1 0-43 16,-1 0-28-16,15-9-38 0,-17 4 14 16,-2 1-122-16,-4-1-30 0,-4 0-45 0,0 0 28 15,-3-1-248-15,-1 2 28 0,0 4 36 0,0-7 32 16,0 7 35-16,0-9 48 0,-12-13 1 0,6 8 34 16,-1 1 28-16,-1 3 18 0,3-1-3 15</inkml:trace>
  <inkml:trace contextRef="#ctx0" brushRef="#br0" timeOffset="59278.37">10408 8053 431 0,'-2'-2'404'0,"-1"1"19"16,1 2-63-16,0 0 48 0,-2 3-20 16,-3 9-11-16,-1 1-16 0,2 4 2 0,-2 3-13 15,2 2-41-15,0 2 27 0,2 4-52 0,-4 0 13 16,1-3-30-16,2 1-53 0,0-1-23 0,-2 2-8 16,2-2-34-16,1-3 1 0,-2 0-33 0,2-4-30 15,-1 1-10-15,2-3-94 0,-1-2-54 16,0-4-57-16,2-1 12 0,1-4-162 0,-3 0-84 15,2-1 34-15,1 0-249 0,0-2 31 16,-2-1 48-16,0 1 33 0,1-1 41 0,-2 0 20 16,0-1 32-16,-2 1 30 0,-1 0 34 0,-11 5 14 15,0 0 8-15,-4 2 1 0</inkml:trace>
  <inkml:trace contextRef="#ctx0" brushRef="#br0" timeOffset="60219.49">7587 9035 379 0,'2'-6'234'0,"-2"1"-43"15,0 2-14-15,0-1 1 0,1 2-12 0,0-3-10 16,-2 2-6-16,2 1 10 0,-1-3-21 15,0 2 0-15,2-1 17 0,-2 1-26 0,0-1 6 16,0 4-9-16,0 0 12 0,0 0-13 16,0 0 26-16,0-8-16 0,0 8-15 0,0 0-14 15,0-5 46-15,0 5-13 0,0 0-20 0,0-7 3 16,0 7-23-16,0 0 11 0,0 0-8 16,0-5-9-16,0 5-13 0,0 0-17 0,0 0-16 15,0 0 17-15,0 0-7 0,0 0-1 0,0 0-27 16,0-7 17-16,0 7-22 0,0 0 6 15,0 0 6-15,0 0-7 0,0 0 9 0,0 0-8 16,0-7 1-16,9 2-6 0,-9 4 9 0,0 1-6 16,0 0 7-16,1 0-5 0,-1-1-1 15,0 0 4-15,-1 1-12 0,2 0 8 0,-1 0-8 16,2 1-10-16,-2 3 14 0,1 1 6 0,0 0 22 16,-2 2 7-16,2 16 10 0,-1-10 9 15,0 7-5-15,0 2 9 0,0 7 3 0,0-3 0 16,0 4-2-16,-12 27-10 0,8-30-6 0,0-3-2 15,1 1-15-15,1-4 2 0,0-3-6 16,-1-3-10-16,2 0 4 0,-2-3 1 0,3-12-30 16,0 7 5-16,0-1-34 0,0-6-20 0,0 8-54 15,0-8-64-15,0 0 13 0,0 0-147 16,6 8-48-16,-2-10 29 0,0-2-284 0,9-4 41 16,1-2 36-16,0 0 37 0,2 1 36 15,0-4 73-15,2 5-7 0,4-5 47 0,0 9 19 16,-1-4 29-16,5-2 2 0,-1 3 2 0</inkml:trace>
  <inkml:trace contextRef="#ctx0" brushRef="#br0" timeOffset="60667.19">8052 9167 280 0,'12'-10'447'0,"-2"-3"-72"0,1 4-59 0,-2-3-40 16,-4 0-34-16,0 0 92 0,-3-1-31 16,-1 4-14-16,0 1-11 0,-1 8-19 0,0-8-32 15,0 3-36-15,0 5-3 0,-19-21-27 16,8 15-13-16,0 5-25 0,-1 1 0 0,3 0-12 15,-5 0-12-15,-21 16-11 0,18-7-14 0,-3 3 6 16,5 0-21-16,-1 1 2 0,3 1-3 16,2-2-2-16,3 0-13 0,1 4 5 0,4-3-9 15,2-3-8-15,1-10 6 0,0 7-12 0,11 15 5 16,-2-9-1-16,5-2-3 0,-1 1-4 16,1 0-1-16,4 1-1 0,-1-3-9 0,2 1-8 15,-4-1 8-15,0 2 1 0,-3-2-3 16,-2 2 3-16,-3-5-7 0,-3 0-5 0,-1 0 14 15,-2-1-8-15,-1-6 14 0,0 0 0 0,0 7-5 16,0-7-5-16,-15 12 16 0,9-10-6 0,-1-2-11 16,0 3 13-16,-1-3-1 0,-1 0-10 0,-4 0-2 15,-2 0 11-15,-16-14-19 0,18 8 3 16,0-3 4-16,4-2-9 0,3 2 5 0,3-4-10 16,1 5 3-16,2 8 4 0,0-13-12 15,11-13 3-15,-3 13-12 0,4-1-17 0,0 2-15 16,4-2-26-16,1 4-22 0,5-2 8 0,3 2-105 15,-1 0-42-15,3 1-28 0,4-3 22 16,2 7-288-16,5-3 33 0,-1 1 39 0,3 2 35 16,3 0 39-16,0 1 45 0,6 1-31 15,-2 1 64-15,6 0-2 0,-28 2 33 0,16 0 36 16</inkml:trace>
  <inkml:trace contextRef="#ctx0" brushRef="#br0" timeOffset="61699.02">10356 9144 477 0,'0'0'253'0,"0"0"-40"0,14 0-6 16,-14 0-24-16,0 0 10 0,0 0-12 0,0 0-18 16,0 0-19-16,0 0 3 0,0 0-1 15,0 0-7-15,0 0-6 0,21-4 30 0,-21 2 12 16,0-1-36-16,-1-1-16 0,1 1 45 15,0 1-1-15,0-2-1 0,0 0-2 0,0 1 3 16,0 3-10-16,0 0-7 0,0 0-1 0,0 0-19 16,0 0-14-16,-3-8-4 0,2 9 22 15,-1 2-5-15,1 2 30 0,-4 12-17 0,0 2 18 16,0 1 3-16,-2 2-15 0,2 2-17 0,0 1 27 16,1-1-9-16,0 2-19 0,-1-2-5 15,0-1-25-15,1 2-6 0,2-5 7 0,-1-3-27 16,2 0 8-16,0-5-10 0,-1-1-24 0,1-4 11 15,0 1-24-15,0-5-5 0,1 2-4 0,0-2-99 16,0-3-44-16,2 1-37 0,-1-3-77 16,1 0 22-16,-1-1-120 0,2 1-61 0,0-2 37 15,1 0-234-15,6-5 20 0,1-1 54 0,3 1 32 16,-1-1 32-16,5 1 45 0,0 3 10 16,4-1 33-16,2 2 20 0,5 0 41 0,-5-1 42 15,4 0-25-15</inkml:trace>
  <inkml:trace contextRef="#ctx0" brushRef="#br0" timeOffset="62149.23">10754 9238 940 0,'4'-16'338'15,"-2"3"-4"-15,-2 0-49 0,0 13-34 0,0-14 40 16,0-1-30-16,-11-14-15 0,5 15-17 16,2 1-15-16,-1 6-31 0,-3 2-15 0,1 0-18 15,1 5 1-15,-2 0-21 0,-1 0 10 0,-18 14-23 16,8-4 11-16,2 3-15 0,0 3 9 0,-1 1-3 15,3 0-4-15,1 1-14 0,2 1-14 16,2-2 0-16,4 1-20 0,1-4 10 16,3-3-14-16,2-2-5 0,0-9-9 0,0 6 13 15,0-6-20-15,11 11-5 0,-4-10-5 0,-1-2 11 16,1 0-13-16,11-2-27 0,-2-4-9 16,2 0 2-16,-1-1-11 0,0-4-4 0,-1 0-15 15,0 1-3-15,-2-3 6 0,0 2 8 16,-1-2 2-16,0 4-3 0,-5 3 10 0,-2 0-19 15,-2 4 13-15,0 1 0 0,0 2 14 0,-4 0-6 16,0 0 24-16,5 12 24 0,-5-6 9 0,-2 13 12 16,2-8 7-16,0 5-6 0,0 5 15 15,0-1 5-15,-12 30-20 0,9-26-3 0,-1 1-3 16,0-2-14-16,2 0 7 0,-1-4 7 0,1-5-20 16,0 3-1-16,0-5-29 0,0-1-10 15,1-5-13-15,0-3-56 0,1-1-48 0,-1-2-29 16,2 0 14-16,0-2-132 0,-1-1-55 0,0-3 30 15,1 0-254-15,3-9 27 0,-4 6 51 16,6-18 4-16,-2 5 86 0,1-2 3 0,-3-1 31 16,1-5-25-16,-1 1 68 0,2-3 17 15,-2-2 30-15</inkml:trace>
  <inkml:trace contextRef="#ctx0" brushRef="#br0" timeOffset="63183.52">10548 7683 600 0,'-3'-1'284'0,"0"0"-14"0,1 0-26 16,-1 0 1-16,0 0-33 0,2 1-37 15,-1-1-1-15,0-1-7 0,1 2-27 0,0 0-10 16,0 0 21-16,2 2-3 0,1-1-1 16,2-1-14-16,0 1-14 0,1 1 15 0,14 3 5 15,2-2-11-15,0-1-2 0,4 2-18 0,5 0-26 16,-1 0-5-16,1 0 8 0,2 0-18 15,1 0-4-15,4-1-10 0,1 1-1 0,0-1-3 16,-1-1-9-16,-2 0 4 0,-2 1-2 16,3-2-11-16,-10 3-3 0,0-4-2 0,-4 2-16 15,-3-1 19-15,-5 0-33 0,-4 0 21 0,-1-1-2 16,-3 2 5-16,-1-1-30 0,-2 0 33 0,0 2-18 16,-1-3 0-16,0 4 1 0,-2-1 2 15,1-1-26-15,-1 1 11 0,0 2 12 0,0 0-9 16,1 2 4-16,-1-7 13 0,0 0-2 15,0 8-1-15,0 6-3 0,0 3 10 0,0 1 6 16,0 0 8-16,0 1-7 0,0 3 11 16,0 0-10-16,-15 24 8 0,13-17-1 0,2 0 2 0,-1 0 10 15,-1 3-7-15,1 1 7 0,1-2 4 16,-1-1-12-16,-1 3 4 0,2 2 1 0,-1 0-2 16,0 2 23-16,-1-1-12 0,-1 1 9 15,2 2-16-15,-1-2 9 0,0 0 8 0,-1-1 4 16,-1 1-17-16,0 0 15 0,-1 3-17 0,-1 2 3 15,-2 1 14-15,2 1-4 0,-1 0-24 16,0-1 12-16,-3 2-8 0,-1 1 8 0,4-1-22 16,-2 2 6-16,2-3-4 15,0-1 7-15,-1-3 0 0,3 1-7 0,-3-2-6 16,3-1-8-16,0 0 4 0,0-2 8 0,2 2-17 16,-1-5 17-16,-1 2-11 0,2 1-8 0,-1-3 8 15,0-1-2-15,4-15 8 0,0 7-2 16,0 4 6-16,0 2-23 0,0-2 4 15,-10 27 9-15,9-29-9 0,1-2-9 0,0-14 9 16,0 7 2-16,0 0-4 0,0 0-5 16,0 0 4-16,0-3 7 0,0-2-10 0,0-2 2 15,0-1 10-15,0-1-1 0,0-3-5 0,0-5-9 16,0 7 29-16,0 1-30 0,0-8 7 0,0 9 4 16,-10 4 4-16,-1-2-1 0,-1-2 7 15,-3 1-8-15,1-3-1 0,-3 1-12 0,4-1 15 16,-4 0 1-16,-1 1-12 0,1-1-9 0,-2-2-26 15,0 0-33-15,-2-3-47 0,2-1-60 16,3 2 17-16,-5-3-149 0,11 0-59 0,-7 0 33 16,-21-11-281-16,14 3 71 0,-1-2 67 15,3-1 21-15,-4-4 58 0,1-2-16 16,-1-2 51-16,-2-1 5 0,3 0 63 0,-3-1 25 16,1-2-36-16,-2 1 66 0</inkml:trace>
  <inkml:trace contextRef="#ctx0" brushRef="#br0" timeOffset="64432.89">7169 7600 602 0,'8'-1'298'0,"-1"-2"-26"16,0 3-18-16,-2-1-9 0,0 0-17 16,0 2-11-16,1-2-31 0,-2-1-10 0,1 0-30 15,-5 2-1-15,0 0-5 0,0 0-11 16,13-7 1-16,-11 6-22 0,0-2-9 0,1 2 5 16,-3-2-16-16,-2 2-4 0,0 0-22 0,-2 0 0 15,-2 0 6-15,-2 1-21 0,-11 2-3 0,8-2-22 16,-24 9 11-16,12-2-10 0,-2 3 7 0,1-3-10 15,2 3-16-15,1 3-4 0,1 1 29 16,2 0-21-16,-2 0 8 0,7 1-1 0,-1 2-13 16,3 0 30-16,-1 2-4 0,3 3 27 15,1 0 4-15,1-1 5 0,2 2-12 0,2-1 6 16,2 3-1-16,1-2-6 0,0 3-6 0,0-13 5 16,0 5-17-16,12 30 20 0,-7-21-14 0,-2 0 2 15,2 3-13-15,-1-2 12 0,0 1-11 16,2-2-1-16,-4 2-6 0,0-2 9 15,-2 1-5-15,0 1-7 0,2-1 3 0,-1-2 7 16,-1 2-1-16,0-15-6 0,0 7-5 0,0 3 11 16,0 2-7-16,0 0-6 0,0 1-9 15,0-1 7-15,0 1-1 0,-13 27-3 0,10-26 2 16,1-1 0-16,-1 1-1 0,1 0-7 0,-1 1 6 16,1-4-9-16,1 4 8 0,1 0-6 15,-2-5-9-15,2-10 13 0,0 7 0 0,0 2 3 16,0-1-9-16,0 1 7 0,0 2-4 0,0 1 3 15,0 1-3-15,11 26 0 0,-8-29 4 0,0 4 7 16,2-3-9-16,-1 0-6 0,0 0 1 16,-2 1 7-16,1-1-5 0,0-3-3 0,-2 1-5 15,1 0 15-15,0 0-3 0,-1-1-1 0,1-1 6 16,0 0 4-16,-1 0 0 0,2 1 3 16,0-5-8-16,-1 4 12 0,-1-3 8 0,3 0-7 15,-2-4-4-15,3 2-9 0,-3-2 5 0,-2 1 5 16,0-2 2-16,2 5-18 0,2-2 9 15,2 2 6-15,-1 0-4 0,-2-1-5 0,3-1 9 16,1-2 11-16,1 1 7 0,2-2-12 16,3 0 4-16,1-3 17 0,4 4-17 15,4-4-6-15,1 3 12 0,-1-2 3 0,5 0 4 16,-1-2-10-16,0-2 1 0,0 2-7 0,0-1 4 16,0-2-29-16,-1-3 24 0,0 4-14 0,0-2 8 15,0-4-23-15,-3 4 22 0,-4 0-15 16,-4-2 4-16,-5 0-16 0,-1-1 7 0,-1-1-23 15,-1 1-15-15,-1-1-13 0,-2 0-38 16,-3 0-29-16,0 0 10 0,0 0-125 0,0 0-43 16,3-6-55-16,-4 3 28 0,-2 2-243 0,1-3 33 15,-1 1 33-15,-1 3 54 0,-4-9 18 16,-3-1 14-16,1-1 39 0,-2 2 47 0,1-3 17 16,2-4 8-16,-1 1-10 0</inkml:trace>
  <inkml:trace contextRef="#ctx0" brushRef="#br0" timeOffset="66988.33">5525 10664 241 0,'0'0'218'0,"0"-12"-26"16,0 12-24-16,0 0-9 0,-22-29-20 0,22 23-2 15,0 3-18-15,0-2 1 0,0 1-4 16,0 1-10-16,0 0 3 0,0 3 14 0,0 0-11 16,0 0-10-16,0-7 3 0,0 7 25 0,0 0-17 15,0-7 11-15,0 7 4 0,0-7-16 16,0 7 11-16,0-8-2 0,0 8-6 0,0-6 4 15,0 6-5-15,0-8-12 0,0 8 26 16,0-6-13-16,0 6-8 0,0 0-17 0,0-7 1 16,0 7 10-16,0 0-4 0,0 0-17 0,0-7 11 15,0 7-22-15,0 0-3 0,0 0-19 0,0 0-3 16,9-11 1-16,-8 13-4 0,-1 2 14 16,1 1-3-16,-1 1-2 0,-1 13 1 0,1-8 19 15,0 8 8-15,0 7-17 0,0 2 11 16,0 2-6-16,-11 33-3 0,7-32-11 0,1 2 8 15,-1-3-18-15,-1 3-4 0,0-4 2 0,-2-1 4 16,2 3-17-16,-1-4 3 0,3-4-4 16,-1-2-6-16,1-2 12 0,0-2-20 0,-1-6 2 15,2-4-3-15,1 1 10 0,0-1-28 16,-1-4-37-16,0-2-38 0,1 1 10 0,-1-1-119 16,2-1-44-16,0 0-64 0,-2-11 26 0,3 3-250 15,0-9 44-15,-1 9 37 0,9-20-11 16,0 6 47-16,-4 2 35 0,0 3 35 0,2-3 2 15,-1 2 30-15,1 1 25 0,1 0 1 16</inkml:trace>
  <inkml:trace contextRef="#ctx0" brushRef="#br0" timeOffset="67355.32">5700 10692 315 0,'6'-3'409'15,"-2"0"-75"-15,-2 3-38 0,0 0-11 0,-1 3-8 16,0-3-36-16,-1 4-11 0,-2 1-16 15,-1 0-26-15,-2 7-21 0,-7 3-17 0,6-1-16 16,-6-1-15-16,-1 1-13 0,-2-2-12 0,1-1 12 16,1 2-11-16,0-2-9 0,0-2-7 15,3 3-19-15,1-6-7 0,1-2-5 0,1 0 8 16,2-1-6-16,1-1-3 0,1 2 1 16,1-1 8-16,0 0-17 0,1 1-18 0,-2 0 10 15,3 0-3-15,0-2 27 0,0-2-4 0,0 0-1 16,0 8-4-16,0 3 17 0,18 13-10 0,-8-12 2 15,1-1-3-15,2 1-10 0,0 0 1 16,-1-1-2-16,-2 0-6 0,4 0 0 0,-5-2-12 16,0-1-2-16,0 0 8 0,1 1 1 0,-5-4-16 15,2 1 6-15,-2-2-21 0,-2-1-2 16,-2-1-56-16,1 0-2 0,0-2 5 0,-1 1-88 16,1-1-65-16,-2 0-24 0,0 0 26 0,0 0-221 15,0 0-42-15,4-12 28 0,-5 6 38 16,-1 1 14-16,1-2 33 0,-1 3 20 0,-1-2 27 15,0-8 37-15,-5 2-44 0</inkml:trace>
  <inkml:trace contextRef="#ctx0" brushRef="#br0" timeOffset="67840.62">5181 10512 707 0,'2'-5'344'0,"0"3"-27"0,-1-1-15 0,0 1-55 15,1-1-30-15,0 1 13 0,0 1-39 0,0 0-4 16,-2 1-20-16,1 2 19 0,2-1 8 16,-1 1 5-16,-1 3 0 0,0 2-7 0,1 10-6 15,2 2-7-15,-3 7-3 0,1 4-21 16,0 3 10-16,-2-18-27 0,0 10 10 0,0 5-24 16,0 2-3-16,0 4-4 0,0-1-10 0,-13 37-29 15,10-32-8-15,-2-3-4 0,1 1 2 0,1-3-18 16,-2 0 9-16,-1-2-14 0,3-1 2 15,-2-6-14-15,1 1 12 0,1-3-1 0,-2-8-9 16,4 1-31-16,-1-4-22 0,-2-4-3 16,4-2-34-16,0-1-22 0,0-2-40 0,0-4 9 15,0 0-90-15,0 0-30 0,0 0-8 16,7 8-28-16,-4-9-27 0,1 0 31 0,0-2-244 16,1 0 20-16,1 0 32 0,7-5 59 15,2 0 11-15,3-5 20 0,0 2 45 0,1 0 6 16,2-3 29-16,2 3-14 0</inkml:trace>
  <inkml:trace contextRef="#ctx0" brushRef="#br0" timeOffset="68322.9">5967 10490 759 0,'1'-1'292'0,"0"-2"-24"15,-1 3 26-15,1-1-2 0,0 0-31 0,-1 2-33 16,-1 0 12-16,0-1 2 0,1 3-5 0,-1 1-16 15,-1 1-6-15,0 2 3 0,1 0-10 16,1 3-7-16,-4 29 0 0,4-10-5 16,-3 2-5-16,2 0-27 0,-1 2 2 0,0 0-16 15,0 3-5-15,-1-1-31 0,0 0-3 0,-1-1-8 16,2 2-5-16,-4 1-18 0,1-5-3 0,1 2-5 16,-1-2-8-16,-1-5-10 0,0 0-8 15,1 0 0-15,2-3 4 0,1-5-5 16,-2-1-23-16,2-4 24 0,1-5-23 0,1 0-21 15,-2-2 7-15,2 0-14 0,0-5-34 0,0 1-22 16,-1-3-24-16,1 1-28 0,-1 1-27 0,1-1 14 16,-1-1-90-16,1 0-31 0,0 0-24 15,0 0-22-15,0 0 28 0,0-4-161 0,1 3-87 16,0-1 47-16,0 0 8 0,2-1 54 16,1 1 34-16,9-4 29 0,3-3 34 0,6 4-17 15,6-2-6-15,3-2 49 0</inkml:trace>
  <inkml:trace contextRef="#ctx0" brushRef="#br0" timeOffset="68708.94">6847 10843 304 0,'-1'-1'436'0,"-1"1"-59"0,2 0-44 16,0 0-12-16,0-2-31 0,-1 2-34 0,1-1 28 15,0 1-20-15,0 0-2 0,0-2-29 16,1 2-8-16,-1 0-3 0,3 2-5 0,-2-2 19 16,1 3-10-16,3-1-1 0,7 5-17 15,4-2-11-15,0 2-15 0,4 2-11 0,2-3-11 16,3 1-29-16,0-2-7 0,0 2-7 15,-1-2-3-15,2 2-12 0,-1 1-29 0,-3-1 3 16,-1-3-15-16,1 0-27 0,-6 0-46 0,-3-3-26 16,-4 0-25-16,-9-1-56 0,6 0-23 15,-6 0 12-15,7 0-137 0,-7 0-71 16,0 0 31-16,9 1-268 0,-12-2 28 0,-3 1 60 16,0 0 41-16,-2 1 43 0,-15 0 15 0,10-1 42 15,-6 0 15-15,-28 12 26 0,18-7 32 16,1 2-22-16</inkml:trace>
  <inkml:trace contextRef="#ctx0" brushRef="#br0" timeOffset="68951.64">6768 11108 827 0,'-6'4'413'0,"3"-1"27"16,2 1-5-16,1 0-17 0,1 0-2 0,-1-2-29 16,3 1-3-16,1 1-46 0,7 7 20 0,6-4-28 15,0 2-28-15,4-3-41 0,3-2-31 0,1-2-9 16,-12-2-33-16,9 0-15 0,5 0-37 15,1 0 19-15,0 0-32 0,-1 0-12 0,0 0-108 16,25 10-32-16,-30-9-42 0,-16-1-47 16,3 0 12-16,1 0-200 0,-3 0-76 0,-7 0 34 15,7 0-253-15,-7 0 49 0,6-7 36 0,-7 6 57 16,-4 1 24-16,-1 1 46 0,-2-2 26 16,-11 0 27-16,9 1-30 0,-5 0 94 0,-3 0-13 15,2 0 28-15</inkml:trace>
  <inkml:trace contextRef="#ctx0" brushRef="#br0" timeOffset="78127.19">7669 10665 454 0,'0'-16'242'0,"0"16"-33"0,20-29-20 15,-20 23-7-15,0 2-18 0,-1 0-13 0,0 0 5 16,1-1-3-16,0 2-9 0,0 3-19 16,0 0-3-16,0 0 4 0,0-7 6 0,0 7-12 15,0-7-15-15,0 7 11 0,0-5-30 0,0 5 35 16,0 0-20-16,0-7-21 0,0 7-1 0,0 0-8 16,0-8-6-16,0 8 18 0,0 0 3 15,0 0-16-15,0-7 5 0,0 7-7 16,0 0-8-16,0 0-6 0,0 0-6 0,0 0-20 15,0-5-2-15,0 5 12 0,0 0-3 16,0 0-4-16,0 0 14 0,2-6-1 0,-1 6 0 16,-1 2-3-16,1 0 4 0,0 1-6 0,-1 1-8 15,1 0 9-15,0 2 1 0,1 0-5 0,-2 2 0 16,3 9 4-16,-3 0 16 0,0-2-21 16,0 6 2-16,0-11-6 0,0 5 16 0,0 3-12 15,0 3-5-15,0 0 0 0,0 1 3 16,0 0-6-16,0-1 1 0,0 1-4 0,0-2-9 15,0 2-4-15,0-1 10 0,0 1-8 0,0 0-9 16,0 0 14-16,0-1-2 0,0 2-8 0,0-1 6 16,0 1-3-16,0 1 16 0,0 1-7 15,3 20 9-15,-1-25-13 0,-2 0 5 16,0-2-4-16,1 2-1 0,0-8 2 0,0 1-6 16,2 3-4-16,-3-5 0 0,3 5 4 0,-1 2 16 15,2-2 0-15,-1-1-4 0,-1-2-5 0,2 2 2 16,0 2 6-16,0-2-8 0,-1 0 4 15,-2-2-3-15,4 4-9 0,-3 0 1 0,-1-2 2 16,2 2-10-16,-2 0 7 0,1 3-3 0,-2-2-1 16,5 2 1-16,-4 0-5 0,0-1 0 15,0-2 9-15,0-2-15 0,1 3 4 0,-2-1 10 16,0 2-7-16,3-2 9 0,-3-3-2 0,2-2-9 16,-2 0 2-16,1 7-3 0,0-1 21 15,-1-5-4-15,0-1 1 0,0-1-15 0,0-2 4 16,0 3 3-16,0 5 4 0,0-3-3 15,0 2-1-15,0 1-6 0,0 1 9 0,0 1-16 16,0 1 11-16,0-1-5 0,0 2 1 0,0-1 0 16,0-1 10-16,0 0-7 0,0 1-14 15,0-5 6-15,0-1-9 0,0-1 4 16,0 2 15-16,7-1-7 0,-7-2-9 0,0-2 9 16,0 0 1-16,0-2 1 0,0 0-6 0,0-2-4 15,0 2 12-15,0 4-1 0,8 3-3 0,-8 2 2 16,0-2-16-16,0 0 11 0,11 15-4 0,-11-10 7 15,1-6 8-15,-1-5-13 0,0 4-3 16,0 4-1-16,0 2 9 0,0-4-10 16,0 2 5-16,0-3 1 0,0 3-5 0,0-1 6 15,0-2-2-15,0-1-7 0,0-2 15 0,0-2-11 16,0 0 14-16,0 4 0 0,0 0-3 16,0 0-11-16,0-4-1 0,0 1 2 0,0-2 3 15,0 1-4-15,0-1 18 0,0 6-14 16,0 1-4-16,0 4 7 0,-7 1-11 0,-3 23 9 15,8-21 7-15,1 0-1 0,-1 1 1 16,1-1-11-16,0-2-2 0,1 2 6 0,-1-3 8 16,1-4-13-16,-1-1 7 0,-2 1-11 0,3-10 3 15,0 4 6-15,0-2 15 0,0 3-12 16,0-3 10-16,0 1-6 0,0 1-4 16,0-1 0-16,0 6-13 0,0 3 5 0,0 2 15 15,0-2-1-15,0 0-21 0,0 2 3 0,0-4 14 16,0 2 4-16,0-5-2 0,0 0-13 0,0-4 13 15,0-1 6-15,0-7-1 0,0 7-6 0,0-7 7 16,0 0-6-16,0 8 0 0,0-8-13 16,0 0 18-16,0 0-18 0,-1 7 17 0,0-7-14 15,1 0-11-15,0-1 8 0,0-1-5 0,-2 0-13 16,2 0-19-16,-2 2-7 0,0-2-34 16,1-1-5-16,1 2-26 0,-2-1 11 0,1 0-63 0,0-2-35 15,-2 0-22-15,1 0-43 0,1-1-25 16,-3-10 29-16,0-1-248 0,4-2 36 0,-2-3 67 15,2-3 12-15,0 12 21 0,0-10 0 16,0-2 57-16,13-36 36 0,-6 20 13 0,-1 1-1 16</inkml:trace>
  <inkml:trace contextRef="#ctx0" brushRef="#br0" timeOffset="78817.58">8467 10740 537 0,'0'-5'325'0,"-2"-2"-7"0,0 1-34 0,2-1-7 0,-1 3-39 15,-1-1-34-15,1 0-13 0,0 3 2 16,1 2-28-16,0 1-5 0,-1 2-17 0,0 4 45 16,1 16-13-16,0 2-12 0,0-10-7 15,0 8-16-15,0 3-2 0,0 5-18 0,0-2-3 16,0 3-18-16,0-2-6 0,0 0-5 15,0-3-10-15,0-1-7 0,0-3-18 0,0-2 9 16,0-4-32-16,0-4-30 0,0-2 1 0,0-1-70 16,0-4-41-16,0-6-34 0,0 7-49 15,7-7-27-15,3 8 19 0,-8-9-265 0,1-2 16 16,1 3 43-16,0-3 21 0,0 1 39 16,1 0-6-16,-1-1 53 0,1 0-29 0,11-1 61 15</inkml:trace>
  <inkml:trace contextRef="#ctx0" brushRef="#br0" timeOffset="79300.48">8848 10876 676 0,'7'-16'290'16,"-4"0"-6"-16,1-2-19 0,-2 2-32 0,-1-2-7 16,-1 4-10-16,0 6-31 0,0-2-2 15,0-1-15-15,-11-8-8 0,7 16-22 0,-2-2-8 16,0 3-18-16,0 2-7 0,-11 3-2 0,2 4-16 15,1 6 5-15,0 1-9 0,-2 3-3 16,2 3-7-16,2 0-8 0,0 2 17 0,2 0 3 16,3-1-15-16,0-1-22 0,2-2-7 0,3 0 19 15,-1-1-5-15,3-12-10 0,0 4-5 0,0-1 10 16,11 5-4-16,-6-10-5 0,1 0-1 16,-1-2 10-16,2-1-33 0,11-5-10 0,-11 5 19 15,17-13-5-15,-10 4-9 0,3-3 5 16,-4 0 0-16,0-5-2 0,-2 2-20 0,-2-2 6 15,1 3 8-15,-2-3-4 0,-2 2-15 0,-1 6 12 16,-2-1 1-16,2 3-16 0,-2 0 15 16,-1 3-4-16,-2 4-4 0,0 0-16 0,1-3 29 15,-1 7 22-15,-1-1 9 0,1 4-8 16,0 0 15-16,0 15 14 0,0-10 0 0,0 4 7 16,0 4 0-16,0 2-12 0,0 3 7 15,0 1-1-15,0 1-17 0,0 0-1 0,0-1 9 16,0 0-17-16,0-1 5 0,0-1-20 0,0 0 5 15,0-2-16-15,0-1-45 0,0-1-47 0,-9 14 7 16,8-20-111-16,-6 1-48 0,2-3-65 0,-1 0 29 16,1-3-245-16,4-1 26 0,0-3 39 15,-2 2 29-15,3-2 57 0,0 2 1 0,0-7 27 16,0 5 43-16,0 5-4 0,16 16-11 16</inkml:trace>
  <inkml:trace contextRef="#ctx0" brushRef="#br0" timeOffset="79731.68">8568 11834 805 0,'1'0'331'0,"-2"2"-24"0,0 2-7 16,0 2-8-16,1 3-35 0,0 11 42 0,0-6-36 15,0 8 3-15,0 7-32 0,0 1-8 0,0 2-22 16,0 1-21-16,0 0-16 0,0 2-27 16,0-1-15-16,0 1-14 0,0-3-5 0,0-1-12 15,0-2-14-15,0-3-17 0,0-5-28 0,0-3-40 16,0-5-23-16,0-2 3 0,0-5-152 16,0-6-72-16,3 7 25 0,-2-11-183 0,3 0-79 15,6-11 41-15,-1 1 48 0,0-2 25 16,3-1 33-16,1 1 0 0,2-2 34 15,-1 3-29-15,4-2 40 0</inkml:trace>
  <inkml:trace contextRef="#ctx0" brushRef="#br0" timeOffset="80180.38">8935 12013 915 0,'8'-17'345'0,"3"4"-1"15,-7 2-45-15,-1 1-37 0,1 3-33 0,-2-1 37 16,-1 0-9-16,-1 2-19 0,0-1-25 0,0 7-26 15,0 0-29-15,0-7-20 0,-11-1-8 16,6 6-17-16,-2 1-6 0,-1 2-10 0,-9 3-4 16,-2 2-9-16,1 3-17 0,1 0 3 0,-1 5 3 15,5 3-17-15,1-2 1 0,1 2-13 16,2 0 2-16,1-1-7 0,5-1 3 0,1-2-9 16,2-13 0-16,0 11 0 0,0 2 4 0,15 16-9 15,-4-14 9-15,1-1-15 0,2-4 7 16,2 3-13-16,-1-1 4 0,2 1-9 15,-2 1 11-15,2-1-17 0,-4-1 2 0,-1-2 3 16,0 2 3-16,-4 0-8 0,-1 0-1 0,-4-2 4 16,-2 0-5-16,-1-10 11 0,0 7-11 15,0 0 11-15,-17 10-5 0,10-7-3 0,-6-3 8 16,2-5-9-16,0 0-4 0,0-2 9 0,11 0 5 16,-8 0-1-16,-14-9-3 0,10 0-13 15,2-3 12-15,2-2-10 0,4 0 4 0,2-3-7 16,2 8 5-16,0-5-7 0,0-1 1 0,17-22-2 15,-7 18-15-15,4 0-32 0,1-2-34 16,4 1 9-16,2 1-88 0,1-3-54 0,1 0-50 16,1 1 28-16,-2-1-292 0,3 0 51 15,-1 0 49-15,2 3 6 0,-1-3 57 0,-3 0-6 16,-1 3 45-16,-1 0 53 0,3 1-22 16,0-2 30-16</inkml:trace>
  <inkml:trace contextRef="#ctx0" brushRef="#br0" timeOffset="80881.25">10426 10630 884 0,'4'-5'302'15,"-2"0"-32"-15,-1 2-15 0,-1 0-27 0,2 0-33 16,-2 3-25-16,-1 0-2 0,1 0 10 15,-2 3 10-15,0 1-23 0,-3 10-18 0,1 4 28 16,-1 4 4-16,1 3-37 0,-1 0 8 16,-1 0 0-16,0 2-20 0,2 1-7 0,-1-3-10 15,0-1-7-15,0-2-12 0,-1 2 7 16,1-4-23-16,-1-2 3 0,1-2-13 0,4-5-1 16,-2-1-14-16,1-1 0 0,1-4 6 0,-1 2-11 15,0-3-9-15,1 0 5 0,0-2-8 16,1 1 0-16,-2 1-1 0,2-3 6 0,-1-1-8 15,-2 0-4-15,3 0-5 0,0 0-14 0,0 0 12 16,0 0-9-16,3-1-1 0,0-1-12 16,1 0 9-16,1 1 1 0,2 0-5 0,11-2 11 15,1 0 0-15,1 1-2 0,2 0 3 0,2 1-17 16,-2 0 8-16,2-2-3 0,-1 0 2 0,0 2-8 16,-3-3-15-16,-1 0-33 0,-2 1-17 15,-3 1 4-15,-2 2-99 0,-2-1-50 0,-4-2-41 16,-1 0-25-16,2 0 28 0,-3 1-250 0,-2-1 11 15,2 1 41-15,-2-1 30 0,-1-1 39 0,-1 2-4 16,0 2 62-16,0 0 12 0,0 0 21 16,0-7 14-16</inkml:trace>
  <inkml:trace contextRef="#ctx0" brushRef="#br0" timeOffset="81096.33">10619 10853 439 0,'-2'-5'444'15,"0"0"-80"-15,0 1 20 0,0 1-38 0,1 2-68 16,-1 0-1-16,1 0-21 0,0 2 19 15,1 2-9-15,-2 3-8 0,2 0-12 0,-2 13-31 16,2 1-9-16,-1 2-36 0,1 0-17 16,-1 3-1-16,1 3-19 0,0-16-21 0,0 9-9 15,0 1-13-15,0 2-43 0,0 1-33 0,0-1-62 16,0 2 3-16,0-2-119 0,0-1-68 0,0 1 21 16,-15 21-248-16,10-23-74 0,-3 1 81 15,3-2 31-15,-3 2 45 0,1 2 0 0,-1-1 19 16,0 1 17-16,1 0 41 0,1 3 0 0</inkml:trace>
  <inkml:trace contextRef="#ctx0" brushRef="#br0" timeOffset="81432.22">10410 11975 829 0,'1'-2'454'0,"0"1"-67"0,0 1-52 0,0 1-42 16,1 2 5-16,-2 0-12 0,1 3-6 15,0 0-21-15,2 13-25 0,-1 2-31 0,-1-1-18 16,-1-9-13-16,0 5-16 0,0 3-23 0,0 1-9 15,0 2-10-15,0-3-10 0,0-2-19 0,0-3-30 16,0-2-36-16,0-2-54 0,0-3 3 0,0 0-112 16,0-7-57-16,0 7-72 0,0-7 26 15,0 0-266-15,8 4 53 0,-5-5 1 0,-1 1 59 16,1-5 41-16,0 4 14 0,0-2 32 16,2 1 26-16,0 0 1 0</inkml:trace>
  <inkml:trace contextRef="#ctx0" brushRef="#br0" timeOffset="81964.15">10698 12010 975 0,'1'-6'351'0,"2"0"-43"16,0 1-32-16,-1 0-17 0,0 0-30 0,-1-2 33 15,3-7-11-15,1-2-39 0,-5 3-1 16,0 3-22-16,0 10-11 0,0-7-2 0,0-1-15 15,0 8-7-15,-12-14-38 0,8 11-16 0,-3 2 4 16,0 3-10-16,-10 4 0 0,-4 4-8 16,2 3 4-16,0 1-10 0,1 3-5 0,3-1-6 15,0 3-3-15,5-5-3 0,-1 1-12 16,5 1-10-16,1-5 1 0,3 0 3 0,0-2 1 16,2-9-20-16,0 0 17 0,0 8-19 0,11 1 6 15,-7-9-7-15,2 0 2 0,1-2 4 0,8-5-12 16,3-1-12-16,-1-4-9 0,1-3-13 15,-1-3 6-15,-2 3-8 0,-1 0 7 16,-1 0-7-16,-1 2 9 0,-2 0 5 0,-3 7-4 16,-1-2 5-16,-3 2-7 0,1 2 3 0,-1 2 3 15,0-3-10-15,-1 3 11 0,0 0-8 16,-1 1 17-16,1 1-2 0,-2 0 12 0,0 0 2 16,0 0 8-16,3 12 14 0,-2-5 6 0,1 15 10 15,-2-1 8-15,1 2 22 0,0 2-18 16,-1-13 19-16,0 6-32 0,0 6 15 0,0 1-2 15,0 0-33-15,0-2 3 0,0 0 3 0,0-2-13 16,0-2-3-16,-10 15-18 0,9-24-18 0,-1-1-31 16,1-3-15-16,0-1-33 0,1-4-41 15,0 2 11-15,0-3-126 0,-2-3-47 0,2 2-56 16,-1-2 31-16,0-2-206 0,1 0 2 16,0 0 41-16,0-2 40 0,1 0 42 0,-1-3 45 15,0-5 15-15,11-22-16 0,-6 14 59 16,1-3 30-16,1-2-4 0</inkml:trace>
  <inkml:trace contextRef="#ctx0" brushRef="#br0" timeOffset="82627.92">11154 10512 236 0,'1'-5'350'0,"1"3"-26"0,-1-3-45 16,0 2-42-16,-1-1 2 0,2 1-1 15,-2-1-20-15,1 3-47 0,-1-1-3 0,1 0-17 16,-1-1-9-16,0 3-32 0,1 0 26 16,-2 3-15-16,1 1 29 0,-2 1-14 0,-1 12 24 15,-2 4-22-15,1 2 12 0,0 6 5 0,1 5-10 16,1 5 16-16,2 5-21 0,0-21 3 15,0 14-1-15,0 9-18 0,0 2 7 0,0 5-1 16,13 58-20-16,-7-47-3 0,-1 1 4 16,0 1-15-16,-2 2 4 0,0 1-13 0,3 1-3 15,-3 1-6-15,2 1 9 0,-3 1-10 0,-2-36-14 16,0 18 0-16,0 10-1 0,0 3-23 0,0 0 4 16,-12 69-13-16,10-74-9 0,-1 0 15 15,2-2-2-15,1-6-15 0,0-5 14 16,0-25-16-16,0 10-2 0,0 5 5 0,0-3 3 15,11 35-15-15,-7-40-4 0,0-3 12 0,0-3-10 16,-2-3-21-16,0-5 13 0,0-4-14 16,-1-3 14-16,2-3 2 0,-2-3-1 0,-1-1-29 15,2-2-5-15,-1-1-2 0,1-3-7 16,0 0-25-16,1-1-14 0,0-1-12 0,0-1-33 16,2-9 5-16,1 7 12 0,1-9-104 0,-2 0 4 15,0-1-41-15,0-2-35 0,2 0 26 16,-3-3-194-16,-2-2-41 0,7-2 42 0,-2 1 39 15,0-2 28-15,2-2 11 0,3-2 59 0,2-4 0 16,0 5-28-16,6-4 72 0,0 3-16 16</inkml:trace>
  <inkml:trace contextRef="#ctx0" brushRef="#br0" timeOffset="82956.35">12126 11332 340 0,'-1'-2'457'0,"1"0"-77"16,-1 0-43-16,1-1-43 0,0 3 41 0,0-1-39 15,0 0-22-15,2 1-4 0,1 1 13 0,1-1-17 16,3 0-22-16,10 4-16 0,-6-4-26 15,25 9-9-15,-8-8-14 0,4 2-27 0,0 1-17 16,3-3-4-16,1 2-31 0,-4-3 10 16,3 0-41-16,-2 0-36 0,-3 1-50 0,-17-1 2 15,6 0-129-15,0 0-80 0,-2 0-48 16,-5 0 25-16,-3 0-258 0,-9 0 31 0,11 6 20 16,-16-3 60-16,-1 0 4 0,-14 5 4 0,-2 0 43 15,-4 1 38-15,0 2-16 0,0-2 10 16</inkml:trace>
  <inkml:trace contextRef="#ctx0" brushRef="#br0" timeOffset="83148.86">12147 11569 754 0,'-7'4'410'0,"0"0"-63"0,3-1 32 0,-1 0-37 16,3-1-6-16,1-1-30 0,1 2-23 16,3 0-25-16,2-2-37 0,2 0-16 15,11 2-24-15,6 1-27 0,4-1-6 0,-1-1-24 16,-1 0-37-16,0-1-41 0,2 1-4 0,-4 0-135 15,0-2-57-15,-4 0-98 0,3 1 24 0,-9 2-250 16,-14-3 7-16,8 0 58 0,1 0 43 16,-3 0 13-16,-6 0 41 0,8 0-9 0,-8 0 52 15,0 0-7-15</inkml:trace>
  <inkml:trace contextRef="#ctx0" brushRef="#br0" timeOffset="84741.17">13478 11155 698 0,'0'-12'334'0,"0"12"-24"0,-9-25-36 0,10 20-27 16,-1 2-38-16,-1 3 2 0,0 2 10 0,0 1-25 15,0 4 17-15,0 15 22 0,1-9-13 16,-7 30-11-16,4-14-4 0,0 0-14 0,3 5-34 16,-2-5-6-16,-1 2-15 0,0 1-19 15,2-2 4-15,-1 3-15 0,2-17-15 0,0 6-10 16,0-1-19-16,0 2-31 0,0-4-54 0,0-3-30 16,0-1 6-16,0-5-120 0,0-2-57 15,0-8 21-15,6 12-304 0,-1-12 12 0,3 0 43 16,12-3 49-16,-11 3 36 0,24-11-13 15,-7 3 39-15,0 0 45 0,0 0-9 0,3-3 2 16</inkml:trace>
  <inkml:trace contextRef="#ctx0" brushRef="#br0" timeOffset="85171.32">13980 11229 813 0,'6'-25'325'0,"-4"1"-23"0,-2 13-25 0,0-3-3 16,-14-14-7-16,3 18-32 0,-5 3 7 15,-1 5-23-15,7 2 4 0,-5 0-16 0,-23 18 1 16,15-2-15-16,3-1 5 0,2 3-19 0,-2 3-20 16,-1-3-18-16,4 3-7 0,3 1-23 0,-1-1 7 15,-1-3-21-15,7 1-10 0,1-1-7 16,1-3 4-16,2-1-9 0,3-5-9 0,2-4-4 16,0-5-3-16,0 0-8 0,11 8-7 0,-5-9-20 15,1 1-14-15,9-7-2 0,0 0-15 16,2-3-13-16,-3-2-5 0,2 0-26 0,0-4-14 15,1-3 10-15,-3 0 15 0,0 0 0 0,3 3-8 16,-5 3 0-16,-2 1 43 0,1 2-23 16,-4 4 6-16,-1 3 17 0,-7 3 22 0,0 0 4 15,23 13 24-15,-19-2 10 0,0 6 11 16,0 2 16-16,-1 4 0 0,0 1-3 0,-1 2-18 16,-1 1 4-16,-1 1-11 0,0-13 10 0,0 5-7 15,0 1-18-15,-11 27-8 0,9-25 17 16,0-9-38-16,0-1-25 0,2-2-19 0,-3-4-40 15,3-1-39-15,0-6 10 0,0 0-167 16,5 1-46-16,-3-2 28 0,2-3-268 0,7-5 50 16,5-3 32-16,-1-2 45 0,2-1 44 15,0-3 5-15,1 2 55 0,1 0-30 0,4-2 74 16,-4 1-4-16,4 1 49 0</inkml:trace>
  <inkml:trace contextRef="#ctx0" brushRef="#br0" timeOffset="85422">14378 11185 923 0,'4'-7'463'0,"0"2"-54"0,-1 3-71 16,-1-1-32-16,2 2-21 0,0 2 31 15,2 2-25-15,4 6 2 0,2 7-5 0,2 2-21 16,1 4-23-16,-1-3 4 0,1 8-14 16,-1 0-42-16,-1-1-10 0,1 0-25 0,-3-1-9 15,0-1-37-15,0 2 13 0,-2-4-24 0,0-2-22 16,-2-4-12-16,0-1-47 0,-4-5-38 15,-1-3-47-15,0-4-50 0,2-1 10 0,-4-2-152 16,0 0-38-16,0 0 27 0,7-11-215 16,-6 5-44-16,2-8 21 0,2-6 70 0,-3 3 19 15,-1-3 42-15,1-4 34 0,0 1-28 0,0 2 50 16,0-1-10-16,1 1 13 0</inkml:trace>
  <inkml:trace contextRef="#ctx0" brushRef="#br0" timeOffset="85636.57">14654 11165 1102 0,'0'-2'326'0,"-2"0"-38"0,2 2 78 16,-4 3-9-16,0 1-12 0,-8 8-1 0,-2 5-12 16,0 0-34-16,-3 4-23 0,-2-1-19 15,-1 4-20-15,0 0-34 0,-4 0-17 0,0 0-4 16,-1 1-27-16,3 0-18 0,-2-1-25 0,0-1-54 16,2-3-31-16,3-1-52 0,-1-3-65 15,3 1 7-15,2-4-144 0,3-4-53 0,8-7 28 16,-3 4-276-16,5-4 3 0,3-3 72 0,3 0 44 15,2-1 30-15,10-3 16 0,0-2 14 16,2-1 45-16,7-1 14 0,-3-1 34 0,0 1-30 16</inkml:trace>
  <inkml:trace contextRef="#ctx0" brushRef="#br0" timeOffset="85913.81">15009 11132 507 0,'9'-7'474'0,"-4"3"-90"0,-1 1-56 16,-2 2-42-16,0 3 30 0,-2 2-16 0,0 3 18 15,0 2-17-15,0 15-14 0,0-11-2 0,0 8-27 16,-13 33 0-16,9-23-21 0,-2-2-29 16,0-1-27-16,1 1-10 0,1-1-25 0,0 1-9 15,-1-4-16-15,-2 0-14 0,2 0-13 16,1-6-27-16,0-2-55 0,2-6-53 0,-1-3-44 15,2-3 8-15,1-5-178 0,0 0 24 16,0 0-339-16,10 2 35 0,-6-4 56 0,1-3 25 16,7-7 27-16,-3-1 18 0,5 1 34 15,1 1 35-15,1-2 47 0,1 2-46 0,0-1 61 16</inkml:trace>
  <inkml:trace contextRef="#ctx0" brushRef="#br0" timeOffset="86359.52">15290 11304 953 0,'7'-15'369'0,"1"1"23"0,-1-4-53 16,2 4-9-16,-6-3-12 0,3 2-26 0,-6 1-27 16,2 4-17-16,-2 10-34 0,0-7-19 0,0 0-19 15,-13-1-31-15,4 6-7 0,-11 2-16 16,12 0-12-16,-21 12-5 0,8 0-11 0,0 4-9 16,0 0 1-16,6 0-3 0,-3 2-10 0,2 1-3 15,0 1-11-15,3-1-2 0,1 0-15 16,4-2 12-16,1-3-15 0,3-3 7 0,4-3-4 15,0-8-8-15,0 0-3 0,0 7-16 0,13 2-17 16,-7-9-5-16,2-3-8 0,9-3-5 16,2-2-30-16,-2-2-8 0,4-5 0 0,-1 0-33 15,-3 1 23-15,2-1 3 0,-1-3 1 16,0 1 5-16,0 3 4 0,-5-1 55 0,-1 2 0 16,-3 6-8-16,-1 0 16 0,-3 2-8 0,-1 3 34 15,-4 2 18-15,0 0 22 0,0 0 18 16,6 14-2-16,-7-5 0 0,1 11 10 0,0-10 13 15,0 9 3-15,0 2 13 0,-11 29-5 16,8-22-32-16,3-1 7 0,0-1-7 0,-2-4-23 16,2 0-12-16,-2-1 14 0,0-3-8 15,2-6-35-15,-2-3-21 0,2-2-27 0,-2 0-46 16,0-3-49-16,2-2 10 0,-1-2-176 16,1 0-62-16,-2 0 31 0,0 0-287 0,-1 0 40 15,1-2 57-15,-2-1 17 0,3 2 53 16,-3-2 44-16,2 0 27 0,0 1 21 0,4-1 17 15,-2-1-10-15,6 2 71 0,13-6 4 0</inkml:trace>
  <inkml:trace contextRef="#ctx0" brushRef="#br0" timeOffset="87218.43">16773 11429 776 0,'0'0'296'0,"0"0"-35"16,0 0 10-16,-16 0 1 0,16 0-27 0,0 0-1 15,0 0-24-15,0 0-25 0,0 0 11 16,0 0-11-16,-23 10-1 0,23-7-18 0,-2-3-18 16,2 0 1-16,0 1 9 0,2 1 4 0,1 0-9 15,4-1-6-15,15 4 7 0,3-3-25 16,8 3-10-16,1-3 2 0,3 0-23 16,1 1 0-16,6-2-8 0,2-1-18 15,0 3-4-15,2 0-20 0,-1-1 12 0,-2 1-20 16,-5-2-4-16,-2 2 7 0,-4-3-10 0,0 2-3 15,-5-2-6-15,-3 0-5 0,-7 0 1 0,-11 0-7 16,2 0-6-16,-1 0-17 0,0 0-2 16,-2 0-24-16,-7 0-15 0,8 0-34 0,-8 0-26 15,0 0 11-15,5-5-81 0,-5 4-31 16,-2 0-57-16,-2-2-54 0,0 0 27 0,1-1-249 16,0 1 32-16,1 1 29 0,0 0 48 15,4-1 44-15,3 0 37 0,2 2 16 0,10-2 15 16,7 3-20-16,4 0 67 0</inkml:trace>
  <inkml:trace contextRef="#ctx0" brushRef="#br0" timeOffset="87740.36">18439 11235 891 0,'3'-5'312'0,"-2"1"-17"15,-1 3-55-15,2-1 11 0,-2 1-15 0,0 1-28 16,0 4 18-16,0 0 0 0,-2 2 4 0,-4 11-7 15,2 3 6-15,-3 1-10 0,-2 4-15 0,1 3-3 16,0-3-22-16,2 0-8 0,1 5-13 16,-6-2-29-16,5-3-12 0,-1 0 4 0,0-2-20 15,1-4-20-15,0-2-6 0,2-2-1 16,0-4-37-16,1-3-43 0,1-1-23 16,0-2-54-16,2-1 6 0,-2 0-96 0,2-4-53 15,0 0-43-15,0 0 27 0,5 0-237 0,-2-3-12 16,2 1 22-16,9-7 71 0,0 0 29 0,4-2 8 15,0-1 42-15,1 0 29 0,5-1-6 16,1 3-1-16</inkml:trace>
  <inkml:trace contextRef="#ctx0" brushRef="#br0" timeOffset="88200.59">18800 11368 823 0,'10'-13'375'15,"-5"2"-34"-15,-1 4-43 0,-2-1 2 0,-3 1-18 16,1 7-50-16,0-7 1 0,-14-7-46 0,1 6 5 15,0 1-4-15,-3 4-41 0,-1 0-20 0,1 2-4 16,6 1-23-16,-6 0 20 0,-17 14-20 16,12-6-14-16,3-1-14 0,-1 2-4 0,4 0-2 15,-2 0-14-15,6 3 0 0,-1 0-8 16,3-2 3-16,4 0-4 0,3-1-10 0,0 0 1 16,2-9-2-16,0 8-5 0,11 13 9 15,-4-8-21-15,3-1 9 0,3 1-11 0,0 1 13 16,-1-3-12-16,1 1 3 0,2-2-10 0,-1 2 6 15,1 0 4-15,-2-3-17 0,1 2 9 0,-3 1-3 16,-3-4 2-16,-2-2-21 0,-2 0 10 16,-1 1 9-16,-3-3-6 0,0 2-1 0,0-6 12 15,0 0-15-15,0 0 7 0,-12 14 15 0,6-14 7 16,-1 3-7-16,-11-1 4 0,11-2 7 0,-3 0 12 16,-2 0 8-16,3 0-6 0,-3 0 4 15,-14-14-3-15,16 9-16 0,1-1 8 0,2 2-2 16,-1-5 7-16,4 0-9 0,2 0-11 15,2 0-7-15,0 9-7 0,0-12-6 0,14-16-23 16,-3 14-16-16,0 1-5 0,3 0-35 0,0 3-7 16,2 0 8-16,3-1-94 0,-1 3-21 15,0-2-52-15,0 3-23 0,2-5 28 0,0 7-267 16,-1-1 18-16,-1 0 74 0,1 2 12 0,0 1 11 16,0-2 45-16,2 3 24 0,-3-5 47 15,4 6-1-15,1 0 1 0</inkml:trace>
  <inkml:trace contextRef="#ctx0" brushRef="#br0" timeOffset="88496.9">19302 11255 454 0,'1'-4'408'0,"0"0"-46"0,0 3-36 16,-1 1-41-16,1 0 38 0,-1 0-18 0,1 4-13 15,0 1-10-15,4 12-10 0,0 0-14 16,3 6-15-16,0 1 3 0,3 1-32 16,0 0-21-16,-1 0-21 0,4 3 1 0,0-4-23 15,-1-1-13-15,-1 0-14 0,1-3-16 0,1 2-29 16,-4-6-17-16,-1 0-22 0,1-4-32 16,-1-3-26-16,-5-2-45 0,1 0 6 0,-2-4-130 15,0-2-51-15,-1-1-46 0,-2 0 26 0,0 0-205 16,0 0-39-16,12-13 49 0,-11 8 46 15,-1-2-12-15,4-8 48 0,-2-3 33 0,2 0 31 16,-4-2 26-16,5-2-3 0</inkml:trace>
  <inkml:trace contextRef="#ctx0" brushRef="#br0" timeOffset="88730.54">19575 11322 805 0,'-1'-4'390'0,"1"1"-63"15,-1 1-40-15,0 2 53 0,-1 0-1 0,-3 2-25 16,-6 5 5-16,-4 6-19 0,0-1-22 0,0 5-7 15,-4-1-12-15,0 4-26 0,-1-1-26 16,-3 4-4-16,0-4-40 0,-1 0-12 16,2 1-17-16,0-2-3 0,0 0-18 0,1-3-30 15,3 0-40-15,-3-2-47 0,3 0-40 0,2-4 4 16,5-1-152-16,3-2-38 0,3-3-60 0,2-2 26 16,3-1-274-16,4-1 10 0,2 1 63 15,0-3 47-15,17-3-6 0,-2 0 60 16,2-1 25-16,2-3 40 0,-1-1 7 15,4-2 18-15,3-3-16 0</inkml:trace>
  <inkml:trace contextRef="#ctx0" brushRef="#br0" timeOffset="89000.77">19805 11311 320 0,'23'-10'476'0,"-5"3"-58"0,-6 3-65 16,-12 4 46-16,8 0-19 0,5 11-17 0,-9 6-22 15,-4 1-3-15,0-7-38 0,0 6-25 0,-11 27-15 16,3-19-13-16,1 2-32 0,2 0-12 15,-1 1-21-15,0-4-10 0,1-3-27 0,2 0-20 16,1-4 12-16,0-2-20 0,1 2-22 0,1-6-12 16,0-11-4-16,0 9 7 0,0-2-2 15,16 4-22-15,-4 0-8 0,4-6-1 0,1 3-20 16,1-2-1-16,0-3-27 0,1-2-13 16,-4 0-48-16,-2-1-48 0,-13 0-48 0,11 0 13 15,-1 0-148-15,-4 0-64 0,-6 0 34 0,9 0-259 16,3-10 52-16,-9 6 26 0,0 1 36 15,-2-1 51-15,1 0 30 0,-1-1 45 0,-2 1-6 16,1-1 29-16,0-2 12 0,0 7 26 0</inkml:trace>
  <inkml:trace contextRef="#ctx0" brushRef="#br0" timeOffset="89213.35">19950 11540 1055 0,'-9'12'435'16,"2"3"-8"-16,-1 2-32 0,2 3-27 0,1 0-21 15,2 3-29-15,1-2-31 0,-1 4-30 0,-2-3-28 16,4 2-39-16,-1 0-20 0,0-2-15 16,0-4-6-16,0 0-49 0,-1-5-45 0,2-4-49 15,1 1-50-15,-1-3 5 0,1-2-112 0,-2-1-67 16,1-1-63-16,1-3 25 0,0 0-238 16,0 0 17-16,0 3 78 0,1-6 14 0,0-1 27 15,1-1 6-15,6-5 51 0,4-6 25 0,1-1-13 16</inkml:trace>
  <inkml:trace contextRef="#ctx0" brushRef="#br0" timeOffset="89496.6">20427 11190 1033 0,'15'-3'312'0,"-1"1"49"15,2 7 2-15,1 2-42 0,-2 5-6 0,1 8-13 16,-2 3-20-16,0 6-24 0,-3 8-16 16,-1 4-19-16,-2 5-22 0,-2 3-17 0,-3 3-25 15,-3 2-22-15,0-29-7 0,0 15-3 0,-19 50-20 16,4-40-11-16,-4-1-22 0,-3-3-47 16,-4-2-44-16,-6-2-57 0,-3-4 8 0,-6-1-150 15,-2-4-59-15,-4-1 27 0,0-4-277 0,-2 1 43 16,0-5 42-16,-1-2 21 0,-1-5-1 15,3-4 66-15,0 1 34 0,0-2 17 16,0-4-28-16,1-1 45 0</inkml:trace>
  <inkml:trace contextRef="#ctx0" brushRef="#br0" timeOffset="90145.87">18321 10989 388 0,'4'-3'355'0,"-2"2"-66"15,-1 0-25-15,-1-1-21 0,0 2-16 0,-1 0 2 16,-2 1-15-16,0 2-13 0,-4 0-24 15,-6 7 69-15,-2 4-28 0,-1 0-16 0,-1 3 15 16,3 0-15-16,-1 4-4 0,-2 2 7 16,1 6-9-16,1 1-5 0,-2 4-8 0,4 5 3 15,-2 3-33-15,5 7 6 0,1 4-19 0,2 3-27 16,4 1-18-16,3 0 16 0,0-28-28 0,16 63 14 16,-2-31-28-16,5-2-32 0,1-2-32 15,3-2-39-15,3-6-53 0,3 0 9 16,1-5-162-16,-1-5-78 0,2-5 28 0,-2-4-280 15,1-4 42-15,2-4 29 0,-2-5 54 0,-4-2 35 16,2-4 27-16,-4-1 60 0,-6-5 20 16,3 0 6-16,-9-1 5 0,-2-4 30 0</inkml:trace>
  <inkml:trace contextRef="#ctx0" brushRef="#br0" timeOffset="90843.81">15397 10715 937 0,'7'0'346'16,"13"0"-32"-16,3 3-29 0,-10-3-36 16,23 12 15-16,-13 0 5 0,2 4-28 0,0 5-4 15,1 4-3-15,0 3-22 0,-1 5-18 16,0 5-3-16,-2-1-32 0,2 9-6 0,-2 4-12 15,-2 3-5-15,2 2-23 0,-6 3 3 0,-2 2-15 16,-1 1-11-16,-6 1-7 0,-5 0-13 0,-3-31 1 16,-11 64-15-16,-6-33-37 0,-7-1-34 15,-4-6-55-15,-5-1 1 0,-3-1 7 0,-2-7-104 16,-1 0-33-16,-1-8-64 0,0-1 27 16,-1-8-284-16,-1 2 56 0,-3-7 28 0,-3-4 33 15,1 1 53-15,-2-4-22 0,-5-2 47 0,-2-3 7 16,-1 1 24-16,-3-2 36 0</inkml:trace>
  <inkml:trace contextRef="#ctx0" brushRef="#br0" timeOffset="91512.6">13467 10746 400 0,'0'-3'304'0,"-1"0"-40"0,0 2-26 16,-3 1 12-16,0 3-7 0,-6 9-8 15,-7 3-21-15,1 2 13 0,-2 5-20 0,-3 7-23 16,-2 2 21-16,-1 5-4 0,-1 4-10 0,-2 5-9 16,2 5-3-16,1 1-21 0,2 6-2 15,0 2-12-15,4 3-26 0,2 2 2 0,5 1-6 16,4 1-17-16,4 0-2 0,3-35-13 0,0 19-1 16,20 65-16-16,-2-54 4 0,4-1-34 0,4-5-21 15,5-1-58-15,8-1 4 0,2-5-96 16,4-4-51-16,7-7-80 0,6-2 28 0,4-6-269 15,7-6 24-15,5-5 74 0,3-4 13 16,4-5 55-16,7-5 14 0,1 0 14 0,3-4 35 16,-45 0-41-16,26 0 26 0</inkml:trace>
  <inkml:trace contextRef="#ctx0" brushRef="#br0" timeOffset="98331.65">12383 12725 526 0,'-16'13'330'16,"16"-13"-55"-16,0 0 0 0,0 0-26 0,-14 0-19 16,14 0-24-16,-20 17-24 0,18-17 13 0,0 3-3 15,0-3-17-15,1 1-21 0,1 0 14 0,2 1 13 16,2-1-8-16,2 1-7 0,14 1-12 15,4 0-4-15,3-3-23 0,2 0-8 0,4 1-17 16,-16-1-15-16,9 0 7 0,5 0-30 16,1 0 6-16,1 0-14 0,-2 0-33 0,-1 0-34 15,24 7 2-15,-34-4-89 0,-5 2-11 0,-5 0-31 16,-6 2-64-16,-2 0 18 0,-5-2-285 0,-6 5-3 16,0 2 42-16,-3-5 26 0,-3 3 18 15,-3-1 33-15,-5-1 21 0,0 1 41 0,-2-1 4 16</inkml:trace>
  <inkml:trace contextRef="#ctx0" brushRef="#br0" timeOffset="98520.66">12329 13041 739 0,'-3'3'376'0,"1"-1"-38"0,1 1-36 0,2-2-39 16,1 0 31-16,2 1-43 0,3-1-19 15,12 0-31-15,3-1-42 0,1 3-5 0,1-3-24 16,2 0-13-16,1 0-92 0,0 0-47 0,0 0-40 15,-2 0-54-15,-11 0 12 0,7 0-328 16,3 0 22-16,-1 0 27 0,3 0 33 16,-1 0 20-16,0 0 35 0,1 0 5 15,25-12 36-15</inkml:trace>
  <inkml:trace contextRef="#ctx0" brushRef="#br0" timeOffset="99645.83">13968 12846 785 0,'-15'0'300'0,"15"0"-9"0,-29 13-26 16,22-10-10-16,4-3-21 0,1 0-7 0,0-3-17 15,1 3-11-15,4 0-38 0,1-2-18 16,13-2-13-16,7-2-19 0,3 1-9 0,5-3-25 16,-3 4-9-16,0 0 25 0,7 1-20 0,-3 3-19 15,-17 0 5-15,7 0 0 0,29 10-30 16,-30-1 17-16,0-1-14 0,-3 4-3 0,-1-2-4 16,-3-1-1-16,-9 6-4 0,2-3 6 15,-6-2-1-15,-2-10 10 0,0 9-4 0,-14 14-16 16,1-11-1-16,-1-2 29 0,-3 1-4 15,0-1-35-15,-3-3-1 0,-1 1 21 0,-2-1-2 16,0-1-2-16,3-1-3 0,-2 0-1 16,3-1-5-16,1 0 5 0,7-2-2 0,2 0-30 15,0 1-13-15,2-3 23 0,2 2-29 0,2 0 21 16,2-1-20-16,1-1 10 0,0 0-13 0,0 0 9 16,12 7 8-16,3 0 10 0,4-1 18 15,8 0-19-15,-5 1-6 0,5-1 31 0,0 4-24 16,0-1-24-16,0 3 17 0,-3-3 32 15,-1 6-16-15,-1-3 7 0,-1 2-26 0,-2 1 20 16,-3-1-16-16,-4-2 36 0,-1 1-12 16,-6 1 18-16,-3-5-1 0,-2-9-5 0,0 6 0 15,-9 8 35-15,-5-5-17 0,-4-1 9 0,-2-3 14 16,-4-1-24-16,-2 2-9 0,-1-6 7 0,-4 3-4 16,14-3-15-16,-9 0-13 0,-5 0 0 15,-2 0-70-15,-1 0-3 0,0 0-37 0,-1 0-8 16,-30-12-36-16,38 6-46 0,4 1-18 0,4 0 19 15,6-2-208-15,4-5-21 0,6 3 42 16,3-1-3-16,0 10 14 0,15-20 56 0,-1 7 16 16,7-2-2-16</inkml:trace>
  <inkml:trace contextRef="#ctx0" brushRef="#br0" timeOffset="100015.5">14845 12784 915 0,'-3'2'321'16,"-1"1"-20"-16,-7 8 1 0,-2 3-41 15,-1 2 21-15,-2 4-45 0,3 1 11 16,-1 4-11-16,1-1-20 0,1 5-9 0,3-2-20 16,3 2-4-16,1-1-18 0,3 4-22 0,2-17-24 15,0 6 0-15,18 25-14 0,-4-26-6 16,5 1-13-16,2-4-8 0,2-1-12 0,2 0 5 15,3-6-11-15,1-1-10 0,0-2 5 0,0-2-11 16,3-2-12-16,-18-3-4 0,5 0-13 0,27-14 4 16,-27 5-11-16,0 0 10 0,-5 2-15 0,-1-3 4 15,-6-3-3-15,4 4-8 0,-11 2 0 16,0 7 7-16,0 0-10 0,-27-20-6 0,7 16-19 16,-3 1 1-16,8 3-33 0,-8 0 6 0,-4 0-39 15,-5 0-10-15,-28 12-10 0,29-8-2 16,-1 1-32-16,3 1-13 0,2-1-61 0,5 0-23 15,3-3 22-15,7-2-232 0,4 0 19 16,0 0 27-16,8 0 37 0,-3 0 3 0,6-2 60 16,5 2 8-16,17-5-5 0,-2-2 18 0</inkml:trace>
  <inkml:trace contextRef="#ctx0" brushRef="#br0" timeOffset="100251.45">15272 12939 249 0,'10'-5'438'0,"-2"1"-98"0,-2 3 18 0,-3 2-49 16,-1 3 20-16,0 2 16 0,-2 3-18 0,4 13-28 16,-3-1-15-16,3 7-33 0,-2 2-28 15,3 1-11-15,-3-3-30 0,1 0-17 16,-1-1-19-16,0-3-11 0,0-4-19 0,-2 2-6 16,4-4-40-16,-3-3-21 0,1-5-46 0,-2-3-16 15,2 3 0-15,-2-5-120 0,0-3-65 16,2 1 21-16,-2-3-316 0,0 0 1 0,0 0 25 15,0 0 60-15,0 0 29 0,12-14 17 0,-6 3 6 16,5 2 21-16,5-6 51 0,0 3 12 0</inkml:trace>
  <inkml:trace contextRef="#ctx0" brushRef="#br0" timeOffset="100559.29">16532 13193 710 0,'1'0'384'16,"1"1"-30"-16,-2 1-23 0,4-2-45 0,1 1-35 16,1 0-30-16,12 4 35 0,5-3-29 15,3 1 0-15,3-1-41 0,3 3 1 0,5-2-29 16,-4-1-25-16,5 0-2 0,0-1-14 15,3 1-8-15,-3 3-7 0,-4-3-32 0,0 0-7 16,-3 1-44-16,4-1-2 0,-5-2-95 16,-5 0-56-16,-14 0-48 0,5 0 18 0,13-9-330 15,-13 4 38-15,0 2 33 0,-2-2 14 0,3 0 32 16,-2-3 53-16,3 3 8 0,1 0 25 16,1 2 17-16</inkml:trace>
  <inkml:trace contextRef="#ctx0" brushRef="#br0" timeOffset="101360.93">17885 12876 864 0,'0'3'371'0,"0"2"-54"0,-1 2 64 0,0 11-24 15,1-9-12-15,-9 24-27 0,7-12-32 16,1 4-31-16,0-1-16 0,-1-2-34 16,1 1-17-16,0-5-15 0,0-3-22 0,1-15-20 15,0 9-12-15,0 1 0 0,0-3-24 0,0 0 4 16,0-1-11-16,0-6-8 0,0 7-8 0,0-7-3 15,0 0-21-15,0 0-4 0,-3 9-14 16,3-10-15-16,-2-2-13 0,2 1 3 0,-2 0-5 16,1-2 0-16,-2 0 3 0,1-1-2 15,-1 1-4-15,1-1-4 0,-1 2 8 0,1-2-9 16,-1 2 14-16,0-2 1 0,0 1-5 0,1 0-10 16,0 0 15-16,0-1-10 0,1 1 5 0,1 0-9 15,-2-2 4-15,0 2 8 0,0 1-3 16,2-1 7-16,0 0-12 0,-1 0 8 0,-1 1-4 15,2-2 2-15,-2 1-2 0,2-1 6 0,-3 2-2 16,3-1 0-16,0 1 0 0,-1 1-4 16,1-3 10-16,-2 3-6 0,2 2 5 0,0 0-6 15,0 0 4-15,0 0-5 0,0 0 3 0,0 0-1 16,0-7-3-16,6 1 13 0,-3 6-10 0,-1 0 5 16,4 3-10-16,0-1 14 0,13-1-15 15,-10-1 10-15,18 6-4 0,-4-3 7 16,1 1-9-16,-1-1 11 0,1-2-8 0,-1 0 0 0,-8-1-8 15,2 0 7-15,3 0-2 0,0 0-4 16,0 0 6-16,-2 0-3 0,-4 0-1 0,-1 0-4 16,-3 0 0-16,-2 0 1 0,-1 0 7 15,-7 0-7-15,8 0-1 0,-8 0 4 0,6 0-6 16,-6 0 2-16,0 0-5 0,0 0 4 0,0 0 1 16,0 0-14-16,0 0 12 0,12-7-2 15,-13 10 7-15,-1 0-3 0,0 3 13 0,-3 9 12 16,-3 4-2-16,0 2 2 0,1 2 4 0,0-1-7 15,-2 4 5-15,0-2 6 0,0 0-9 16,2 1-5-16,-1 1 6 0,2-1 3 0,-1 6-3 16,4-2-5-16,1-4 1 0,0 1-1 0,0-7-22 15,1-1-16-15,-1-2-19 0,1-4-7 0,1-4-18 16,0-1-24-16,-1-2-4 0,1 1 10 16,0-6-94-16,0 0-62 0,0 0-66 0,1 6 27 15,1-6-257-15,1-3 24 0,0-1 49 16,9-5 24-16,0 0 57 0,2-6 22 0,4-3 44 15,-2 1 23-15,4 0-4 0,5-4-9 0</inkml:trace>
  <inkml:trace contextRef="#ctx0" brushRef="#br0" timeOffset="101825.17">18603 13089 664 0,'2'-5'389'0,"-1"1"-52"16,0-1-9-16,0 2-35 0,0-1-35 15,0-1 9-15,0 0-3 0,0 2-5 0,1 1-33 16,-2-2-19-16,2 1-15 0,0 0-16 16,1-1-20-16,2 2-22 0,0 1-11 0,1-1-5 15,1 2-15-15,12 0-4 0,-10 0-21 0,18 12 1 16,-9 0-10-16,-3 2-2 0,-3 3-6 16,0 0 5-16,-6 3-17 0,-3 1 6 0,-3-9-16 15,0 5 12-15,-14 20-5 0,4-16-10 16,-3 0-5-16,-2-1 6 0,1-3-5 0,1 0-7 15,-4 0 4-15,-3-5-3 0,2 0 0 16,-1 0-2-16,3-2-4 0,-1 2-3 0,2-4-3 0,5-2-3 16,-4 0-4-16,3-2 7 0,3 1 1 15,3-2-3-15,2-1-10 0,-1 1 4 0,1-3-4 16,1 2 9-16,1 0-10 0,1-2 3 0,0 0 14 16,0 0-7-16,13 8-2 0,5-6 4 15,3 2-3-15,4-3 1 0,5 4-15 0,0-3 13 16,4 1-5-16,3 4 0 0,4-2-6 15,-1-1 11-15,1 1-3 0,0-2-23 0,-7-1-15 16,-1 1-3-16,-3-2-32 0,-3 2-8 16,-3 0 7-16,-6 0-80 0,-4-2-14 0,-5 2-24 15,-5-3-11-15,-3 0-37 0,-1 0 24 0,-5 1-234 16,-2 1-39-16,-12-2 32 0,5 0 9 0,-8 0 35 16,-5 0 50-16,-4 0 9 0,-5 0 35 15,-7 0 19-15,-54-13 11 0</inkml:trace>
  <inkml:trace contextRef="#ctx0" brushRef="#br0" timeOffset="102922.64">12110 13965 357 0,'0'0'359'15,"0"0"-33"-15,0 0-42 0,0 0-15 0,0 0-32 16,0 0-1-16,0 0 11 0,0 0-45 0,0 0-6 16,0 0-23-16,5-12-1 0,8 12 25 15,6 0-19-15,7 0-9 0,35-12-20 0,-30 10-27 16,5 1-4-16,-4-1-8 0,1 0-18 15,0-1-11-15,-16 3-6 0,5 0-40 0,0 0-4 16,26 12-62-16,-29-9-55 0,-2 2-34 0,-5-1-58 16,-3-1 15-16,-4 1-301 0,-3-1 11 15,-1 0 34-15,-2-1 33 0,-2 0 26 0,-2 1 18 16,-13 4 24-16,1-2 16 0,-4 2 15 0</inkml:trace>
  <inkml:trace contextRef="#ctx0" brushRef="#br0" timeOffset="103100.11">12255 14108 813 0,'-1'2'369'0,"1"1"-40"15,1 1-8-15,0-1-41 0,2-1 4 0,2 1-51 16,7 6-26-16,4-2-41 0,-1 2-18 16,2-5-16-16,3 1-101 0,-1 0-48 0,2-3-81 15,2-2 10-15,2 0-344 0,-14 0 32 16,8 0-13-16,2 0 24 0,28-14 65 0,-20 9 17 15,-1-1 29-15</inkml:trace>
  <inkml:trace contextRef="#ctx0" brushRef="#br0" timeOffset="103619.52">13149 14069 896 0,'-4'-1'337'16,"1"0"-36"-16,-1 1-46 0,-1 0 14 0,0-1-21 16,1 1-29-16,0 0 18 0,1-2-37 15,-1 2 2-15,1-2-10 0,1 2-33 0,0-3-16 16,1 1 10-16,2-2-19 0,0-1-21 0,3 2-1 16,10-7-25-16,1 2-16 0,-1 0 3 15,3 2-6-15,0 2-8 0,-1 4 3 0,-4 0-11 16,0 0-18-16,1 0 11 0,18 17-12 0,-15-8 8 15,-3 4-10-15,-1 3-5 0,-3-1 11 0,-1 2-12 16,-5 1-4-16,1-2-6 0,-4 1 5 16,0-10-2-16,0 5-19 0,0 2 2 0,-18 14 4 15,5-15 17-15,3-1-5 0,-8-2-16 0,2 1 11 16,-5-3 3-16,1-3-12 0,1-2 11 16,-4 2-13-16,0-4 5 0,1 0-13 0,11-1 5 15,-4 0-9-15,1 0-6 0,3 0 8 0,1 0 3 16,1 0 3-16,3 0-14 0,6 0 11 15,-8 0 12-15,8 0-12 0,0 0 2 0,-9 0-7 16,13 0 6-16,-1 2 10 0,3-2-4 0,2 0-8 16,13 3 20-16,-8-3-14 0,6 0 16 15,28 5-13-15,-15-2-9 0,-3 0 22 16,0-1-11-16,2 3 0 0,-2-1-39 0,1 2-13 0,3-3 5 16,-1 0-95-16,0-1-50 0,-18-2-38 15,7 0 22-15,4 0-273 0,-1 0-2 16,3 0 53-16,21-13 19 0,-28 12 25 0,2-1 20 15,-2 0 56-15,1-1 5 0,-3 1-11 0,2-3 31 16</inkml:trace>
  <inkml:trace contextRef="#ctx0" brushRef="#br0" timeOffset="104119.85">14018 14144 496 0,'9'-12'359'0,"-3"2"-44"0,-3 1-13 0,-1 1-17 16,-2-1-27-16,0 9-14 0,0-7-19 15,0-3-18-15,-18-11-28 0,6 10-36 0,-3 1-18 16,-1 2 29-16,-2 2-9 0,0 1-15 0,-3 3-13 16,7 2-5-16,-5 0 4 0,-3 0-38 0,-28 14 18 15,23-7-2-15,0 1-14 0,1 1 3 16,4 1-14-16,-1 1 6 0,3 0-10 0,4-1-4 16,2 1 5-16,3 2-9 0,1 1-12 15,7-5 13-15,3 2-10 0,0-11-4 0,0 10 3 16,21 11-5-16,-4-11-5 0,-1 1-3 0,4 2-10 15,4-3-3-15,0-4 10 0,-1 2-9 0,2 0-6 16,0 3 2-16,2-1-10 0,-2-2 9 0,-4 1-7 16,-1 1-7-16,-1-2 4 0,-6 1-3 15,1-4 2-15,-5 2-3 0,-2-2-5 16,-5 1 4-16,-1-1 12 0,-1-5-7 0,0 0 0 16,0 7 9-16,-21 12 1 0,7-13 1 0,2-3-4 15,-5 2 4-15,-1-3-6 0,9-2 6 0,-6 0-7 16,-3 0 6-16,-16-12-10 0,16 7-5 0,4 0 16 15,-3 0-4-15,5-2 0 0,1-2-5 16,4 1 2-16,2 0-14 0,2 0-3 16,2 1 4-16,1 7-8 0,0-8 3 0,12-12 1 15,1 6 0-15,0 2-10 0,2-2 0 0,3 1-13 16,4-1-15-16,4 3-17 0,-2 2 7 0,4 0-77 16,0 1-29-16,-2 2-26 0,3 2-40 15,-2 0-39-15,7 2 24 0,-6 2-256 0,-13 0 27 16,6 0 10-16,3 0 59 0,2 0 36 15,1 0 7-15,24 11 30 0,-25-10 33 0,-4 1 18 16</inkml:trace>
  <inkml:trace contextRef="#ctx0" brushRef="#br0" timeOffset="104503.38">14447 14042 666 0,'-6'-19'357'15,"3"2"-53"-15,-4 2-13 0,1 0-35 0,1 1 51 16,-4 5-24-16,-4 2-42 0,-1 2-19 0,-2 5-15 15,7 0-7-15,-17 10-18 0,8 1-5 16,-1 4-2-16,-1 3-11 0,4 1-11 0,2 0-1 16,1 4-10-16,0 0 3 0,6 6-1 0,1-6-8 15,3 0-13-15,3-11-24 0,0 2 16 16,0 1-26-16,12 16-6 0,-1-19-1 0,-3-3-4 16,3-3-11-16,2-5 1 0,-4-1-23 15,6 0 10-15,1 0-19 0,26-18-4 0,-21 7 13 16,1 0-14-16,1-3-1 0,-4 1 3 15,0 6-16-15,-4-3 11 0,1 2-21 0,-7 2-7 16,-2 4 14-16,-7 2 0 0,0 0-2 16,16 11-11-16,-10 3 6 0,-3 2 14 0,-2 10-20 15,0-2 18-15,-1-14-15 0,0 11 15 16,0 5-9-16,-13 31-9 0,8-28-25 16,-4-1-30-16,2-3-26 0,2-2-23 0,-1-4-32 15,4-2 14-15,0-5-105 0,-4-5-48 0,5-1 25 16,0-4-328-16,-1 0 57 0,0-2 15 0,2 0 80 15,2 0-8-15,0-2 51 0,0 1 21 16,6-1 25-16,5-3 15 0,3 0 31 0,4 0-26 16</inkml:trace>
  <inkml:trace contextRef="#ctx0" brushRef="#br0" timeOffset="124589.54">927 13617 586 0,'0'0'174'0,"0"-13"-38"0,0 13-6 0,0 0 3 16,0 0 2-16,0 0-29 0,0 0-17 15,0 0 2-15,0 0-8 0,0 0-16 0,0 0 4 16,0 0-10-16,13 4-4 0,-15 7-12 0,-2 5-7 16,-1 0 4-16,3 3-8 0,-5 3-16 0,0 1 20 15,0 2-20-15,3 0-1 0,0-2 6 16,0-1 1-16,0 0 2 0,4-12-18 0,0 4 0 16,0 2-18-16,0 0-57 0,0-4 9 15,0 0 7-15,0 0-276 0,0-4-35 0,0-1 43 16,0-7 35-16,0 0-16 0</inkml:trace>
  <inkml:trace contextRef="#ctx0" brushRef="#br0" timeOffset="124857.76">740 13997 333 0,'9'-3'235'0,"0"-2"-19"0,2 3-9 15,5-5-48-15,-1 2-12 0,4 2-12 0,-4-4-2 16,9 2-30-16,-1-1-5 0,0 2-11 16,0 0-8-16,-2 4-7 0,0 0-21 15,-12 0-25-15,5 0-16 0,-1 0-24 0,5 0 0 16,12 12-114-16,-22-10-99 0,-1 1-121 0,0 1 25 15,-3-1-10-15,-1-1 50 0</inkml:trace>
  <inkml:trace contextRef="#ctx0" brushRef="#br0" timeOffset="125291.93">886 14144 436 0,'0'2'211'16,"0"0"-46"-16,0 1-7 0,-2 0-3 16,-5 1-12-16,7 1-5 0,-2 2-13 0,-2 1 1 15,4 2 10-15,-1 3-19 0,-1 0-13 16,2-13 5-16,0 12-12 0,0-2-8 0,0 0 7 15,0 2-1-15,0-2-7 0,11 6-22 0,-8-7 5 16,-1-8-7-16,4 4 8 0,-4-3-22 16,4-1-1-16,0-2 0 0,0 1-2 0,1-3-7 15,3-4-4-15,-1-1-4 0,-3-3-3 16,1 0-18-16,-5 1 1 0,5-3-13 0,-5 1 0 16,0-2-21-16,-1 4 7 0,-1-1-8 0,0 11 13 15,0-11-15-15,-14-7-2 0,5 11-3 0,0 4-7 16,-3 1 7-16,6 2-17 0,-7 0 17 15,-12 10-25-15,7-4 29 0,5-1-10 0,-1 3 1 16,-2 0-14-16,2 0-10 0,1 1-6 16,6-1-1-16,-4 5 5 0,6-5-110 0,1-3-57 15,2-2-120-15,2-3-11 0,0 0 35 16,0 0 15-16,13 2 4 0</inkml:trace>
  <inkml:trace contextRef="#ctx0" brushRef="#br0" timeOffset="126877.7">1481 13930 252 0,'0'0'190'16,"0"0"-19"-16,0 0-8 0,0 0-28 16,0 0-23-16,0 0-29 0,0 0-7 0,0 0-5 15,0 0-3-15,0 0 6 0,0 0 0 0,0 0-8 16,0 0-20-16,0 0 6 0,0 0 13 16,0 0-29-16,0 0 1 0,0 0-3 0,0 0-2 15,0 0-15-15,0 0 20 0,0 0-6 0,0 0-4 16,0 0-3-16,0 0 4 0,0 0-23 15,0 0 16-15,0 0-3 0,0 0-12 16,0 0 10-16,0 0-12 0,0 0 22 0,0 0-25 16,0 0 6-16,0 0-20 0,0 0 25 15,0 0-13-15,0 0-13 0,0 0 9 0,0 0 13 16,0 0 2-16,0 0 10 0,0 0-19 16,0 0-7-16,0 0 5 0,0 0 17 0,0 0-7 15,0 0-2-15,0 0-1 0,0 0-7 0,0 0-3 16,0 0 3-16,0 0 11 0,0 0-4 15,0 0-4-15,0 0-1 0,0 0-10 0,0 0-14 16,0 0 21-16,0 0 7 0,0 0 2 0,0 0 2 16,0 0-10-16,0 0 6 0,0 0-4 15,0 0 6-15,0 0-7 0,0 0 14 0,0 0-17 16,0 0 2-16,0 0-6 0,0 0 14 16,0 0-3-16,0 0-7 0,0 0 1 0,0 0 5 15,0 0-7-15,0 0 11 0,0 0-6 0,0 0 10 16,0 0-6-16,0 0-4 0,0 0-20 15,0 0 7-15,0 0 7 0,0 0 8 0,0 0-2 16,0 0 9-16,0 0-11 0,0 0 2 0,0 0-1 16,0 0-2-16,0 0-10 0,0 0 8 15,0 0-3-15,0 0 17 0,0 0 0 0,0 0-14 16,0 0-14-16,0 0 21 0,0 0-5 16,0 0-19-16,0 0 22 0,0 0-13 0,0 0 14 15,0 0 15-15,0 0-31 0,0 0 21 0,0 0-3 16,0 0-6-16,0 0 2 0,0 0 8 0,0 0-5 15,0 0 13-15,0 0-13 0,0 0 11 16,0 0-29-16,0 0 17 0,0 0-7 0,0 0 1 16,0 0 14-16,0 0-3 0,0 0 0 15,0 0-10-15,0 0-4 0,0 0 14 0,0 0-8 16,0 0 7-16,0 0-4 0,0 0-9 0,0 0-4 16,0 0 23-16,0 0-7 0,0 0-4 0,0 0 21 15,0 0-6-15,0 0 2 0,0 0-24 16,0 0 5-16,0 0 5 0,0 0-12 0,0 0-2 15,0 0 10-15,0 0 9 0,0 0-2 16,7 4 15-16,-5-3-33 0,-2-2 17 0,0 1-14 16,0 0 9-16,1 0 8 0,0 0 6 0,0-1-6 15,0 1-2-15,-1 0-4 0,1 0 13 16,-1 1-25-16,2-2 22 0,-2 2-9 0,0-2 3 16,-2 1 9-16,2 0-17 0,0 0 15 0,0 1-6 15,0-2 11-15,0 1-8 0,0 0-19 0,2 0 24 16,-2 0 4-16,0-1-8 0,2 1 2 15,-2 0 13-15,0-1-11 0,0 1 8 0,0-1-3 16,2 2 6-16,1-2-2 0,-3 0-1 0,1 1-11 16,-1 0-11-16,0 0 11 0,1 0-3 15,0-2 10-15,-1 1-7 0,-1 1-13 0,1 0 14 16,1 0 6-16,0 0-8 0,0 0-4 0,1-2 8 16,-2 2-9-16,0-2-7 0,2 2-7 0,0 0 3 15,-2 0 6-15,0-1 1 0,0 1-15 16,1 0 14-16,-1-2-13 0,2 2 25 0,-1 0-11 15,0 0-6-15,0 0 5 0,-2 0 10 16,1 1-8-16,0 0 4 0,0-1-8 0,0 1-4 16,1 3 19-16,0-3-13 0,-2 3 14 0,1 1-9 15,-3 0 3-15,3 0-6 0,-1 2-4 16,-5 7 12-16,3 0-10 0,-4 1-8 0,1 0 9 16,-1-3-5-16,0 1 4 0,1-4-4 15,0 3-9-15,0-5-6 0,0 0-12 0,5-2-26 16,-2-2-8-16,0 2-14 0,-1-3 1 15,4 1 6-15,-2-3-151 0,2 0-82 0,-1 1-63 16,-1-1 25-16,2 0 18 0,0 0 15 0</inkml:trace>
  <inkml:trace contextRef="#ctx0" brushRef="#br0" timeOffset="127480.81">1313 13962 536 0,'0'-1'207'15,"0"0"-15"-15,0 0-14 0,2 1-31 0,-2 0-8 16,2 0 1-16,0 1 4 0,3 1 4 15,-2 1-8-15,-1 0 12 0,2 1 26 0,-1 2-46 16,5 8-9-16,2-1 7 0,0 0-17 0,-3 1 3 16,2 0-29-16,0-1 18 0,-2 0-36 0,1 1 2 15,3-2 3-15,-3 2-24 0,1-3-1 16,0 0-26-16,-2-6 22 0,1 3-35 0,-5-1-37 16,-1-3-21-16,2-1-25 0,-2 0-52 15,0-1-42-15,-1-2 16 0,-1 0-272 16,0 0 4-16,0 0 69 0,0 0 9 0,0 0 5 15,0 0 37-15,3-11-6 0</inkml:trace>
  <inkml:trace contextRef="#ctx0" brushRef="#br0" timeOffset="127730.48">1506 13929 416 0,'3'-3'340'0,"-1"-1"-46"0,-2-1-54 16,0 2-32-16,-2 3-12 0,1 0-3 16,-3 2-15-16,-1 3-25 0,-8 8-3 0,0 4 7 15,-3 3-32-15,3-2-33 0,-3 6 5 16,-5-4-10-16,-3 6-2 0,1-1-31 0,-14 21 5 16,0-8-23-16,3-3-34 0,7 0-56 0,3-10-39 15,1 3-55-15,5-14 13 0,5 2-290 0,3-4 35 16,4-3 37-16,-1-4 18 0,3-1 20 15,0-1 0-15,6-5 17 0</inkml:trace>
  <inkml:trace contextRef="#ctx0" brushRef="#br0" timeOffset="128042.39">1216 14046 437 0,'7'0'350'0,"11"4"-28"0,0 1-25 15,4 2-3-15,3 2-9 0,0 1-43 0,0 2-39 16,2-2-1-16,5 0-46 0,-1 3 16 0,1 0-57 15,-1 2-12-15,0-3-24 0,-4-1-22 16,2 1-35-16,-4-1-40 0,0-4-30 0,-8 3-28 16,1 0-44-16,0-4 11 0,-6-5-287 0,-3 1-28 15,-2 1 45-15,-7-3 33 0,0 0 29 16,0 0 7-16,0 0 24 0</inkml:trace>
  <inkml:trace contextRef="#ctx0" brushRef="#br0" timeOffset="128227.87">1752 14267 732 0,'1'0'188'0,"0"1"-36"0,0-1-53 0,-1 0-40 16,0 0-6-16,0-1-301 0,0 0-63 15,0 0 8-15</inkml:trace>
  <inkml:trace contextRef="#ctx0" brushRef="#br0" timeOffset="161247.19">17651 507 451 0,'0'0'414'0,"0"0"-61"15,0-14-59-15,0 14-18 0,0 0-37 16,0 0-7-16,0 0-13 0,0 0-23 0,0 0-23 15,0 0 5-15,14 16 28 0,-21 3-12 0,3 9-8 16,-4 4-15-16,2 3 1 0,-1 6-20 16,-1-4-4-16,1 3-26 0,-1-5 6 0,3 1-10 15,-3-4-18-15,1-3-17 0,1-3 2 0,-3 1-20 16,7-4-2-16,-2-3-10 0,-1-4-41 0,5 0-39 16,0-9 2-16,0 1-69 0,0 1-65 15,0-3-23-15,0-6-18 0,2 8-54 0,5-15 21 16,0 0-257-16,1-1 36 0,-2-2 33 15,2-2 6-15,1-3 27 0,-5 1 23 0,6-3 61 16,0-3 25-16,1-3-34 0</inkml:trace>
  <inkml:trace contextRef="#ctx0" brushRef="#br0" timeOffset="161512.39">17811 696 312 0,'4'-5'430'15,"0"5"-88"-15,-6 3-14 0,-3 5-19 0,-5-3-10 16,-3 3-36-16,-6 1 25 0,6 4-22 0,-6 5-29 15,2 0-2-15,-4-1-25 0,1 0-10 16,2 2-13-16,4-3-16 0,2 5-24 0,0-6-9 16,1 1-20-16,4-1-3 0,5-1-12 0,2-14-26 15,0 12 4-15,9 11-1 0,-1-15-11 16,6-1-8-16,2 1-5 0,0-2-8 0,4 1-29 16,0-6-16-16,-2-1-37 0,5 0 3 15,-14 0-77-15,4 0-46 0,6 0-39 0,14-11-32 16,-15 11 23-16,-5-8-185 0,-1 2-92 0,3 1 16 15,-1-1 49-15,2 4 17 0,3 0 49 16,-6-2-11-16,7 0 33 0,1-2 29 0,6 0-29 16</inkml:trace>
  <inkml:trace contextRef="#ctx0" brushRef="#br0" timeOffset="163094.14">17460 773 242 0,'-15'0'235'16,"15"0"-20"-16,-29-24-19 0,24 21 1 0,-2 5-38 16,6-6 3-16,4 4-3 0,4-3-22 0,2 2 14 15,4-1-17-15,8-1-14 0,8 1 21 16,-7 3-13-16,10-5 25 0,-1 1-19 0,1 1 0 16,-9 2 19-16,3-6-41 0,-15 6 5 15,3 0-17-15,2 0-14 0,-3 0 17 0,12 12-23 16,-18-9-16-16,-5 5 23 0,0-1-46 0,-7 6-12 15,-6-2 35-15,-7 3-6 0,-1 1 10 0,-2 0-8 16,-4 2-35-16,0-3-2 0,4-2 30 0,6-2-5 16,-2 4-41-16,1-6-3 0,5 0 1 15,-1-2-3-15,5-1-34 0,-1 2 11 0,5-2-23 16,1-2-2-16,1-1 9 0,1-2 15 16,16-2-28-16,1-1 24 0,2 3-1 0,2-3-4 15,2-1 0-15,0 3 10 0,-4 0 1 0,-2-2 5 16,-4-2 21-16,0 4 3 0,-13 1 9 15,7 0-4-15,3 10-3 0,-4-2 20 0,-9-2 3 16,-2 5 22-16,3-1-17 0,-8 0-4 0,-2 2 52 16,-1-3-26-16,-3 2-8 0,6-1-5 0,-2 1-5 15,0 3-17-15,7-5-3 0,-6 0-79 0,0 2-10 16,4 0-32-16,1-2-21 0,2-2-28 16,1 0-43-16,3-7 18 0,12 7-191 0,-2-7-76 15,4 0 21-15,-5 0 16 0,20-10 48 16,1-1 24-16,3 1 18 0,5-4-19 0</inkml:trace>
  <inkml:trace contextRef="#ctx0" brushRef="#br0" timeOffset="163346.32">18928 444 843 0,'6'-7'373'0,"1"2"-17"16,-3 1-84-16,-4 6 0 0,-2 0-34 15,-2 6 14-15,-4 8-5 0,-3 2-11 0,3 5-11 16,-1 6-16-16,0 3-32 0,2-2-7 16,1 1-20-16,0 2-9 0,3-4-18 0,-1 3-12 15,4-1-13-15,-1-2-26 0,1-17-43 0,0 8-1 16,0 2-98-16,0-1-59 0,0-2-48 16,0-1 16-16,0-3-265 0,-13 11-74 0,7-17 45 15,0-1 45-15,1-4 29 0,-4-6 48 0,-2 5 21 16,4-3 22-16,-3 0-38 0,-3 0 32 15</inkml:trace>
  <inkml:trace contextRef="#ctx0" brushRef="#br0" timeOffset="163576.94">18460 1013 367 0,'-2'2'484'0,"-2"0"-23"0,6 1-30 0,4-7-2 15,7 3-13-15,0 3-34 0,-2-2-13 0,11 0-16 16,5 0-30-16,7 0-49 0,6 0-19 15,5 0-8-15,1 0-42 0,5 0-36 16,2 0-12-16,0 0-45 0,-1 0-46 0,42 13-50 16,-56-13-50-16,-22 0-41 0,8 0 9 0,-3 0-132 15,-3 0-59-15,-3 0-9 0,-3 0 26 0,-4 0-189 16,-8 0-78-16,8 12 38 0,-15-10 34 0,2-1 48 16,-7 5 7-16,-6-1 8 0,2-1 45 15,-4 4-5-15,-5 2 20 0</inkml:trace>
  <inkml:trace contextRef="#ctx0" brushRef="#br0" timeOffset="163800.53">18802 1180 209 0,'-6'2'549'0,"5"1"-116"15,-3-3-67-15,1 4-12 0,3 1-4 0,-1 3-5 16,2 4-11-16,1 0-12 0,-2-5-7 0,0 3-5 16,0 6-36-16,0 2-21 0,12 27-23 15,-6-21-8-15,-6-11-37 0,0 9-13 16,0 2-35-16,0 0-28 0,0-2-49 0,0-1-36 15,0-4-39-15,0-4-37 0,0-1-42 16,0-2 8-16,0-1-110 0,0-3-41 0,0-6 21 16,0 0-229-16,6 0-71 0,4 8 38 15,-6-12 36-15,5-6 34 0,-1-2 31 0,1-3-23 16,4-2 26-16,-3 3 62 0,2-4 36 16</inkml:trace>
  <inkml:trace contextRef="#ctx0" brushRef="#br0" timeOffset="164058.23">19062 1298 1158 0,'4'-2'387'0,"-3"2"-50"16,-4 2 18-16,0 1 1 0,-1-1 3 0,-1 3-32 16,-7 4-12-16,0 1-30 0,-1 2-18 0,1 0-3 15,-1 1-8-15,-2-1-47 0,2 0-7 16,-1 2-40-16,2 1 0 0,2-2-36 0,0-1 6 16,3 1 3-16,3-3-29 0,1-1-23 15,3-9-3-15,0 7 15 0,0 1-29 0,16 9-25 16,-2-7 5-16,1 0-40 0,0-4-28 0,1-3-32 15,4 2-43-15,-2-2-41 0,3 0 13 0,2-1-117 16,-15-2-75-16,6 0-27 0,0 0 30 16,19-13-249-16,-16 9 47 0,0-3 37 0,2 2 42 15,-2-5 23-15,7 0 27 0,-3-3 30 16,2 2 16-16,-2-4 33 0,4 3 28 16</inkml:trace>
  <inkml:trace contextRef="#ctx0" brushRef="#br0" timeOffset="164333.96">19738 1003 1140 0,'-1'-1'395'15,"0"0"-34"-15,0 1-19 0,2 0 5 0,-1 0-25 16,0-5-33-16,2 7-18 0,3-2-27 15,3 0-1-15,2 0 8 0,4 3-32 0,-4-3-13 16,7 0-38-16,26 8-19 0,-11-4-11 0,-3-2-20 16,1 0-35-16,-1-2-47 0,4 0-50 15,-12 3-63-15,4-2 8 0,-7 1-161 0,-11-2-75 16,0 0 28-16,1 0-253 0,-8 0 33 0,0 0 38 16,5 2 32-16,-18-2 31 0,-4 2 49 15,2 1 11-15,-1 1 10 0,-3 2 13 16,0 0 5-16</inkml:trace>
  <inkml:trace contextRef="#ctx0" brushRef="#br0" timeOffset="164524.47">19738 1160 514 0,'-2'2'450'16,"3"1"47"-16,3-1-30 0,2 4-31 0,5-3-14 16,-1-2-68-16,8 2-15 0,2 1-48 15,2-3-21-15,-10-1-39 0,5 0-60 0,4 0-40 16,25-10-60-16,-23 8-82 0,-3-3 0 0,1-3-162 15,0 2-41-15,-4-2 19 0,-3-1-263 16,-2 3-10-16,-3-1 30 0,0 0 12 0,2-5 56 16,-3 5 24-16,3-1 23 0,-7-1 38 15,4-4-46-15</inkml:trace>
  <inkml:trace contextRef="#ctx0" brushRef="#br0" timeOffset="164825.3">19888 792 740 0,'2'-2'375'0,"3"0"-49"0,6-1-17 0,1 3-40 16,7 3 56-16,-9-3-23 0,25 14-9 16,-8-3-27-16,1 3-19 0,0 3-23 0,-1 4-24 15,3 3-3-15,-2 3-15 0,0 4-21 0,-1 3-15 16,-6 2-20-16,-2 6-7 0,-4-8-19 15,-5 2-6-15,-4-10-2 0,-6-4-20 0,0-10 11 16,-14 20-15-16,5-12-42 0,-4-2-15 0,-4 0-32 16,-1-2-33-16,-4-4 7 0,-2 1-110 15,-1-4-46-15,-4-2-34 0,-2-2 23 0,1 0-327 16,4-3 42-16,-1-1 36 0,14-1 39 16,-5 0 55-16,-1 0-28 0,-21-11 63 0,20 8-1 15,6 0 31-15,7-1 14 0</inkml:trace>
  <inkml:trace contextRef="#ctx0" brushRef="#br0" timeOffset="165376.77">21070 853 262 0,'3'-5'414'0,"-3"-1"-79"0,1 8-25 0,0 3 19 16,0 6-43-16,3 2 49 0,-4-3-9 0,0 7 8 16,0 4-29-16,0 5-26 0,0 3-26 15,0 1-32-15,0 0-3 0,0 0-21 0,-11 23-39 16,11-29-12-16,0-15-9 0,0 4-32 0,0-1-42 16,0 0-51-16,0-2-31 0,0-3 2 15,0 1-119-15,12-3-47 0,-8-10-45 0,4 0-46 16,1-8 25-16,0 1-235 0,7 0 36 0,-3-7 35 15,6 0 5-15,-2-1 16 0,-1-4 24 16,4 2 26-16,-2-2 12 0,0 0 7 0</inkml:trace>
  <inkml:trace contextRef="#ctx0" brushRef="#br0" timeOffset="165606.89">21330 926 334 0,'4'-7'369'16,"0"3"-32"-16,-6 4-27 0,-10 0-15 0,6 5 1 16,-1 3-35-16,-6 1 32 0,-4 3 1 15,6-3-29-15,3 4 6 0,-10 3-18 16,2 2-5-16,3-1 1 0,0-1-37 0,1 2-6 15,2-1-21-15,2 0-24 0,3-2-20 0,1 1 7 16,2-2-33-16,0-3-8 0,2-4-6 16,0 3 1-16,17 11-13 0,-5-11-1 0,2-5-9 15,5 2-18-15,0-4-49 0,-11-3-14 16,6 0-39-16,2 0-55 0,20-15-25 0,-22 10 11 16,1-7-154-16,3 2-49 0,-7-4 27 0,1 0-289 15,-1-6 60-15,-4 6 49 0,-2-4 51 0,3-1 14 16,-5 2 28-16,-3 8 14 0,0-6 9 15,0-6 37-15,-15-18 13 0</inkml:trace>
  <inkml:trace contextRef="#ctx0" brushRef="#br0" timeOffset="165842.02">21099 580 929 0,'2'-4'451'0,"-1"0"-33"0,3 2-55 16,-3-2-30-16,2 4-28 0,5-1-19 16,2-1-55-16,3 1 3 0,-2-1-27 0,6 5-30 15,1-1-37-15,3 1-39 0,-2-1-58 16,3 2-5-16,-1-1-114 0,1 3-79 16,2-7-53-16,-12 1 19 0,7 0-269 0,3 0 32 15,-1 0-9-15,1 0 30 0,25-10 26 0,-24 3 24 16,-2 2 19-16,-2 0 25 0</inkml:trace>
  <inkml:trace contextRef="#ctx0" brushRef="#br0" timeOffset="166092.69">21514 364 315 0,'0'-6'614'0,"0"0"-109"0,-1 2-52 16,3 4-56-16,3 3-54 0,-2 4-1 0,0 5-4 15,3 6-19-15,-3 4-7 0,5 7-30 0,-4 1-16 16,-2 10-38-16,0-3-23 0,-2-16-19 16,0 11-22-16,-13 38-8 0,4-31-70 0,-1-5-80 15,-3-3-54-15,2-2 5 0,-5 0-193 16,0 0-79-16,4-5 26 0,2-6 31 0,2-1 22 16,1-7-283-16,5-1 28 0,2-3 34 15,0-6 34-15,0 0 64 0,0 8-1 0,18 0 43 16,-2-5 6-16,0 0 12 0</inkml:trace>
  <inkml:trace contextRef="#ctx0" brushRef="#br0" timeOffset="178315.46">5048 14670 497 0,'0'0'211'0,"0"0"-34"16,0 0-15-16,0 0-18 0,0 0 4 0,0 0-23 15,0 0 3-15,0 0-24 0,0 0 5 16,0 0-35-16,0 0 9 0,13 0-28 0,-13 0 19 15,0 0-15-15,0 0-2 0,0 0-16 16,0 0 6-16,0 0-21 0,0 0-1 0,0 0 19 16,0 0-10-16,0 0-13 0,0 0-4 15,0 0-1-15,0 0 10 0,0 0 5 0,0 0-11 16,0 0 2-16,0 0-2 0,0 0-3 16,0 0 1-16,0 0-5 0,0 0 18 0,0 0-8 15,0 0 2-15,0 0 0 0,0 0 0 0,0 0 9 16,0 0-12-16,0 0-7 0,0 0 5 0,0 0-3 15,0 0-4-15,0 0-1 0,0 0 3 0,0 0 2 16,0 0 4-16,0 0-4 0,0 0 8 16,0 0-5-16,0 0-10 0,0 0 4 0,0 0-11 15,0 0 17-15,0 0-7 0,0 0-16 16,0 0 6-16,0 0-2 0,0 0 3 0,0 0 12 16,0 0-11-16,0 0 7 0,0 0 8 0,0 0-22 15,0 0 4-15,0 0 7 0,0 0 8 16,0 0-14-16,0 0-2 0,0 0 2 0,0 0-2 15,0 0 16-15,0 0-18 0,0 0 18 0,0 0-3 16,0 0-16-16,0 0-6 0,0 0 8 0,0 0-4 16,0 0 8-16,0 0 1 0,0 0 8 15,0 0-11-15,0 0-4 0,0 0-8 0,0 0 3 16,0 0 26-16,0 0-23 0,0 0 11 0,0 0-14 16,0 0 11-16,0 0-4 0,0 0-10 15,0 0 13-15,0 0-7 0,0 0 11 0,0 0-3 16,0 0 1-16,0 0 0 0,0 0-8 0,0 0-5 15,0 0 11-15,0 0-9 0,0 0 3 0,0 0 12 16,0 0-8-16,0 0-7 0,0 0 3 16,0 0 13-16,0 0-11 0,0 0-4 0,0 0 3 15,0 0 10-15,0 0-5 0,0 0-12 16,0 0 11-16,0 0 9 0,0 0-8 0,0 0-8 16,0 0 14-16,0 0 4 0,0 0 2 0,0 0-3 15,0 0 2-15,0 0-12 0,0 0 12 16,0 0 6-16,0 0 7 0,0 0-9 0,0 0 4 15,0 0-13-15,0 0 18 0,0 0-9 0,0 0 5 16,0 0-16-16,0 0-3 0,0 0 13 16,0 0-23-16,0 0 5 0,0 0-3 0,0 0-4 15,0 0 19-15,0 0-1 0,0 0-5 0,0 0 20 16,0 0-29-16,0 0 22 0,0 0-22 0,0 0 2 16,0 0 4-16,0 0-10 0,0 0 8 15,0 0 1-15,0 0-10 0,0 0 8 0,0 0 2 16,0 0-4-16,0 0 4 0,0 0 0 0,0 0 5 15,0 0-1-15,0 0 1 0,0 0-2 16,0 0 13-16,0 0-24 0,0 0 5 0,0 0 19 16,0 0-14-16,0 0-7 0,0 0 8 15,0 0-12-15,0 0 18 0,0 0-19 0,0 0 7 16,0 0-7-16,0 0 24 0,0 0-10 0,0 0-16 16,0 0 1-16,0 0 23 0,0 0-32 0,0 0 20 15,0 0 5-15,0 0-6 0,0 0 15 0,0 0-10 16,0 0-12-16,0 0-4 0,0 0 9 15,0 0-6-15,0 0-2 0,0 0 12 16,0 0 1-16,0 0 1 0,0 0-14 0,0 0 11 16,0 0-4-16,0 0 7 0,0 0 8 0,0 0-14 15,0 0 1-15,0 0-1 0,0 0-8 0,0 0 9 16,0 0 15-16,0 0-23 0,0 0-3 16,0 0 16-16,0 0-1 0,0 0 10 0,0 0 3 15,0 0-12-15,0 0-11 0,0 0 9 0,0 0-4 16,0 0-3-16,0 0-3 0,0 0 9 15,0 0-8-15,0 0 9 0,0 0-14 0,0 0 20 16,0 0-9-16,0 0 18 0,0 0-12 0,0 0-17 16,0 0 5-16,0 0 19 0,0 0-18 15,0 0 12-15,0 0 2 0,0 0-14 0,0 0 0 16,0 0 2-16,0 0 14 0,0 0-11 0,0 0-11 16,0 0 23-16,0 0 4 0,0 0-11 0,0 0-7 15,0 0-5-15,0 0 15 0,0 0-5 16,0 0-13-16,0 0 3 0,0 0 2 15,0 0 10-15,0 0-8 0,0 0 8 0,0 0-6 16,0 0 17-16,0 0-16 0,0 0 0 0,0 0-8 16,0 0-1-16,0 0 4 0,0 0 6 0,0 0-5 15,0 0 21-15,0 0-15 0,0 0-1 16,0 0 7-16,0 0-19 0,0 0 17 0,0 0-7 16,0 0 12-16,0 0-15 0,0 0 9 0,0 0-13 15,0 13 8-15,0-13-8 0,0 0 1 16,0 0 16-16,0 0-4 0,0 0-13 0,0 0 19 15,0 0-8-15,0 0-5 0,0 0 4 0,0 0 9 16,0 0-14-16,0 0-8 0,0 0 9 16,0 0 14-16,0 0-15 0,0 0 13 0,0 0-7 15,0 0-11-15,0 0 19 0,0 0-10 16,0 0 2-16,0 0 1 0,0 0-5 0,0 0-16 16,0 0 20-16,0 0 3 0,0 0-13 0,0 0-2 15,0 0 13-15,0 0 11 0,0 0-4 0,0 0-18 16,0 0 6-16,0 0 3 0,0 0 8 15,0 0-19-15,0 0 10 0,0 0-13 0,0 0 9 16,0 0 8-16,0 0-1 0,0 0-1 16,0 0-13-16,0 0-2 0,0 0 17 0,0 0 8 15,0 0-19-15,0 0 6 0,0 12-7 0,0-12-4 16,0 0 18-16,0 0 3 0,0 0 4 0,0 0-22 16,0 0 13-16,0 0 2 0,0 0-12 15,0 0 8-15,0 0 3 0,0 0-6 0,0 0 7 16,0 0-16-16,0 0 16 0,0 0 6 0,0 0-11 15,0 0 7-15,0 0-5 0,0 0-8 16,0 0 7-16,0 0-7 0,0 0 9 0,0 0-12 16,0 0 10-16,0 0 3 0,0 0 1 15,0 0-10-15,0 0 9 0,0 0-9 0,0 0 18 16,0 0-6-16,0 0-18 0,0 0-1 16,0 0 1-16,0 0 3 0,0 0 6 0,0 0 1 15,0 0 4-15,0 0 5 0,0 0-2 0,0 0-15 16,0 0 10-16,0 0 13 0,0 0-30 15,0 0 16-15,0 0 2 0,0 0-13 0,0 0 0 16,0 0-3-16,0 0 15 0,0 0 0 16,0 0-4-16,0 0 10 0,0 0-8 0,0 0-13 15,0 0 9-15,0 0-1 0,0 0 22 0,0 0-19 16,0 0 15-16,0 0-6 0,0 0-1 0,0 0-11 16,0 0 19-16,0 0-31 0,0 0 14 0,0 0-2 15,0 0 5-15,0 0 9 0,0 0-12 16,0 0-14-16,0 0 16 0,0 0 2 0,0 0 4 15,0 0-21-15,0 0 22 0,0 0 1 16,0 0-7-16,0 0-2 0,0 0-1 0,0 0 4 16,0 0 3-16,0 0-8 0,0 0 9 15,0 0 0-15,0 0 1 0,0 0-13 0,0 0 13 16,0 0-15-16,0 0 10 0,0 0-8 0,0 0 7 16,0 0 5-16,0 0 1 0,0 0-15 15,0 0 7-15,0 0 0 0,0 0 21 0,0 0-17 16,0 0-13-16,0 0 12 0,0 0 2 15,0 0-11-15,0 0 6 0,0 0 19 0,0 0-8 16,0 0-11-16,0 0 5 0,0 0-9 0,0 0 7 16,0 0-15-16,0 0 5 0,0 0-24 15,0 0-23-15,0 0-30 0,0 0-54 0,0 0 15 16,0 0-233-16,0 0-73 0,0 0 39 0,-11 24 17 16,4-25 46-16,-4 1 26 0,-9 0-27 15</inkml:trace>
  <inkml:trace contextRef="#ctx0" brushRef="#br0" timeOffset="182374.07">5908 14725 679 0,'0'0'215'16,"13"0"-26"-16,-13 0 0 0,0 0-13 15,0 0 0-15,0 0-15 0,0 0 4 0,0 0-17 16,0 0-5-16,0 0 4 0,0 0-3 16,0 0-21-16,0 0-15 0,0 0 11 0,0 0-39 0,0 0 0 15,1-6-10-15,-6 9 9 0,-9 2-13 16,1-1-11-16,2-1-7 0,2-1 3 0,9-2 0 16,-14 0-10-16,0 0 9 0,2 0-10 15,1 0 12-15,1 0 4 0,3 0-19 0,7 0 14 16,-8 0-13-16,8 0-9 0,-14-8-1 0,11 5 13 15,1-2-12-15,3-1-18 0,0 0 5 16,4-9-12-16,2 4 20 0,1-4-6 0,4 3-17 16,-2 2 7-16,0 1 4 0,-4 1 1 0,3 5-5 15,0-1-18-15,-1 4 13 0,-8 0-17 0,11 0 9 16,14 15-8-16,-9-1 25 0,-4 0 6 16,0 4 11-16,-4 1-9 0,-2 3-9 15,0 0 7-15,-4-1-14 0,-2-8 17 0,0 3 4 16,0 4-4-16,-13 20 19 0,4-18 4 0,-2 0-6 15,0-3-2-15,-4 1-15 0,-1-2-3 16,-1 0-2-16,-1-4-2 0,-3 1 5 0,4-3-2 16,-1-2-2-16,-3-1-1 0,3-3-1 15,0-4 3-15,3 0 15 0,-1 2-1 0,4-3-16 16,12-1-2-16,-10 0-5 0,2 0-17 0,-4-15 14 16,7 11-1-16,2-1 1 0,1-1-2 15,1 0 4-15,1 1 1 0,1-1-25 0,-1 6 3 16,0 0 1-16,12-23 2 0,-5 12 16 0,0 2-1 15,1 4 1-15,0 1-13 0,-1 4 9 16,-1 0 3-16,3 0-6 0,1 0 1 0,13 15-11 16,-8-5 1-16,-2 1 23 0,1 3 0 0,-3-1 5 15,2 1 7-15,-3-1 3 0,-1 1-20 0,1 1 10 16,-2-4-16-16,-2 4 26 0,0-7-36 0,0-2 22 16,-1 2 0-16,-2-3-87 0,-3 2-25 15,3-4-27-15,0-2-21 0,-2 0-40 0,2-1 16 16,-3 0-311-16,0 0 21 0,7 0 52 15,12-18 25-15,-5 4 26 0,3 0 24 0,-1-5 31 16,1 1-32-16,2 1 34 0</inkml:trace>
  <inkml:trace contextRef="#ctx0" brushRef="#br0" timeOffset="182896.97">6410 14843 613 0,'4'-4'325'0,"-2"-1"-34"16,0 0-22-16,2 1-5 0,-2-1-40 16,4-8-3-16,-7 1-7 0,1 12-22 0,0-9-32 15,0 1 13-15,0-1-26 0,-11-11-21 0,2 8-15 16,1 0-10-16,-1 6-2 0,-4-2-9 16,-4 4-18-16,2 2-5 0,6 2-9 0,-4 0-16 15,-18 18-3-15,12-9-5 0,-1 0 23 0,1 4-5 16,0 2-16-16,4 0-5 0,2 1-3 15,7 1-21-15,1 2 3 0,-2-1 22 0,5-5-4 16,2-2 10-16,0-11-7 0,0 12-3 0,18 14-14 16,-6-13-1-16,3-1 16 0,1-3-5 15,3 2 7-15,-2-3-26 0,2-1 0 0,-2 3-6 16,-3-5-3-16,0 5-1 0,-4-3 0 16,-1-2 19-16,-4 0 11 0,-1-1-13 0,0 0 29 15,-3 2 9-15,-1-2-16 0,0-4-10 16,0 0 15-16,0 6-13 0,-20 10-2 0,7-6-6 15,-4-3 11-15,1-2-7 0,-1-1 4 0,-1-2-3 16,10-2 0-16,-6 0-7 0,-2 0 10 16,-15-10-8-16,17 5-5 0,1-1-4 0,4 0 11 15,4 1 0-15,1 0-4 0,1-2-9 0,1 2 5 16,2 5-10-16,0-11 14 0,12-13-16 0,-3 8-10 16,5 2 10-16,0-2-9 0,1 0 16 15,4 0-35-15,0 1-7 0,0 2 3 0,2-1-27 16,0 2-38-16,-1 0-30 0,0-1-24 15,-2 5-15-15,-2 4-44 0,-2 3 19 0,-14 1-187 16,9 0-97-16,-1 0 33 0,0 0 36 16,-1 0 53-16,6 9 0 0,0-1 51 0,-1 0-6 15,2 0-3-15</inkml:trace>
  <inkml:trace contextRef="#ctx0" brushRef="#br0" timeOffset="183491.58">6855 14834 771 0,'1'-18'295'15,"-4"2"-6"-15,2 2-39 0,1 14-7 0,0-10-8 16,-9-15-43-16,3 15-13 0,1 2-19 0,-6 0-20 16,1 1-9-16,-1 5 9 0,-9 1-29 15,13 1 0-15,-7 0-24 0,-20 12 5 0,16-2-7 16,-4 2 9-16,6 0-12 0,-2 3-8 0,4-1-4 15,-2 1-7-15,5 1 4 0,1-1 9 16,3 0-9-16,3-4-7 0,1-1-12 16,2-1-6-16,1 0-2 0,0-9 13 0,0 0-4 15,0 7 1-15,14 3-18 0,-8-10 6 0,2 0 6 16,14-2-23-16,-13 2 10 0,20-14 8 16,-16 6-2-16,6-2-6 0,-2-2 1 0,0 0-27 15,-1-2 14-15,-2 0 4 0,-1 1-8 0,-1 0-1 16,-1 1-8-16,-2 1 16 0,-2 3-9 15,-1 1 3-15,-2 1 6 0,-1 3-24 0,0-1 8 16,-1 2 12-16,0 1-6 0,0-1-14 0,-1 2 1 16,2 0 12-16,-3 0 0 0,0 0 9 0,4 11 2 15,-2-7 24-15,-2 4 0 0,0 13 11 16,2 1 9-16,-2 0-1 0,3 6 4 0,-3 0-8 16,0-13 6-16,0 7-13 0,0 5 6 15,0 2-12-15,-10 32 0 0,3-35-6 0,5 4-1 16,0-5-4-16,-1-2-5 0,-1 0-4 15,2-5 1-15,1-5-6 0,0-3 3 0,-1-2-15 16,1-2 14-16,0 0-1 0,1-3-4 16,0-1-9-16,0-2 12 0,0 2-26 0,1-4-8 15,0 0-25-15,1 0-17 0,1 0-11 0,0-3-27 16,0 2-31-16,1 0 12 0,-1-1-47 16,1 0-16-16,-2 0-17 0,1 0-38 0,-1-1-42 15,9-4 28-15,-4-4-204 0,3 4-48 0,-1 1 20 16,-4 2 46-16,2 0 42 0,7-1 9 0,1-2 43 15,4 3 16-15,4-1 45 0,5 2 16 16</inkml:trace>
  <inkml:trace contextRef="#ctx0" brushRef="#br0" timeOffset="184393.07">7690 14958 621 0,'-13'0'240'16,"13"0"-16"-16,0 0-16 0,0 0-18 0,0 0-8 15,0 0 7-15,-14 0-17 0,14 0-15 0,0 0-20 16,0 0 0-16,0 0-8 0,0 0-21 15,0 0-7-15,0 0-15 0,-19-22 1 0,19 23 5 16,1 3 17-16,0 0-31 0,1 1 26 0,-2 2-12 16,7 5 18-16,-2 5 0 0,2-2 2 15,-1 0-17-15,0-2-8 0,1-1-28 16,-1 1-7-16,0-4-5 0,-1 0 4 0,-2-2 14 16,-1-3-12-16,0 2-13 0,0-2 10 0,0-2-29 15,0 1-11-15,-1-1 0 0,1 0-65 0,-1-1-2 16,1 1-47-16,-2-2-29 0,0 0-27 0,0 0-35 15,0 0-15-15,5-13 18 0,-3 7-123 16,-2 0-84-16,2 0-14 0,0 0 52 0,2-8-8 16,-1 1 22-16,-1 4 68 0,0-1 104 15</inkml:trace>
  <inkml:trace contextRef="#ctx0" brushRef="#br0" timeOffset="184560.52">7747 15003 736 0,'2'-3'171'16,"-1"-2"0"-16,-1 1 19 0,1-1-25 0,-1 2 6 16,1-1-3-16,-1 1 11 0,1 2-32 0,-1-2-11 15,0 2 3-15,-1 0-11 0,0 3 22 16,-2 0-35-16,0 3 1 0,-8 4-5 0,0 4 0 15,-1 0-24-15,-5 6 12 0,7-7-17 0,-2 1-11 16,-3 2-6-16,7-5 14 0,-4-1-36 16,4-1-41-16,2-2-41 0,1-1-37 0,1-1-61 15,0-2-43-15,-1-2 17 0,0 1-282 16,5-1 30-16,0 0 41 0,0 0 25 0,-9-10 17 16,8 7-6-16,0-2 57 0</inkml:trace>
  <inkml:trace contextRef="#ctx0" brushRef="#br0" timeOffset="184770.15">7550 15043 403 0,'-2'0'361'0,"-1"0"-42"0,0 0-32 0,2 1-52 16,0-1 0-16,-1 0-37 0,2 0-16 0,-1 2-26 15,2-1 10-15,2-1-43 0,2 0 2 16,-1 0-29-16,3 0-9 0,1 0-25 0,13-3-24 15,-12 3-26-15,22-10-51 0,-9 7-41 0,1-1 9 16,-2-1-243-16,0-2-77 0,4 3 11 0,-5-2 20 16,1 4 19-16,-9 2 58 0,4 0-2 15</inkml:trace>
  <inkml:trace contextRef="#ctx0" brushRef="#br0" timeOffset="185452.01">8209 15040 819 0,'-1'-6'290'0,"0"1"-41"15,0 1 15-15,-1-2-31 0,1 0-10 0,2 1-26 16,-3 2 4-16,1-2-29 0,1-1 10 15,-1 2-20-15,1 4-17 0,0 0 4 0,0-8-21 16,0 8-8-16,0-7-13 0,0 7-31 0,12-10-20 16,-8 7-6-16,2 3 22 0,0 3 10 0,12 1-21 15,-6 4-5-15,5 1-6 0,-2 0-5 16,-1 3-5-16,-3-2-15 0,-2 0-6 0,-1 3 25 16,1-2 7-16,-5 0-6 0,-2-1-5 0,-1-2-16 15,-1-8 5-15,0 8 22 0,0-1-14 16,0-2 3-16,-10 7-9 0,0 0-7 0,1-2-22 15,2-3 14-15,1-2 5 0,-3-1-17 0,2-1 19 16,2-2 1-16,0 0-13 0,1 1 12 16,-1-1-5-16,1-1 6 0,4 0-1 0,0 0-7 15,0 0-5-15,0 0-7 0,-5-7 2 0,6 4-12 16,2-1 3-16,0 0 8 0,9-7-2 16,3-1-10-16,-1 0-3 0,0-2 13 0,4 1-7 15,-2-2 4-15,2 1 1 0,0-1 3 16,-2 1-7-16,0 1-7 0,-1-1 18 0,0 3-7 15,-3-2-4-15,-1 3-15 0,-2 3 9 0,-5 0 17 16,1 3-5-16,-1-1 9 0,-1 2-1 0,-1-1 6 16,0 3-11-16,-2 0 1 0,0 0-7 0,0 1 0 15,-4 1 2-15,0 1 6 0,-1 2 4 16,-4 8 15-16,-4-1-4 0,2 5 25 0,-1-1 8 16,1 3 9-16,2 2 15 0,-1-1-7 15,2-2-13-15,1 4 14 0,2-5-4 0,2 3-20 16,2 2 12-16,1-6-17 0,0-10-5 0,0 3 10 15,0 3-18-15,11 13 8 0,-2-12-8 0,-2-9 3 16,1 4-14-16,5 0-33 0,1-7-38 0,-14 0-40 16,11 0 7-16,0 0-90 0,4 0-57 15,23-11-53-15,-10 3 26 0,-3 1-298 0,3 0 50 16,2 0 29-16,-2-1 39 0,4 2 13 16,4 2 24-16,5-4 53 0,2 3 2 0,0 3 49 15,1 2-5-15,-21 0 23 0</inkml:trace>
  <inkml:trace contextRef="#ctx0" brushRef="#br0" timeOffset="186051.61">9828 15140 419 0,'9'1'448'0,"-2"2"-65"0,0-1-19 15,4 7-49-15,-3 2 9 0,0 0-25 16,0 3-10-16,-2 0-24 0,-3-3-25 0,-1 6-19 15,-2-5-27-15,0-12-11 0,0 10-13 0,0-2-2 16,0 0-26-16,-10 5-6 0,6-9-14 16,-1 2-4-16,-6 3-11 0,2-5-21 0,0 0-4 15,1-4 0-15,2 0-3 0,6 0-15 16,-6 0 4-16,-11-16-7 0,9 3-12 0,7-1 0 16,0-4-26-16,1 9-5 0,0-4 14 15,16-18-12-15,-4 15-9 0,1 1-3 0,5 6-2 16,3-4 9-16,-1 5-6 0,3 4-2 0,-1 4 3 15,-12 0-2-15,7 0-2 0,21 12 0 16,-18-3 4-16,0 4-6 0,-1-4 20 0,-4 8-4 16,0 0 3-16,-4-3-1 0,-1 2 3 15,-1-3-6-15,-3 0-2 0,-3-4 6 0,-1-1 15 16,0-4-14-16,-2-4 11 0,0 0-2 16,0 0-16-16,0 0 6 0,0 0 15 0,-9 8-25 15,7-11-3-15,-2 0 13 0,1 0 2 0,-3-11 0 16,0 5-8-16,2-2-7 0,2 3-7 15,2 8-5-15,0-9 7 0,0 2 1 0,0 0 2 16,11-12-6-16,0 6 5 0,1 2-6 0,3 0 4 16,0 4-16-16,4 1 2 0,0 1 0 0,3 3 12 15,-1 0-12-15,-10 2 0 0,6 0-5 16,21 13 12-16,-17-5 0 0,-3-3 5 0,-2 5-1 16,-3 2 4-16,-1 0-11 0,-3 0 2 15,-3 2-5-15,-2-4 19 0,-3-2-12 16,-1-8 16-16,0 7-16 0,0 0-5 0,0-7-16 15,-11 13-48-15,6-11-16 0,2 1-58 0,-4-1 12 16,1-2-109-16,-1 0-61 0,2-3 27 16,0 0-307-16,1 1 35 0,1-2 53 0,3 0 50 15,5 0 33-15,10-7 38 0,5-1 19 16,5 1 14-16,0 2-5 0,3-1 25 0,1 2 7 16</inkml:trace>
  <inkml:trace contextRef="#ctx0" brushRef="#br0" timeOffset="186349.42">10626 15170 517 0,'2'2'326'0,"0"-2"2"15,-2 3-23-15,0-2 3 0,-2 3-13 0,0 2-38 16,1-1 30-16,-6 12-35 0,2-2 11 16,-1 0-24-16,1-1-13 0,3-1-31 0,0-3-4 15,2-1-25-15,0-2-7 0,0-7-14 16,0 7-11-16,0-7-13 0,0 7 0 0,15 4-11 16,-9-9-20-16,2 0-16 0,13 1 11 0,-13-3-9 15,5 0-13-15,22-18 1 0,-17 8-12 16,0 2-2-16,-4-3-12 0,1-2-3 0,-2 2-18 15,-1-1-2-15,-3-2-17 0,-3 7 1 0,-2-1-6 16,-1 1-11-16,-3 2-8 0,0 5-21 16,0 0-12-16,-13-11-5 0,-4 7-19 0,3 3 9 15,-7 1-32-15,11 0-15 0,-4 0-5 0,-2 0-18 16,1 0-14-16,2 0-20 0,-10 10-18 0,15-7-37 16,2 0 19-16,2-1-208 0,0 2-34 15,3-2 22-15,5 0 69 0,0 0 2 0,11 6-6 16,6-2 49-16,4 1 29 0,3-2 7 15</inkml:trace>
  <inkml:trace contextRef="#ctx0" brushRef="#br0" timeOffset="186824.26">11074 15257 527 0,'11'-4'286'0,"-4"1"-20"16,0-5-23-16,-3 3-17 0,-1 1-24 0,-2-3-17 16,1 2-21-16,-3 0-2 0,-2 1 9 0,-8-6-25 15,2 2-2-15,-4 0 1 0,-2 2 14 16,0 1-44-16,-2 2-13 0,3 1 28 0,4 2 15 15,-3 0-21-15,-20 11-9 0,17-2-11 16,0 2-6-16,0 1 7 0,5 5-25 0,1-2 6 16,2 2-20-16,3 0 17 0,1-2-19 0,4-1-19 15,0-14 16-15,0 8-7 0,12 13-14 0,-3-14 14 16,-1-1-17-16,2-5 7 0,11 0-16 0,-12-1-14 16,8 0-21-16,20-14-18 0,-15 5 1 15,0-3-54-15,-1-2-15 0,-2-1-16 16,-3-3-37-16,2-1-14 0,-1-4-18 0,-3 0-39 15,-1-2 10-15,-2 0 20 0,-3-1 5 16,1 0 27-16,-3-2 14 0,-6 14 14 0,0-6 21 0,0-1 53 16,-16-23 11-16,8 25 9 0,-2 2 27 15,-1 3 20-15,4 0 2 0,-2 3 17 0,0 3 8 16,3 5 15-16,0 0 4 0,2 3 23 16,4 0 0-16,0 0 0 0,-6 0 32 0,-9 21 4 15,14-5-11-15,-1 3 48 0,2-8 21 0,0 8 7 16,0 3-14-16,11 30-5 0,-7-24-9 15,3 0-19-15,-1-2-12 0,1-1-8 0,-3 0-18 16,6-3-3-16,-3 0-21 0,1-4-13 0,-3-1-58 16,1-7-33-16,0 4 3 0,-2-5-89 15,0-2-79-15,1-4-95 0,0-2 29 0,5 0-280 16,-1-1 53-16,14 2 54 0,-10-2 26 0,10 0 12 16,31-11 46-16,-18 4 36 0,3-3-26 15,5 0 23-15,5 4 40 0</inkml:trace>
  <inkml:trace contextRef="#ctx0" brushRef="#br0" timeOffset="187301.54">12319 15190 334 0,'5'0'424'0,"-1"-3"-66"0,-1 3-11 0,-1-3-46 15,1 3-30-15,-1-1-15 0,-1 0-32 0,1-1 3 16,-1 0-11-16,-1 1-19 0,1-3-12 15,0 1-12-15,1-2-19 0,0 1-30 16,8-7 8-16,-1 2-8 0,3 0-33 0,3-1 4 16,5 3-20-16,4 1-6 0,-3 4-8 0,2 1 1 15,-12 1-16-15,4 0 0 0,22 11 2 0,-19-1 10 16,-4 1-18-16,0 6 0 0,-4 1 1 16,-4-3 18-16,-2 5-16 0,-4-12 5 0,0 6 6 15,0 3 4-15,-16 18-9 0,5-19-11 16,-5-1 1-16,-2 1 2 0,1-4-11 0,-4-1 3 15,2-1 3-15,-2-1-5 0,-1-5-4 0,1 1 2 16,-1-1-10-16,8-2 2 0,1-2-16 16,0 1 12-16,3-1-2 0,2 1-3 15,1-1 6-15,7 0-3 0,0 0 3 0,-9 0 0 16,9 0-4-16,-7 0-3 0,7 0-2 0,0 0 2 16,-8 0-8-16,11 0 1 0,2 0 5 0,1 1-2 15,16 3-6-15,2-2 8 0,0 1-6 16,3-3 6-16,3 2-4 0,1 2-15 0,0-1-23 15,2-1-22-15,-1 1-31 0,-4 0 9 16,-1-2-74-16,3 0-38 0,-18-1-51 0,4 0-60 16,4 0 29-16,17-15-267 0,-20 6 44 0,-6 0 39 15,2 1 32-15,-5 2 30 0,1-5 25 0,-2-1 47 16,0-1-1-16,0 1 23 0,-1-6 2 0</inkml:trace>
  <inkml:trace contextRef="#ctx0" brushRef="#br0" timeOffset="187724.71">12891 15095 360 0,'1'-5'440'0,"1"1"-81"0,-1 0-12 16,0 0-45-16,0 1 16 0,0-1-20 15,0 2-31-15,-1-1-31 0,-1 3-16 16,2-3-40-16,-1 3-3 0,0 0-12 0,0 0 18 16,-1 2-12-16,-2 1 2 0,2 1 1 0,-1 2-9 15,-2 11 11-15,-3-1-23 0,2 5 16 16,-1 2-24-16,0 1 7 0,-3 2-3 0,2 1-16 15,2-1-6-15,0 0-20 0,2 1 12 16,0-1-10-16,2-2-13 0,1-14-7 0,0 7-16 16,0 0-6-16,16 16-9 0,-8-19 5 15,4-1-4-15,1-5-10 0,2-4-5 0,0-2-4 16,-1-2-1-16,-5 0-4 0,21-11-8 0,-9 5-23 16,-3-5-12-16,1 1-4 0,-1-2-8 15,-4-2-6-15,-1-1-1 0,-1 3 13 0,-3-1-5 16,-2-3-10-16,-4 8-11 0,-3 3 24 15,0 5-4-15,0 0-17 0,-10-13-1 0,4 10 17 16,0 0-25-16,0 1 3 0,-12 2-3 0,3-2-5 16,8 2-16-16,-2 0 7 0,-1 0-16 0,0 0-19 15,3 0-10-15,-1 0 11 0,1 0-76 16,7 0-5-16,-8 0-51 0,1 0-26 0,7 0-63 16,-7 0 30-16,7 0-228 0,-1 4 21 0,5-3 34 15,19 1 22-15,5 0 56 0,7 0 25 16,-2 1-4-16,10 0 58 0,-1-3 11 0,4 2-3 15</inkml:trace>
  <inkml:trace contextRef="#ctx0" brushRef="#br0" timeOffset="188014.49">13955 15266 784 0,'0'1'396'0,"-2"-2"-61"16,2 0 41-16,0-1-30 0,0 2-29 0,0 0-25 16,0 0-25-16,0-1-10 0,2 1-30 15,0 0-8-15,2-1-17 0,3 1-20 0,-1 0-25 16,15-3-10-16,-10 3-2 0,4 0-23 16,3 0-9-16,3 0-18 0,0 0-14 0,0 0-35 15,-2 0-52-15,1 0-34 0,14 11 3 0,-23-11-168 16,1 0-78-16,-3 3 29 0,-5-1-278 15,1-1 35-15,-4 1 49 0,-1 1 34 16,-2-1 40-16,-2 0 13 0,-9 8 24 0,-1-3 26 16,-2 1 3-16,2-1 17 0</inkml:trace>
  <inkml:trace contextRef="#ctx0" brushRef="#br0" timeOffset="188216.06">14001 15379 376 0,'-6'1'442'0,"2"1"-51"0,1-1-57 16,-1-1 38-16,2 3-32 0,0-2 0 0,-1 0-14 15,3 1-13-15,0 1-9 0,0-1-42 16,5 1-6-16,0-1-42 0,8 3-22 0,8-1-23 16,-3 2-18-16,4-4-5 0,0 3-36 15,1-2-42-15,-1 1-48 0,1-1-47 0,1-1 3 16,-1 2-123-16,-3-4-61 0,2 3 19 0,-6-3-265 16,-5 0-41-16,-11 0 38 0,11 0 33 0,5 0 11 15,-2 0 35-15,4 0 22 0,19-12 29 16,-18 9 42-16,6 1-7 0</inkml:trace>
  <inkml:trace contextRef="#ctx0" brushRef="#br0" timeOffset="188481.24">14763 15236 1041 0,'6'-3'411'0,"-4"0"-39"0,0 3-16 16,-2 2-4-16,2-1-7 0,-1 5-11 0,0 2 0 15,1 10-21-15,-2 4-39 0,0-10-24 0,0 7-4 16,0 3-26-16,0 4-45 0,0-2-5 0,0 1-12 16,0 1-3-16,-10 23-31 0,3-30-40 15,4 1-19-15,-3-4-55 0,3 0-47 0,-1-7-60 16,2 0 8-16,2-1-160 0,-2-4-95 16,0 0 30-16,-1-3-254 0,2 1 48 0,-1-1 29 15,2-1 62-15,-2 0 17 0,0-1 32 0,-2-2 63 16,4 3 7-16,-3-7-7 0,1 4 45 15,0 1 15-15</inkml:trace>
  <inkml:trace contextRef="#ctx0" brushRef="#br0" timeOffset="192527.13">3952 14768 301 0,'-14'0'371'16,"14"0"-73"-16,0 0-41 0,-29 19 14 16,25-18-28-16,-1 0-10 0,2-1-16 0,0 1-42 15,1 0 0-15,2 1-9 0,2 0-20 16,2 0-16-16,3 1-13 0,10 0 42 0,4 1-20 16,0 0-5-16,4 0-14 0,2-1-12 0,-1 0-18 15,2 0 8-15,-3-1-22 0,-2 1-19 0,1 0-6 16,-2 1-49-16,-4-1-35 0,-5-1-18 15,5 0-40-15,-6-2-48 0,-12 0-43 0,11 0 18 16,-2 0-285-16,-2 0 4 0,-7 0 44 16,15-9 14-16,-14 7 30 0,-1 2 42 0,-1-3-21 15,-3 3 41-15</inkml:trace>
  <inkml:trace contextRef="#ctx0" brushRef="#br0" timeOffset="192747.22">3853 14993 374 0,'-6'4'354'0,"3"-1"-56"16,-2 0-27-16,3 1-14 0,2 0-18 0,-1-3 14 15,2 2 3-15,4 0-47 0,-1-1-38 0,9 4 7 16,0-2-24-16,4 0-9 0,1-1-48 0,0 1-7 16,2 0 11-16,-3 2-47 0,7-6-38 15,-2 3-4-15,-1 0-50 0,-2-3-37 0,0 2-31 16,1 0 10-16,-12-2-197 0,2 0-127 15,1 0 31-15,-1 0 37 0,10-12-7 0,-12 10 30 16,3-5 34-16,0 1 20 0</inkml:trace>
  <inkml:trace contextRef="#ctx0" brushRef="#br0" timeOffset="193087.64">3987 14642 902 0,'-7'-5'325'0,"3"1"-71"0,-1 1 15 0,2 2-47 16,2 0-28-16,0 0 19 0,3 2-7 16,2 1-11-16,9 5-19 0,5 3-19 0,5 4 27 15,-1 2-18-15,1 2-21 0,2 5-11 0,1 2 11 16,-2 3-2-16,-1 1-33 0,-3 3 4 0,-3 0-12 15,-4 1 0-15,-2-1-22 0,-1 1 5 16,-5 1-3-16,-3-3-17 0,-2-14-4 0,0 7 0 16,0 3-9-16,-17 26-40 0,7-29-52 15,-3-6 3-15,-3 0-116 0,-4-3-57 0,2-5 20 16,-6 1-326-16,1-2 31 0,1-1 12 0,-2-2 59 16,1 0 41-16,0-2 4 0,0 3 24 15,5-5 20-15,2 3 46 0,3-2-23 16</inkml:trace>
  <inkml:trace contextRef="#ctx0" brushRef="#br0" timeOffset="193266.61">3937 15347 534 0,'0'4'387'0,"1"-1"-40"0,0 0-5 0,-1-1-44 16,1 1 19-16,0 1-14 0,-1-2-30 0,0-1-48 16,1 1-18-16,-1 0-26 0,1-1-41 15,0 1 1-15,0-1-7 0,0 2-36 0,1-3-9 16,0 0-65-16,0 0-42 0,1 0-45 0,-1 0-44 15,1-1-49-15,1-1 13 0,-1 1-286 16,0-2-10-16,0-1 30 0,0 1 29 0,0 0 42 16,0-1 2-16,0 2 26 0,1-1 29 0</inkml:trace>
  <inkml:trace contextRef="#ctx0" brushRef="#br0" timeOffset="197983.06">22930 14057 661 0,'0'0'273'15,"16"0"-32"-15,-16 0-5 0,28-12-21 0,-22 10-12 16,-1-1-13-16,1 1 5 0,8-3-25 15,-2-3 13-15,-6 1-38 0,0 0 8 0,3-4-9 16,0-2-46-16,-2 1 4 0,-1-3 5 16,-2 1-37-16,-3-1 9 0,0 5-2 0,-1-2-12 15,0 5-23-15,-13-15-5 0,3 11 4 16,-2 1 3-16,-3 3 1 0,-3 6-7 0,7 1-18 16,-5 0 25-16,-24 13-22 0,18-2 16 0,0 4-18 15,3-1 15-15,2 3-13 0,-1-2-3 0,2 4 25 16,6-1-4-16,-3 2-9 0,6-2-11 0,1-1-1 15,4-5-3-15,2-12-1 0,0 10-2 16,0-3 0-16,13 5-2 0,-7-10-2 0,1-1 15 16,-1-1-12-16,13 0 12 0,-10 0 0 15,19-10-8-15,-8 2-3 0,0 0-1 0,-3-2-22 16,2-3-16-16,-1-1 3 0,1-1 23 16,-1 0-19-16,-2 3 7 0,-4 0 22 0,2 3-41 15,-6 2 12-15,2 3-8 0,-5 1 7 0,-5 3 10 16,0 0 7-16,0 0-6 0,10 26 20 15,-12-7-2-15,2-9-1 0,-10 28 26 0,0-9 21 16,2 5 6-16,0 1 6 0,-1 5-8 16,-2 0-5-16,2 2-4 0,0 0-12 0,0-3 7 15,0-1-14-15,1-4 4 0,-1-2 6 16,3-4 0-16,-2-1 12 0,3-4 6 0,-2-5 33 16,1-3 4-16,2-7 4 0,-2-5-15 15,4-3-11-15,2 0-1 0,0 0-16 0,-5-13 3 16,3-4-8-16,2 7-13 0,0-7-24 0,0-5-3 15,0-2-10-15,14-29-10 0,-10 25 5 16,3-1-13-16,-1 2 6 0,0 2-4 0,4 3-5 16,0 0-10-16,1 4-1 0,1-2-8 15,1 3-7-15,1 2-16 0,2 0-19 16,-1 4-11-16,3-2 10 0,0 2-53 0,-2 1-51 16,5 0-21-16,-3 0-41 0,2 2-29 0,-2-1 27 15,0 2-256-15,1 0 29 0,0-1 46 16,-1 1 39-16,0 2 28 0,0-1 5 0,2 0 19 15,-4-1 57-15,3 2-34 0</inkml:trace>
  <inkml:trace contextRef="#ctx0" brushRef="#br0" timeOffset="198290.39">23483 13909 731 0,'-1'-4'309'0,"0"-1"-30"0,-2 1 6 16,1 1-50-16,1-2 0 0,-3 4-22 0,2-1-43 16,-4 2-1-16,1 1 0 0,-11 3-10 15,2 4-15-15,-1 3 23 0,1 4 18 16,-1 0-26-16,2 3-13 0,-1-2-9 0,2 3 0 16,2 2-21-16,1-4 0 0,1 0-9 0,4-2-14 15,1 2-12-15,3-5-14 0,0-12 3 0,0 11 3 16,0-3-12-16,10 7-7 0,-4-11-22 0,1-1-20 15,11 2-3-15,3-3-96 0,-2-2-33 16,-8 0-62-16,5 0-41 0,26-10 21 0,-22 6-270 16,0-1-13-16,0-1 31 0,-4 0 50 15,-1 1 25-15,-1-1 26 0,-2 2 23 0,1-3 6 16,5 1 54-16</inkml:trace>
  <inkml:trace contextRef="#ctx0" brushRef="#br0" timeOffset="198612.76">23803 13979 728 0,'-1'-7'357'0,"0"2"-20"0,-1-11-12 16,-1 4-30-16,-2 4-52 0,-4-2-15 0,1 3-27 16,1 2-9-16,1-1-6 0,0 3-17 0,-2 0-4 15,0 3-25-15,8 0-4 0,-12 0-8 0,-18 12-15 16,11-4-3-16,0 1-3 0,4 4-8 0,-1 3-8 15,3-2 1-15,1 1-2 0,0 2-15 16,3-2-3-16,2 2-10 0,2-3-6 0,1 1-7 16,4-15 4-16,0 10-5 0,0-2 3 15,13 8-14-15,0-9-32 0,0-5-20 0,4 1-7 16,-10-3-28-16,8 0 5 0,4 0-66 16,22-17-27-16,-23 7-20 0,1-2-32 0,-2-2-32 15,0-1 19-15,0-2-166 0,-3-2-89 16,-1-1 6-16,-2-2 32 0,-2-1 57 0,4-2 29 15,-3 3 26-15,-2-4 5 0,0 2-6 0</inkml:trace>
  <inkml:trace contextRef="#ctx0" brushRef="#br0" timeOffset="198854.41">23901 13579 784 0,'-1'-8'299'0,"0"3"-24"16,-1 1-27-16,0 3-5 0,1 1 3 0,-1 2 4 15,0 3-28-15,-1 15 43 0,1 6 18 16,0 1-4-16,-1 5-3 0,2 1-19 0,1 2-8 15,-1 0-17-15,1-15-17 0,0 9-28 0,0 5-21 16,0 0-12-16,0-1-6 0,0 2-27 16,11 34-6-16,-11-37-6 0,0-19-21 0,0 5-17 15,0 2-39-15,0 1-24 0,0-6-47 16,0-3-47-16,0-3 8 0,0-1-122 16,10 0-81-16,-6-7 27 0,-1-2-232 0,0-1-51 15,3-2 40-15,5-2 20 0,0-2 50 0,0-2 39 16,-2 0 25-16,5 1 26 0,1 0 37 15,-2 1 32-15,6 0-9 0</inkml:trace>
  <inkml:trace contextRef="#ctx0" brushRef="#br0" timeOffset="199225.9">24508 13692 875 0,'1'-5'318'0,"-3"-1"-45"0,1 2-32 16,-2 2 0-16,-1 0-13 0,-2 1-2 0,1 1-15 16,-3 3-33-16,-9 6-21 0,-2 3 46 0,0 5 12 15,-2 3 1-15,0 6 4 0,0 3-3 16,0 2-3-16,2 1-9 0,1 4-16 0,0 1 1 15,4 1-36-15,-1 0-10 0,4-1-14 16,2-1 0-16,2-1-28 0,3-4-12 0,3 1 3 16,1-16-17-16,0 5-19 0,20 22-41 0,-9-26-29 15,7-3-43-15,2-5-57 0,6-3 11 16,4-3-99-16,-17-3-76 0,8 0 26 0,31-13-291 16,-25 2 15-16,0 0 31 0,0-3 46 0,1-1 28 15,-1-2 44-15,2-2 19 0,1-2 3 16,1 0 49-16,-1 2-6 0,5 0 27 0</inkml:trace>
  <inkml:trace contextRef="#ctx0" brushRef="#br0" timeOffset="199749.3">25127 13904 599 0,'2'-2'379'0,"2"0"-20"0,-1 0-38 0,-2 1-36 15,0 0-37-15,0 0 29 0,-2 1-12 0,0-2-30 16,-2 2-26-16,0 0-18 0,-3-1-6 15,-2-1-17-15,1 1-9 0,-10-1-27 0,-2-2-2 16,2-1-25-16,1-2 10 0,-1 2-19 0,3 0-13 16,0-2-18-16,6 1 17 0,1 0-22 0,3 0-5 15,2 0-3-15,2 1-2 0,0 0-18 16,0 5 13-16,0 0-13 0,11-10-4 0,-6 8-5 16,3 2 3-16,11 2-8 0,-12-2-7 15,21 15-6-15,-14-3 10 0,-3 5-11 0,-1 3 5 16,-2 2 5-16,-5 0-3 0,0 1 0 15,-3-11 16-15,0 6-4 0,-14 22-6 0,5-18 8 16,-2-2 3-16,-3-1-5 0,0-1-2 16,-1-3 8-16,-2-2-4 0,-1-1 5 0,-1-1 2 15,-2-5-8-15,2 1 2 0,-1-1 2 0,3-6-11 16,10 0 6-16,-7 0-18 0,-16-10-11 0,14 1-19 16,0-1-13-16,7-2 1 0,2-2-10 15,6 2-25-15,0 0 12 0,1 4 16 16,0-3-5-16,18-11-14 0,-8 12 13 0,1 2 32 15,6 2-11-15,-4 4-4 0,-13 2 32 16,14 0 19-16,23 11-7 0,-19-2 4 0,-1 1 13 16,1 1 6-16,0 1-3 0,-1 2 1 0,-2 1 5 15,0 0-14-15,-3 3 0 0,-1-1-8 0,-1-3 4 16,-4-6-2-16,-1-1-3 0,-2-2-14 0,1 1-28 16,-1-3-29-16,-1 0 3 0,2-1-82 15,-3-2-36-15,-1 0-50 0,0 0-48 0,0 0 26 16,18-20-257-16,-5 7 30 0,3-2 20 15,2 0 25-15,3 2 22 0,1-1 55 0,1 1 23 16,1 3 15-16,1 0 5 0</inkml:trace>
  <inkml:trace contextRef="#ctx0" brushRef="#br0" timeOffset="200206.53">25472 13958 703 0,'4'-10'324'0,"2"-4"-39"15,-3 2-7-15,-2 2 25 0,0 1-37 16,-1 1-31-16,0 8 16 0,0-8-51 0,0 1 4 15,0 7-47-15,0-7-10 0,-14-1-12 16,8 6-1-16,0 0-28 0,-1 2-11 0,-1 1-26 16,0-1 32-16,-17 9-20 0,10 0-13 0,-2 3 4 15,5 0 1-15,0 1-9 0,5 2-16 16,-2-1 15-16,2 3-9 0,0-3 7 0,2 1-12 16,3-1-10-16,2-2 1 0,0-12-15 0,0 12 12 15,18 13-8-15,-9-10-3 0,3-1-2 16,0-2 4-16,3 0-12 0,0 0-2 0,-4-1-7 15,-1-1 10-15,0-1-4 0,-3-1-1 0,-3-4 7 16,-1 2-11-16,-2-2 10 0,-1 1 24 16,0-5 3-16,0 0 1 0,0 0 4 0,-11 12-5 15,6-9 1-15,-2-1-4 0,-1-1-9 0,-8 1 2 16,5-2-3-16,-3 0-4 0,-3 0 4 16,0 0-3-16,-16-14 1 0,18 9-5 0,2-3 2 15,2 1-7-15,4-2 6 0,2 2-4 16,3-1 0-16,2 2 1 0,0 6-15 0,0-11 10 15,17-11-15-15,-7 8 7 0,4 2-11 16,2 0-4-16,0 3-15 0,6-1-11 0,-3 0-1 16,3 2-35-16,-1-1-11 0,3 2-15 0,0 2 8 15,-1 0-75-15,-2 0-41 0,1 0-37 0,0 2 23 16,-4-3-228-16,2 4-73 0,-3-1 45 16,-10 3 44-16,1 0 0 0,0 0 63 0,-2 0 14 15,2 0-2-15,-8 0 56 0,8 0 19 0</inkml:trace>
  <inkml:trace contextRef="#ctx0" brushRef="#br0" timeOffset="200747.48">25863 13934 788 0,'10'-10'328'15,"2"0"-27"-15,-3 0-38 0,-2-2-19 0,-2 3 7 16,0 0-12-16,-1 1-35 0,-3 1-21 15,-1 2 15-15,0 5-17 0,0 0-4 0,0-8-42 16,0 8-11-16,-14-14-14 0,8 12 12 16,-2 1-27-16,-11 1 17 0,9 0-1 0,-6 0-7 15,-20 19 8-15,17-8-1 0,-3 1-13 0,3 2-12 16,2-1-5-16,-1 1 0 0,6 3-10 16,-1-5-13-16,4 2-7 0,1 0 0 0,5-4-6 15,0-2 10-15,3-2-5 0,0-6-11 0,0 0-5 16,13 13 8-16,-6-11-7 0,0 0 0 15,13-1-3-15,0-1-2 0,-11 0-5 0,6 0-1 16,22-10-6-16,-17 4-1 0,1-2-1 0,0-2 3 16,-1 1-3-16,-1-1-4 0,-2 0 1 15,-3 2-10-15,-4 2 5 0,-1 1-6 0,-2 0-2 16,-1 3-1-16,-2 0-7 0,-1 1-2 0,-1 1 4 16,-2 0 5-16,0 0-1 0,0 0 4 15,1 12 11-15,-6 3 7 0,-1 1 18 0,-2 1 21 16,-2 2-10-16,1 4 5 0,-1-1-2 0,0-1 3 15,1 3-5-15,0-2 3 0,1-1-26 16,0 2 17-16,2-5-2 0,0 1-16 16,2-5-5-16,1-1 2 0,0-2-6 15,2-5 12-15,0-1-12 0,1-5-4 0,0 0-37 16,0 0-20-16,6 6-17 0,-4-7-25 0,1-1-30 16,0 0 13-16,2 1-86 0,-1-3-52 0,-1 1-36 15,2-1-44-15,4-7 27 0,-4 2-276 16,5 0 63-16,-2 4 46 0,-2-1 31 0,1 4 31 15,0-2 30-15,2 1 49 0,-1 3 7 16,2 0 4-16,7 0 12 0</inkml:trace>
  <inkml:trace contextRef="#ctx0" brushRef="#br0" timeOffset="201023.22">26319 14243 857 0,'3'0'403'0,"1"2"-59"0,3 11 43 0,1-1-14 0,-1-1-24 16,-3 5-12-16,0 5-36 0,-3-5-29 16,-1-7-22-16,0 5-29 0,0 1-26 0,-13 20-16 15,2-20-23-15,-2 2-4 0,0-2-31 0,-4-3-56 16,-2 0-35-16,-2 0-71 0,1-2 5 15,-3-3-182-15,5-5 20 0,-1 3-342 0,3-1 35 16,5-3 37-16,3 0 42 0,8-1 21 16,0 0 29-16,-8 0 30 0,8 0 17 0,0 0 18 15,-12-11 1-15</inkml:trace>
  <inkml:trace contextRef="#ctx0" brushRef="#br0" timeOffset="201992.81">27001 13968 551 0,'3'0'342'0,"-1"2"-42"0,-1-2-37 0,0 1 7 16,-1 0-28-16,0 2 13 0,0-2-48 0,-1 1-10 16,1 0-25-16,-2-1-20 0,-3 0-16 15,2 1 6-15,-2 0-24 0,1-1-13 0,-1-1 23 16,0 0-37-16,0-1 10 0,-1-1-1 15,1 0 9-15,0 0-19 0,5 2-11 0,-8-8-7 16,5 4 6-16,1-2-26 0,1-1 9 0,1 2-4 16,0-4-5-16,0-2-15 0,16-13 2 15,-7 11-4-15,4-1-3 0,0 4 4 0,2 2-5 16,2 2-10-16,1 3 10 0,2 2-5 16,-12 1-5-16,6 0 5 0,17 18-7 0,-19-5 8 15,0 2 7-15,-4 5 15 0,-6 2 6 0,-1 2 9 16,-1-12 3-16,0 8-11 0,-12 25 3 0,2-21 9 15,-1 2-4-15,-2-1-7 0,-3-3-1 16,1 2-4-16,-3-5-1 0,0 1 0 0,0-3-5 16,0-2 1-16,-3-3-10 0,-2 2-11 0,0-6 10 15,2-2-15-15,0-1-4 0,0-4 3 16,1-1-1-16,10 0-6 0,-5 0-27 0,-16-16-16 16,15 7 0-16,2-1-16 0,-1 2 2 15,8 0 1-15,1 1 0 0,2-1-7 0,3 3 5 16,0 0 9-16,1 5 0 0,0 0 15 0,0 0-2 15,0-7-3-15,16-3 3 0,-9 9 9 0,12 0 6 16,0 1 4-16,-8 0 11 0,5 0 4 0,22 12 5 16,-16-4-11-16,-1 1 0 15,3 4 1-15,-1-1-10 0,-2 0 9 0,-2-1-4 16,-1-1-32-16,-4 0-20 0,0-3-21 0,-2 2 6 16,-2-4-63-16,-1-2-41 0,-9-3-49 0,0 0-36 15,8 0 25-15,-1 0-192 0,13-15-74 16,-6 5 30-16,1-2 55 0,-2-6 25 0,2-2 15 15,0 3 34-15,0-2 26 0,-1-1 2 16,-1-2 9-16</inkml:trace>
  <inkml:trace contextRef="#ctx0" brushRef="#br0" timeOffset="202337.73">27405 13889 643 0,'11'-18'397'0,"-1"3"-24"16,0 4-47-16,-4 3 7 0,-2 0-52 15,-1 2-27-15,-1 5-22 0,-2 0 3 0,-1 2 0 16,-1 2-10-16,-7 8-2 0,1 4-2 0,-3 2-20 15,-1 5 12-15,2 0-13 0,-3 4 1 0,1 0 2 16,-3 5-27-16,5 2-9 0,1-2-15 16,-1 1-10-16,2-1-14 0,5 1-29 0,-3-6 5 15,3 6-23-15,3-5 12 0,0-15-25 16,0 3 25-16,0-1-19 0,12 14-2 0,-4-20-6 16,3-6-11-16,-1-4-10 0,1 2-15 15,-1 0-3-15,19-15 2 0,-10 8-23 0,0-3 0 0,-2-4-13 16,2 2 4-16,-5-2-11 0,-3 4-3 15,-5 2-12-15,-1 2 6 0,-4-2-15 16,-1 8-11-16,0 0-11 0,-10-12-15 0,-6 7-19 16,-2 1-11-16,-2 0-26 0,-2 2-18 0,11 2 14 15,-4 0-75-15,-3 0-31 0,-2 0-51 0,4 0-25 16,2 0 28-16,-6 10-236 0,16-10 12 16,0 0 53-16,3 2 25 0,3 1 44 0,1-3 26 15,4 0-9-15,0 0 61 0,13-3-10 16,-7 3 22-16</inkml:trace>
  <inkml:trace contextRef="#ctx0" brushRef="#br0" timeOffset="202658.1">27815 13609 333 0,'2'-4'383'0,"1"3"-51"0,3 0-22 16,0 2 20-16,15 4-43 0,3 5-30 0,1 2-32 15,4 8 51-15,3 7 4 0,2 4-27 16,-3 7-17-16,-1 4-8 0,-2 3-31 0,-5 1-19 16,-5 3-6-16,-5 2-17 0,-6 1-23 0,-3-1-6 15,-4-26-14-15,-13 49-15 0,-4-25 5 16,-4-3-16-16,-7 0-34 0,-1 0-44 0,-9-3-30 15,-3-1 3-15,-4-3-173 0,-5-3-68 0,1-6 25 16,2-2-306-16,2-4 43 0,0-5 37 16,2-4 24-16,2-2 35 0,1-6 38 0,2-1 51 15,1-1 18-15,2-5-18 0,1 0 30 0</inkml:trace>
  <inkml:trace contextRef="#ctx0" brushRef="#br0" timeOffset="211835.39">28729 14088 430 0,'0'0'278'0,"0"0"-28"0,0 0-5 16,0 0-37-16,0 0-14 0,0 0-17 15,0 0-7-15,0 0-19 0,0 0-3 0,0 0-7 16,-13 0-21-16,13 0-1 0,0 13 8 15,0-13 0-15,0 0 10 0,0 0 11 0,0 0-23 16,0 0-13-16,-13 21 18 0,16-18 32 0,-1-1-28 16,2 1 14-16,1-1-9 0,12 3-5 15,1 2-17-15,2 0-14 0,2-3-2 0,0 0-10 16,5 1-3-16,-1-1-13 0,1 1-4 16,0 0-11-16,-1 1 1 0,-3-2-16 15,1 0-4-15,-3-1-2 0,-4-1-2 0,-3 1-6 16,-3-3 3-16,-1 0-14 0,-4 1 5 0,1 0-20 15,-4-1-18-15,1 0 4 0,-1 0-29 0,0 0 1 16,-1 1 0-16,0-1 5 0,-2 0-55 0,0 0-37 16,0 0 5-16,0 0-26 0,0 0-14 15,3-6-33-15,-4 4-14 0,-1 2-29 0,0-3 21 16,-3 0-245-16,2 2 12 0,-2-1 30 0,-1 0 39 16,0 1 19-16,-11-5 28 0,1 1 8 15,-2 1 17-15,7 2 3 0</inkml:trace>
  <inkml:trace contextRef="#ctx0" brushRef="#br0" timeOffset="212226.02">28688 14272 514 0,'-2'3'348'16,"0"-2"-22"-16,1 0-23 0,2 2-1 0,-1 1-37 16,1-1 23-16,2-1-25 0,0 1 0 15,3-1-9-15,1 0-13 0,11 2-8 0,3 0-14 16,0 4-24-16,3-2-6 0,0-1-21 0,1 1-11 16,2-2-2-16,-2 0-24 0,2 1-8 15,0-2-13-15,0 2-9 0,-1-1-6 0,1 0-10 16,-2 0-24-16,-2-2 10 0,-3-1-20 0,-4 0 9 15,-6 0-19-15,0 0 4 0,-3 1-8 16,-1-1 1-16,-2-1-15 0,0 0-5 0,-4 0-6 16,0 0-7-16,0 0-16 0,0 0-19 0,0 0-24 15,11-6-16-15,-11 5-16 0,-1-1 8 16,-2 2-76-16,1-3-46 0,0 2-36 0,0-3-49 16,1 1 28-16,0 0-266 0,1 0 38 0,-2 0 37 15,0-1 10-15,3 0 60 0,0-1 9 16,1 1 48-16,-2 4 11 0,0 0 37 0,15-20-43 15</inkml:trace>
  <inkml:trace contextRef="#ctx0" brushRef="#br0" timeOffset="213253.33">29538 14045 547 0,'1'-3'360'0,"0"-1"-44"0,1 0-13 0,1 0-4 15,-1 2-37-15,0-1 25 0,1 0-19 16,-1 2-5-16,0-2-11 0,1 3-18 0,1-2-22 16,-2 1-8-16,1 0-8 0,1 2-29 0,0 0-8 15,-2 2-26-15,1 1 8 0,0 3-21 16,5 10 6-16,-1 5-3 0,-7 3-12 0,0-11-19 16,0 7-5-16,0 4-7 0,-11 33-10 15,7-29-6-15,-3-3-6 0,2 4 8 0,-1-1-8 16,1-3-13-16,-1-2 7 0,3-1-16 15,-4-4-4-15,3-3 0 0,1 0-13 0,1-4 17 16,0-5-15-16,0 0 9 0,2 0 0 16,0-7 2-16,0 0-9 0,0 5-9 0,0-5 2 15,0 0-7-15,8 9-5 0,-5-9-4 0,-1 0-15 16,0-2 8-16,3 2-16 0,-2 0 8 16,1-2-9-16,-2 1 2 0,2 0-8 0,-1 0 6 15,-1-1-5-15,0 1 5 0,0 0-7 16,0 0-6-16,-1-1 6 0,1 2-5 0,-1-3 5 15,0 2-10-15,1 0-7 0,-1-1-8 16,1 2 13-16,0-1-3 0,-2 0 6 0,0 0-2 16,0 0 12-16,2 0-16 0,-2 0 6 0,1 1-14 15,-1-1 31-15,0 0-15 0,0 1 7 16,0-2-4-16,1 2 16 0,-1 0-6 0,1 0 11 16,-1 0-12-16,0-1 2 0,0-1 11 15,1 0 5-15,0 2 2 0,-2 0-23 0,1-1 20 16,0 0 6-16,1 1-13 0,-2-1 5 0,0 0-3 15,1 1-8-15,0-2 27 0,0 1-8 16,1 1-8-16,0 0 10 0,-1 0 7 0,0 0-27 16,0 0 11-16,0 0 14 0,0 0-18 15,0 0-4-15,0 0 21 0,0 0-11 0,0 0 0 16,0 0-1-16,0 0 14 0,0-2-15 16,0 2 8-16,0-1-26 0,0 4 27 0,0-6-2 15,0 3 12-15,0 0-18 0,-2 0 4 0,3 0 4 16,-1 0 1-16,0 0-24 0,1 0 27 15,-1 0 1-15,0 0-4 0,0 0-2 0,0 0 7 16,0 1-5-16,0-1 0 0,0-1 12 0,1 1-23 16,-1 0 8-16,1 0 5 0,-1-1-9 0,0 1-15 15,2 0 25-15,-4 0 1 0,1 0-5 16,1 0-2-16,0 1 12 0,0-1 0 0,0 0-13 16,0 0 25-16,0-1-21 0,0 1-18 0,0 1-2 15,0-1 18-15,-1 0-7 0,1 0 0 16,1 0 1-16,-1 0 7 0,0 0-2 0,-1 1-4 15,2 1 1-15,-1-2-1 0,1 0-4 0,-1 0 1 16,0 0 31-16,0 0-22 0,0 0 0 16,-1 0 1-16,4 0-1 0,-3 0 1 0,0 1 2 15,0-1-9-15,0-1 12 0,0 1 9 16,0 0-28-16,-2 0 8 0,2 0 18 0,0 0-7 16,0 0 11-16,-1 0-14 0,4 0-2 0,-3 0-59 15,0 0 8-15,-2 0-54 0,4 0-45 16,-5 0-38-16,1 0-53 0,-1-3 22 0,0 2-255 15,-1 1 18-15,0-1 51 0,0-1 15 16,-2 2 25-16,-7-4 24 0,5 4 5 0,-2 0 28 16</inkml:trace>
  <inkml:trace contextRef="#ctx0" brushRef="#br0" timeOffset="213845.98">27878 14892 565 0,'2'0'235'0,"3"-1"-40"15,-3 1 1-15,-1 0-27 0,1 0-15 16,1 0-4-16,-1 0-15 0,-1 0-10 0,2 0-17 16,-1 0-11-16,-1-1-3 0,0 1-12 15,0 0 9-15,-1 0-15 0,2 0-17 0,-2 1-11 16,2-1 0-16,-1 0-8 0,0 0 9 15,-1 0-20-15,1-1 10 0,1 1-6 0,-2 1-5 16,2-1-4-16,0 0-13 0,-3 0 0 0,1 1 5 16,1-1-8-16,0-1 16 0,-1 1-5 0,0 0-15 15,2 0-10-15,-3 0 2 0,0 0-11 16,1 0-12-16,0 0 1 0,-1 0-17 0,2 0-13 16,-1 1-24-16,1-2 1 0,1 1 9 0,-1-1-138 15,1-1-74-15,-2 1-83 0,1 0 23 16,-1-1-22-16,0 1 12 0,-1 0 32 0</inkml:trace>
  <inkml:trace contextRef="#ctx0" brushRef="#br0" timeOffset="-212139.57">22247 13801 411 0,'0'0'332'0,"0"0"-38"0,0 0-10 0,-13 0 1 16,13 0-27-16,0 0-15 0,-19 14-29 15,17 7 19-15,1-3 6 0,1 6-30 16,-2-4-17-16,2-9-13 0,0 6-41 0,0 0 8 16,0 1-20-16,0 0-16 0,0 0-24 0,0-2-3 15,0-3-2-15,0-3-14 0,0-1-7 0,0-3-69 16,0 1-39-16,0-7-12 0,0 0-54 16,0 0-80-16,11 11 17 0,-9-13-192 15,0-1 29-15,-1-2 28 0,2 1-82 0,3-9 3 16,0-3 34-16,-1 2 2 0,-2-3 45 15,4 0 13-15</inkml:trace>
  <inkml:trace contextRef="#ctx0" brushRef="#br0" timeOffset="-211563.04">22361 13697 623 0,'-8'-15'256'0,"4"-2"-13"15,-3 0-27-15,1 4-11 0,-1 1-18 0,-2 1-18 16,1 3-3-16,1 4-20 0,-9-5-13 15,8 5 1-15,-10 0-33 0,2 1-3 0,3 3-1 16,2 0 4-16,3 0-16 0,-6 0 11 16,-14 17 20-16,12-6-32 0,-3 2 28 0,-2 3-45 15,2 0 28-15,2 3 0 0,2-1-13 0,-2 5-10 16,1 1 31-16,-1 1 0 0,-1 2-5 0,0 1 10 16,2 0-26-16,2 2 13 0,1 0-9 15,2 2 9-15,0 0-16 0,5-1-8 16,2 2 3-16,-1-2-5 0,3 1-8 0,0 1 8 15,2-16-19-15,0 6 3 0,0 3-10 16,15 30 17-16,-8-32-12 0,1-1-14 0,2 0 11 16,1-4-11-16,3-1-5 0,2-5-2 0,3-2-3 15,2-4 2-15,2-3-3 0,2 0 5 16,-12-4-10-16,31-11 2 0,-17 4-6 0,2-3-10 16,-1-2 12-16,0-2-5 0,2-1 2 0,-1-3-1 15,0 0-7-15,-1-2 2 0,-1-1-2 16,-1-1 3-16,-1-3-11 0,-2 1 8 0,-1-2-4 15,0-3 4-15,-1 0-3 0,-4 1-9 16,0-2 9-16,-4 0 1 0,0-3-7 0,-2 1 8 16,-2 1-4-16,-3-3-1 0,-3 1-8 0,-3 0 1 15,0 17 9-15,0-8-7 0,-14-27 6 0,7 23-2 16,-8 3-8-16,-2 1 11 0,-2 6-4 16,-3-1-1-16,-1 4 9 0,0 3-6 0,-2 3-5 15,-2-1-3-15,-3 3 2 0,-1 2 6 0,17 5 0 16,-9 0-2-16,-27 12 0 0,25-5-12 15,1 3-21-15,0 1-5 0,2 3-19 0,1 1-28 16,1 3 8-16,2 1-64 0,2 1-8 16,0-1-38-16,4 1-29 0,0 0-23 0,1 0 24 15,6-2-294-15,-1 1 32 0,4-7 54 0,2-12 30 16,0 12-20-16,16 10 27 0,-2-12 77 16,7 1 29-16,3-1-11 0</inkml:trace>
  <inkml:trace contextRef="#ctx0" brushRef="#br0" timeOffset="-210323.63">22921 14645 567 0,'21'0'226'0,"-2"-4"-17"0,-6 4-16 15,26-8-20-15,-9 4-19 0,3 0-16 0,-1-1-14 16,3 1-18-16,1 1-10 0,3-1-14 16,1 2 2-16,5-4-12 0,4 2-7 0,2 1 6 15,3 2-32-15,2-3 10 0,4 2 3 0,1 1-14 16,8-1-1-16,3 0-23 0,6-3-4 15,0 3 14-15,6 2-15 0,3-2-7 0,-42 2 13 16,24 0-9-16,14 0-6 0,10 0 5 16,6 0 2-16,102 10-7 0,-93-6-9 15,-3-1-4-15,4 3-10 0,1-1 2 0,-5 1-11 16,4-1 1-16,-3 1-4 0,-2 2-11 0,-1-1-14 16,-4 2 3-16,1-1 6 0,-5-4 4 15,4 4 4-15,0-2-53 0,2 2 13 0,1-1 24 16,-5 1 5-16,-2-1 12 0,-1 0 6 15,-4 0 2-15,-1 0 4 0,-5-1-35 0,-1 0 31 16,-4-3 4-16,2 2 20 0,-3 0 2 16,-4 0-52-16,-3-2 40 0,0 3-17 0,-4-3 4 15,-2 2 47-15,-4-3-11 0,-2 3 0 0,-5 0 7 16,0-1-2-16,-5 0 17 0,-1 0 0 0,-4 1-33 16,0 0-2-16,-5-3 2 0,1 1 8 15,1 0 38-15,-5-2-10 0,2 2-6 0,-2 0-10 16,-1-2 35-16,0 0-36 0,1-1 17 0,0 1-6 15,-20-1-14-15,7 0 16 0,3 0-9 16,-1 0-26-16,-2 0 35 0,-5 0-40 0,-1 0 20 16,-3 0-8-16,-1 0 7 0,-4 0 4 15,0 0-5-15,1 0 0 0,16-10-5 0,-4 9 1 16,-6 0 0-16,5 0 1 0,0 0-44 0,-12 1-6 16,7 0-20-16,1 0 37 0,0 0 7 15,-3 0-2-15,0 0 4 0,-5 0 2 16,1 0 7-16,-3 0 4 0,-7 0 0 0,8 0 30 15,-8 0-13-15,8 0 0 0,-8 0 0 0,8 0 8 16,-8 0-2-16,7 0 0 0,-7 0 15 16,0 0-24-16,8 0-4 0,-8 0 21 15,0 0-8-15,0 0 4 0,6 0-15 0,-6 0 25 16,0 0 6-16,6 0-2 0,-6 0 20 0,0 0-8 16,0 0-5-16,0 0-1 0,0 0-10 0,8 0-2 15,-8 0 23-15,0 0-8 0,0 0-9 16,0 0-23-16,0 0 26 0,0 0 6 0,7 0-14 15,-7 0-6-15,0 0 15 0,0 0-11 16,0 0-5-16,0 0-7 0,9-4 3 0,-9 4 8 16,0 0 4-16,0-2-18 0,2 2 11 15,-1 0-9-15,-1-1-7 0,1 1-1 0,-1 0 4 16,-1-2-1-16,2 2 6 0,-2 0 6 16,1 0-8-16,-1 2 4 0,1-2-4 0,1-2 4 15,0 2-8-15,-2 0 15 0,1 2-6 0,-1-2-9 16,1 0 8-16,0 0-12 0,0 0 10 15,-2 0-7-15,2 0 9 0,0 0-13 0,-1 0 4 16,1 0-8-16,-1 0 8 0,1 0-5 0,1 0-16 16,-1 1-9-16,-1-1-28 0,1 0-7 15,-1 0 7-15,0-1-154 0,-2 1-171 0,-1 0 29 16,1-2 31-16,-1 2 20 0,-2 0-19 0</inkml:trace>
  <inkml:trace contextRef="#ctx0" brushRef="#br0" timeOffset="-205035.38">15043 14323 475 0,'0'-14'317'0,"26"-11"-31"16,-18 13-22-16,-2 2-17 0,-2 3-1 15,-2 2-29-15,1-1 0 0,-1 3-39 0,0-1-32 16,0 1 3-16,-2 2 0 0,0 1-34 0,0 0 13 16,-6 0-5-16,1 3-16 0,-11 8-23 15,-1 4-9-15,-1 2-7 0,-2 5-8 0,-3 0 49 16,-2 3-10-16,-4 2-3 0,0 1-21 15,-3 2 7-15,3 0-16 0,-4 1 5 0,3-2-16 16,1-2-23-16,4-2 28 0,1-1-21 0,4-4-8 16,3-2-12-16,0 2-8 0,-2-3-2 0,7-4-66 15,7-4-23-15,0-4-26 0,5-2-30 16,0-3-42-16,8 0 16 0,-2-4-170 0,9-5-125 16,1 0 24-16,0-4 33 0,4 1 35 15,-2-1 26-15,4-1 6 0,-1 2 19 0,1 1 5 16</inkml:trace>
  <inkml:trace contextRef="#ctx0" brushRef="#br0" timeOffset="-204809.28">15188 14397 229 0,'19'-10'420'16,"-6"-1"-81"-16,3 2-41 0,-8 3-33 0,-3-1-18 16,-3 5-5-16,0 0-45 0,-6 4 13 0,-1 1-23 15,-7 4-21-15,-5 6 5 0,-2 3-18 16,-4 1 30-16,0 5-30 0,-4 0-7 0,-2 2-14 15,0 2-5-15,-1 1-11 0,-3-1-20 0,2 1-33 16,3 0-9-16,-3 0-47 0,6-4-49 16,1 2-43-16,-3-4-12 0,2-1-54 0,0-2-54 15,4-1 20-15,2-4-278 0,5-2 34 16,1-2 32-16,5-5 23 0,2-1 21 0,2-3 37 16,2 0 1-16,1 0 32 0</inkml:trace>
  <inkml:trace contextRef="#ctx0" brushRef="#br0" timeOffset="-200920.95">25256 14308 285 0,'13'0'140'0,"-13"0"-22"16,0 0-18-16,0 0-11 0,0 0-9 0,0 0-49 15,0 0 27-15,0 0-26 0,0 0-20 16,0 0 2-16,0 0 50 0,0 0-6 0,0 0-46 16,0 0-3-16,0 0-7 0,0 0-23 15,0 0 10-15,0 0 15 0,0 0-6 0,0 0-30 16,0 0 3-16,0 0-11 0,0 0 10 0,0 0-31 16,0 0-20-16,0 0 4 0,0 0-22 15,14 0-22-15,-14 0 3 0</inkml:trace>
  <inkml:trace contextRef="#ctx0" brushRef="#br0" timeOffset="-198592.65">27894 14783 388 0,'0'0'222'16,"0"0"-19"-16,0 0-35 0,0 0-39 0,0 0 11 16,0 0-27-16,13 0-10 0,-13 12-11 15,0-12-21-15,0 0 1 0,0 0 7 0,0 0-21 16,0 0 4-16,0 0-25 0,0 0 13 0,0 0 9 15,0 0-14-15,0 0-5 0,0 0 3 16,0 0 6-16,0 0-6 0,0 0 7 0,0 0 9 16,0 0 4-16,0 0-6 0,0 0-8 15,0 0 6-15,0 0-2 0,0 0 1 0,0 0-15 16,0 0 11-16,0 0-20 0,0 0 3 0,0 0-15 16,0 0 4-16,0 0 3 0,0 0-15 0,0 0 0 15,0 0 5-15,0 0 8 0,0 0-4 16,0 0-6-16,0 0-4 0,0 0-1 15,0 0-11-15,0 0 27 0,0 0-25 0,0 0 25 0,0 0-14 16,0 0-2-16,0 0-1 0,0 0-5 16,0 0 5-16,0 0 8 0,0 0-17 0,0 0 13 15,0 0-15-15,0 0 3 0,0 0 2 0,0 0-4 16,0 0-5-16,0 0 12 0,0 0 1 0,0 0 4 16,0 0-1-16,0 0-8 0,0 0 12 15,0 0-12-15,0 0 8 0,0 0-7 0,0 0 9 16,0 0-12-16,0 0 1 0,0 0 9 15,0 0-2-15,0 0 1 0,0 0-4 0,0 0-2 16,0 0 7-16,0 0 11 0,0 0-12 0,0 0 2 16,0 0 1-16,0 0-4 0,0 0 7 0,0 0-3 15,0 0 3-15,0 0-5 0,0 0-2 16,0 0 4-16,0 0-11 0,0 0 9 0,0 0-9 16,0 0 21-16,0 0-6 0,14 0 0 0,-14 0-7 15,0 0-3-15,0 0 5 0,0 0-3 16,0 0-12-16,0 0 14 0,0 0-9 0,0 0 11 15,0 0-20-15,0 0 13 0,0 0 7 16,0 0 1-16,0 0-23 0,0 0 20 0,0 0-12 16,0 0 5-16,0 0 0 0,0 0-2 0,0 0 0 15,0 0-3-15,0 0-3 0,0 0 3 0,0 0 21 16,0 0-10-16,0 0 3 0,0 0-10 16,0 0 1-16,0 0-1 0,0 0 2 0,0 0 4 15,0 0-6-15,0 0-12 0,0 0 8 16,0 0-16-16,0 0-14 0,0 0-17 0,0 0 9 15,0 0-14-15,0 0-19 0,0 0-12 16,0 0-39-16,0 0 10 0,0 0-147 0,0 0-134 16,0 0 12-16,0 0 46 0,-20 14 12 0,2-19-9 15,-5-1 43-15</inkml:trace>
  <inkml:trace contextRef="#ctx0" brushRef="#br0" timeOffset="-196008.96">29192 14658 280 0,'0'14'181'0,"0"-14"-14"0,0 0-18 16,0 0-29-16,0 0 4 0,0 0 2 0,0 12-38 16,0-12 4-16,0 0 3 0,-24 19-19 15,23-18-12-15,2 2-1 0,-1-2 0 0,0-1-6 16,0 1-6-16,1 1-3 0,-1-2-10 16,1 1-3-16,-1 0-2 0,0 1-9 0,0-2-19 15,0 1 23-15,0 0-22 0,0-1 23 16,2 1-6-16,-2-1-3 0,0 1 10 15,0 0-10-15,0-1 17 0,0 0 2 0,0 0-13 16,0 0-4-16,-2 0 4 0,2 2-5 0,-2-2-6 16,2 0 9-16,1 0-3 0,0 0 0 0,-2 0-3 15,1 1-7-15,1 1-8 0,-1-2 3 16,0 0-4-16,0 0 8 0,2 0 2 16,-2 0 4-16,0 0 4 0,0 0-15 0,0 0-5 15,0 0 5-15,0 0-15 0,0 1 17 16,0-1-7-16,0 1 12 0,0-1 7 0,0 0-13 15,0 0-4-15,0 0 0 0,2 0 14 16,-2 0-14-16,0 0-11 0,0 0 5 0,0 0 3 16,0 1 8-16,0-1 0 0,0 0-14 0,0 0 7 15,0 1 3-15,0-1-6 0,0 0 13 16,0 0-20-16,0 0 27 0,0 0-9 0,1 0-2 16,-1-1-12-16,0 0 21 0,0 1-2 15,1 0-5-15,-1 0 2 0,1 0-2 16,-1-1 3-16,2 2 3 0,-2-2-9 0,1 1-7 15,0-1 6-15,-1 1-3 0,1 0-2 16,-1 0 11-16,1 0 3 0,-1-2-12 16,2 2 5-16,1-1-11 0,-3 1 23 0,0-2-11 15,0 2-6-15,1 0 12 0,0 0-17 16,0 0 8-16,-1 0-20 0,0 2 16 0,0-2-2 16,1-2 8-16,-1 2-7 0,0 0 2 15,-1 0-5-15,2 0 4 0,-1 0-4 0,1 0 13 16,-2 0 4-16,1 0-27 0,1 0 11 15,-2 0 12-15,1 0 0 0,1 0-3 0,-1 0-15 16,0 2 14-16,0-2-8 0,1-2-5 0,-1 2-5 16,0 2 22-16,0-4-12 0,1 2-2 15,-1 0 2-15,1 0 4 0,-1 0-2 16,0 0 7-16,0 0-3 0,0 0-3 0,1 0 15 16,1 0-18-16,-2 0 8 0,0 0-6 15,-2 0 0-15,4 0 5 0,-2 0-7 0,0 0 1 16,-2 2-1-16,4-4 11 0,-1 4-12 15,-1-4 11-15,0 2 6 0,2 0-15 0,-2 0-3 16,0 0 5-16,2 0 6 0,-2-1-6 16,0 1-3-16,0 0 4 0,1-1-5 0,0 2 3 15,0-2 16-15,-1 1-17 0,0 0 10 0,1 1-13 16,0-1 15-16,-1 0-8 0,1 1-9 16,-1-2 5-16,2 1 6 0,-2-1 2 0,0 1-9 15,0 0 5-15,0 0-15 0,0 0 13 16,-2 0 7-16,1 0-8 0,1 0-5 0,0 0-4 15,0 0 20-15,0-1-13 0,0 2 4 0,0-1-3 16,1-1 13-16,-2 1-15 0,1 0 15 0,0-1-21 16,0 1 15-16,0 0-1 0,-1 0-2 15,1 0-13-15,1-1 11 0,-2 1 2 16,2 0 4-16,-1 0-17 0,0 0 0 0,0 0-4 16,0 0 7-16,0 0-16 0,0 0 4 0,0 0-21 15,0 0-11-15,0 0-43 0,0 0 4 16,0 0 9-16,0 0-126 0,0 0-119 0,0 0-46 15,0 0 39-15,0 0 29 0,0 0 11 0</inkml:trace>
  <inkml:trace contextRef="#ctx0" brushRef="#br0" timeOffset="-186990.38">6063 15126 272 0,'0'0'73'15,"0"0"-10"-15,0 0-9 0,0 0 31 16,0 0-64-16,0 0-28 0,0 0-80 0,0 0-100 16</inkml:trace>
  <inkml:trace contextRef="#ctx0" brushRef="#br0" timeOffset="-185869.74">6822 15126 385 0,'0'0'178'0,"0"0"-26"0,13 0-15 16,-13 0 12-16,0 0-4 0,0 0-31 15,0 0-27-15,0 0 8 0,0 0-11 0,0 12-10 16,0-12 2-16,0 0 0 0,0 0-5 0,0 0-19 16,0 0-2-16,0 0-13 0,0 0 6 15,0 0-5-15,0 0-27 0,0 0 19 16,0 0 7-16,0 0-5 0,0 0-24 0,0 0 10 16,0 0 2-16,0 0 1 0,0 0-1 0,0 0-3 15,0 0 0-15,0 0-2 0,0 0 1 16,0 0 0-16,0 0-7 0,0 0 3 0,0 0-5 15,0 0-1-15,0 0-3 0,0 0 14 0,0 0-12 16,0 0 6-16,0 0 8 0,0 0-6 16,0 0-11-16,0 0-1 0,0 0-8 0,0 0 20 15,0 0-24-15,0 0 17 0,0 0 10 0,0 0-6 16,0 0-13-16,0 0 10 0,0 0-11 0,0 0 7 16,0 0 1-16,0 0 11 0,0 0-15 15,0 0 12-15,0 0-1 0,0 0 0 0,0 0-11 16,0 0 18-16,0 0-7 0,0 0 2 15,0 0 5-15,0 0 0 0,0 0 2 0,0 0 9 16,0 0-18-16,0 0 15 0,0 0-13 0,0 0 5 16,0 0-7-16,0 0 13 0,0 0-3 15,0 0 0-15,0 0 4 0,0 0-19 16,0 0 3-16,0 0 9 0,0 0-9 0,0 0-4 16,0 0 9-16,0 0 6 0,0 0 2 0,0 0-22 15,0 0 11-15,0 0-14 0,0 0 3 0,0 0 10 16,0 0-8-16,0 0-4 0,0 0 12 15,0 0-10-15,0 0 2 0,0 0 13 0,0 0-17 16,0 0-2-16,0 0 11 0,0 0-12 16,0 0 13-16,0 0-10 0,0 0 6 0,0 0 5 15,0 0-15-15,0 0 4 0,0 0 6 0,0 0-4 16,0 0 3-16,0 0-6 0,0 0 2 16,0 0 6-16,0 0-10 0,0 0 12 0,0 0-9 15,0 0 13-15,0 0-11 0,0 0 10 16,0 0 4-16,0 0-20 0,0 0 1 0,0 0 4 15,0 0 3-15,0 0 5 0,0 0 5 0,0 0-8 16,0 0-6-16,0 0 12 0,0 0 3 0,0 0-4 16,0 0-11-16,0 0-2 0,0 0 10 15,0 0 12-15,0 0-19 0,0 0 15 0,0 0-4 16,0 0-14-16,0 0 17 0,0 0-3 16,0 0-22-16,0 0 9 0,0 0 2 0,0 0 16 15,0 0-15-15,0 0 15 0,0 0-8 0,0 0-10 16,0 0 1-16,0 0 14 0,0 0-13 15,0 0-3-15,0 0 4 0,0 0 0 0,0 0 12 16,0 0-8-16,0 0-6 0,0 0 9 0,0 0-7 16,0 0-11-16,0 0 13 0,0 0-2 0,0 0-11 15,0 0 15-15,0 0 14 0,0 0-25 16,0 0 13-16,0 0-3 0,0 0 10 0,0 0-16 16,0 0 1-16,0 0-21 0,0 0-12 15,0 0-6-15,0 0 1 0,0 0-31 0,0 0-20 16,0 0 0-16,0 0 9 0,0 0-74 0,0 0-101 15,0 0-114-15,0 0 23 0,-1-5 21 16,-3 2 28-16,1-1 2 0,0 2 25 0</inkml:trace>
  <inkml:trace contextRef="#ctx0" brushRef="#br0" timeOffset="-179705.06">8231 15529 458 0,'-16'0'223'0,"16"0"-34"15,-16 0-11-15,-5-22-4 0,15 22-29 16,-1 0-2-16,1 0-19 0,1 0 22 16,5 0-2-16,0 0-11 0,-9 0 15 0,9 0-18 15,-8 0-4-15,8 0-4 0,-7 0 8 0,7 0-8 16,-7 0 3-16,7 0-15 0,0 0-3 0,-8 0-9 15,8 0-4-15,0 0-3 0,-8 0-13 16,8 0-15-16,0 0-7 0,-7 0-4 0,7 0-6 16,0 0 33-16,0 0-11 0,0 0 28 15,-11 12-20-15,15-12 16 0,0 1 14 0,1 0-14 16,3-1-12-16,17 1 4 0,0-1-8 0,-11 0-3 16,7 0-6-16,5 0-13 0,3 0 9 15,0 0-8-15,0 0-9 0,0 0-7 0,-2 0 2 16,-3 0-5-16,20-15-4 0,-30 15-7 15,-3 0 2-15,-2-2-8 0,-2 1 8 0,-7 1-7 16,0 0 0-16,7 0 0 0,-7 0-4 16,7 0 0-16,-7 0-9 0,0 0 9 0,0 0-14 15,8 4 16-15,-11-3-17 0,-2 2 13 0,-2 0-9 16,-13 1 10-16,-1-1-15 0,-4 0 4 16,-1 1 1-16,-1 1 2 0,-3-1-6 0,-2 1 3 15,0-1-6-15,-1-1 9 0,1-2-6 0,3 2 10 16,-2-2-1-16,8 0-12 0,-1 0-6 15,3 1 12-15,7-2-7 0,1 0 2 0,5 0 1 16,0 2-8-16,1-1 11 0,2-1 3 0,0 0-9 16,2 0 15-16,3 0-13 0,0 0 6 0,0 0 0 15,-4 0-4-15,7-1 0 0,2 1-2 16,1-2 11-16,14 2-7 0,-10 0 2 0,8 0 5 16,5 0-14-16,2 0 5 0,7 0 4 0,3 0-2 15,0 0 15-15,1 0-10 0,1 0 4 16,0 0 6-16,0 0-9 0,0 0 9 0,-1 0 3 15,-2 0-11-15,-7 0 13 0,-2 0-12 0,-4 0 14 16,-3 0 2-16,-4 0-2 0,-3 0-6 0,-3 0 11 16,-8 0-2-16,7 0-10 0,-7 0 1 0,8-7 0 15,-11 8 2-15,-3 0-8 0,-1 0-3 16,-10 1 6-16,6-2-15 0,-6 0 14 0,-5 0-15 16,-2 0 14-16,-1 0-2 0,-2 0-15 15,0 0 8-15,-1 0-5 0,1 0 9 0,0 0 1 16,1 0-8-16,2 0-7 0,3 0 4 15,2 0-4-15,3 0 8 0,4 0 7 0,3 0-12 16,-8-12 7-16,12 12-6 0,1-1-3 0,0 1 11 16,2 0-5-16,-1-1 3 0,0 1-1 0,1 0-6 15,0 0 6-15,2 0-9 0,2 0 6 16,0 1-13-16,4 0 16 0,2 1-3 0,13-1 3 16,-10-1-10-16,7 0-1 0,4 0 6 15,2 0 6-15,2 0-11 0,0 0 1 0,1 0 0 16,-3 0 12-16,0 0-10 0,-2 0-5 0,-4 0 8 15,-3 0 5-15,8-3 0 0,-15 2-5 16,-3 0-2-16,-1-1 15 0,-1 2-11 0,1-1-1 16,-2-1 0-16,-3 0 7 0,-2-1-4 15,-2 3 6-15,0-3-1 0,-11 0 2 0,-7-1-17 16,0 2 8-16,0 1 5 0,-4 0-5 0,0 0 8 16,-2-1-1-16,-2 2-11 0,16 0 2 15,-6 0 0-15,-1 0 7 0,-1 0-7 0,4 0 7 16,4 0-4-16,2 0-11 0,2 0 3 15,3 0-4-15,2 0 3 0,6 0 6 0,-9 0-10 16,9 0 14-16,0 0 0 0,-6 0-4 16,0 10 6-16,9-9-1 0,1 1-6 0,1-1 5 15,13 2-12-15,2 2 1 0,1-1-1 0,3-1 13 16,4-1-12-16,3 1 17 0,0 1-13 16,2-1-2-16,2-1-1 0,-1 1 15 0,-2 0-7 15,1 0-13-15,-1-1 8 0,-3 0 9 16,-5-2-5-16,-3 1-7 0,-5 0 4 0,-6-1 6 15,0 0-6-15,-4 1 13 0,1-1-10 0,-2 0 8 16,-1 0-7-16,-1 0 2 0,-3 0 19 16,0 0-11-16,0 0 3 0,0 0 1 0,3-6-11 15,-5 4 10-15,0 1-16 0,-3-2 12 0,1 2-5 16,1-2 6-16,-3 2-7 16,2 0 7-16,1 0-5 0,0-1 3 0,-1 1-10 15,1 0 7-15,-1 1-18 0,0 0 7 0,1-2 5 16,0 2 6-16,1 0-6 0,-1-2-4 15,1 2 1-15,0 0 6 0,-1-3-13 16,2 3 6-16,-1-1-2 0,1 1-6 0,-1-2 0 16,1 1 19-16,-1 1-4 0,0-1 4 15,1 1-21-15,1 0 22 0,-3 0-7 0,3-1 4 0,-1 1-18 16,-1-1-1-16,2 1 10 0,0 0-6 0,-1 0 15 16,0 0-7-16,1-1 1 0,0 1-2 15,0 0-1-15,0 0 6 0,0 0-16 0,0 0 18 16,0 0-18-16,0 0 8 0,0 0 0 15,0 0 10-15,0 0-19 0,0-1 18 0,-1 1-1 16,1 1-3-16,1-1 3 0,-2 0 2 0,2 1-13 16,-2-2 16-16,1 1-16 0,0 0 5 0,-1 0 7 15,1 0-5-15,0-1-10 0,0 1 8 16,0-2 11-16,1 2-2 0,-1 0-1 0,1 0-2 16,-1-1-13-16,0 1 12 0,0 0-14 15,0 0 21-15,0 0-20 0,0 0 4 0,0-1 10 16,0 1 5-16,0-2-8 0,1 2 7 0,-1 0-15 15,0-1 19-15,0 1-23 0,0-2 15 16,1 1 3-16,-1 1-12 0,0-1 8 16,0 1-11-16,-1-1 2 0,1 0 1 0,0-1-2 15,1 2 13-15,-1-1-12 0,-1 1 7 0,1-1 4 16,1 1-3-16,-1-1 5 0,0 1-3 0,0-2-6 16,0 2 12-16,0 0-8 0,0 0 7 0,0 0-6 15,0 0 0-15,1 0 4 0,-1 0-3 16,1 0-1-16,-2 0 2 0,1 0 0 15,0 0-9-15,0 0-3 0,-1-1-1 0,1 1 6 16,0 0-6-16,0 0 14 0,-1 0 1 0,1 0-12 16,0 0-6-16,0-2 4 0,1 2 14 15,-1 0 0-15,0 0-3 0,0 0 6 0,0 0-3 16,0 0-7-16,1 0 1 0,-1 0-11 16,0 0 13-16,1-1-5 0,-1 1 12 0,0 0-15 15,0 0 1-15,0 0 12 0,0 0-7 0,0 0-21 16,0 0-18-16,0 0-18 0,0 0-32 0,-2 0-28 15,2 0 10-15,0 0-135 0,-2 0-45 16,1-1 28-16,-1 1-313 0,0 0 34 0,-1 0 41 16,0 0 36-16,-1-2 33 0,-1 2 37 15,-2 1 29-15,0-1 45 0,0-1 18 0,-6 1-28 16,-2 0 67-16</inkml:trace>
  <inkml:trace contextRef="#ctx0" brushRef="#br0" timeOffset="-176553.53">8474 16220 544 0,'0'0'291'16,"0"0"-28"-16,0 0-29 0,0 0-2 0,0 0-20 16,0 0-32-16,0 0-16 0,0 0 10 0,0 0-32 15,0 0-13-15,0 0 9 0,0 11-20 0,0-11-3 16,0 0-4-16,0 0-31 0,0 0 22 0,0 0-24 16,0 0 6-16,0 0-4 0,0 0-24 15,0 0 26-15,0 0-19 0,0 0 5 0,0 0-1 16,0 0-16-16,0 0-11 0,0 0-4 15,0 0-6-15,0 0-1 0,0 0-3 0,0 0-3 16,0 0 59-16,0 0-17 0,0 0-22 0,0 0 9 16,0 0 8-16,0 0-6 0,0 0-4 0,0 0-4 15,0 0 4-15,0 0-18 0,0 0 11 16,0 0-9-16,0 0-9 0,0 0-1 0,0 0 10 16,0 0-8-16,0 0-5 0,0 0-3 15,0 0-18-15,0 0 12 0,0 0 10 0,0 0-10 16,0 0 9-16,0 0-11 0,0 0-1 0,0 0-17 15,0 0 6-15,0 0 12 0,0 0 14 16,0 0-11-16,0 0-18 0,0 0 10 0,0 0 9 16,0 0-15-16,0 0 13 0,0 0-1 0,0 0-1 15,0 0-15-15,0 0 16 0,0 0-7 16,0 0 4-16,0 0-11 0,0 0 7 0,0 0 0 16,0 0 8-16,0 0-18 0,0 0 13 0,0 0-8 15,0 0 11-15,0 0-23 0,0 0-1 16,0 0 9-16,0 0 20 0,0 0-15 15,0 0 5-15,0 0-2 0,0 0-10 0,0 0-13 16,0 0 6-16,0 0 2 0,0 0-102 0,0 0-38 16,0 0-25-16,0 0-12 0,0 0-27 0,0 0-24 15,0 0 23-15,0 0-169 0,0 0-59 16,0 0 14-16,21-3 59 0,-21 2 8 0,2-3 36 16,-2 1-4-16,0 1 30 0,-1-1-3 15</inkml:trace>
  <inkml:trace contextRef="#ctx0" brushRef="#br0" timeOffset="-175759.37">8356 15949 481 0,'0'0'283'16,"0"0"-22"-16,0 0-16 0,0 0-53 15,0 0-6-15,0 0-10 0,0 0-7 0,0 0-33 16,0 0-6-16,0 0-25 0,0 0-19 0,0 0 1 16,0 0-5-16,0 0-22 0,0 0-28 15,0 0-41-15,0 0-33 0,0 0-58 0,0 0 9 16,0 0-254-16,0 0-23 0,11-12 22 15,-14 8 34-15,-2 0-14 0,-2-6 34 0</inkml:trace>
  <inkml:trace contextRef="#ctx0" brushRef="#br0" timeOffset="-173520.7">5824 15886 497 0,'0'0'321'0,"0"0"-36"0,0 0-11 0,0 0-12 15,0 0-36-15,0 0-24 0,0 0-26 0,0 0-14 16,0 0 22-16,0 0-31 0,0 0 7 16,0 0-29-16,0 0 0 0,0 0-7 0,0 0-4 15,0 0-32-15,0 0-10 0,0 0 47 0,0 0-21 16,0 0-14-16,0 0-2 0,0 0 4 0,0 0-9 16,0 0-1-16,0 0-12 0,0 0-7 15,0 0 4-15,0 0-9 0,0 0 4 0,0 0-2 16,0 0-21-16,0 0 7 0,0 0-9 0,0 0-5 15,0 0-9-15,0 0 13 0,0 0-10 16,0 0 5-16,0 0 0 0,0 0 0 0,0 0-10 16,0 0 2-16,0 0-7 0,0 0 3 0,0 0-1 15,0 0 2-15,0 0-1 0,0 0 3 16,0 0-6-16,0 0 2 0,0 0-12 0,0 0 5 16,0 0-13-16,10-10 17 0,-11 9-6 0,0 1-6 15,1 0-6-15,0-1 12 0,0 2-3 0,0-1-9 16,0-1-2-16,0 1 10 0,0 0-7 15,0-1 3-15,0 1-3 0,0-1 10 16,0 1-5-16,0 0 2 0,0 0 0 0,0 1 1 16,0-2-3-16,0 1-5 0,0 0 4 0,0 0 0 15,0-1-2-15,0 2 9 0,0-1-12 0,0 0 15 16,0-2-22-16,0 2 16 0,0 0-7 0,1 0 5 16,0 0-4-16,-1 0 2 0,0 0 0 15,0 0-4-15,0 0 8 0,0 0-10 0,0 2-8 16,-1-1 17-16,1-1-5 0,-1 0-8 0,2-1 6 15,-1 1 10-15,0 0-7 0,0 2-13 16,0-3 17-16,-1 0 3 0,1 1-17 0,0 0 8 16,0 0 4-16,1-1 6 0,-1 1-18 15,0 0 6-15,0 1 4 0,0-1 8 0,1 0-4 16,-2 0-4-16,1 0-8 0,0 0 7 0,0 1 2 16,0-1 5-16,0 1-15 0,1-1 12 0,-2 0-5 15,1 0 7-15,0-1-3 0,0 2-14 16,0-1 8-16,-1 0 11 0,0 1-9 0,1-2-12 15,0 1 21-15,-1 0-13 0,2 0 0 0,-1-1 10 16,0 1-4-16,0 0-1 0,-1 0-4 16,1 0 10-16,1-1-8 0,-1 1 5 0,-1 0-9 15,1 2-4-15,0-2 7 0,0-1 8 16,0 2-18-16,0-1 13 0,0-1 1 0,0 0 1 16,0 1 5-16,0 0 0 0,1 0-14 0,-2 2 7 15,1-3 3-15,0 2 1 0,1-1 0 16,-2 0-3-16,2 0-3 0,-1 0 10 0,0 0-19 15,0 1 10-15,0-1-9 0,1-1 2 0,-1 1-2 16,1-1 18-16,-1 1-11 0,0 0-5 0,1 1-3 16,-1-1-2-16,0 0 10 0,-2 0 16 15,2 0-16-15,0 0-4 0,0-2-2 0,0 2 19 16,0 2-17-16,0-2-1 0,0 0-5 16,0 0 9-16,1-1-2 0,0 1 2 0,-1 0 8 15,-1-1-21-15,1 1 7 0,0 1 20 0,-1-1-12 16,1-1-9-16,0 1 8 0,0 0-1 15,0 0-7-15,-1 0 10 0,1 0-6 16,0 0-1-16,0 0 10 0,0 0 3 0,1 1-16 16,0 0 11-16,-1-1-14 0,0 0 11 0,0 0 3 15,0 0-9-15,0 0-2 0,0 0 19 0,0 0-17 16,0 0 5-16,0 0-4 0,0 0 6 16,0 0-2-16,0 0 0 0,0 0-1 0,0 0 9 15,0 0 10-15,0 0-18 0,0 0 3 0,0 0 14 16,0 0-19-16,0 0-3 0,0 0 10 15,0 0-13-15,0 0 14 0,0 0 0 0,0 0-11 16,0 0 18-16,0 0-13 0,0 0-1 0,0 0-10 16,0 0 11-16,0 0-4 0,0 0 13 15,0 0 7-15,0 0-13 0,0 0-4 0,0 0-3 16,0 0 7-16,0 0-11 0,0 0 2 16,0 0 23-16,0 0-20 0,0 0 11 0,0 0-8 15,0 0 19-15,0 0-15 0,0 0 10 0,0 0-27 16,0 0 16-16,0 0-2 0,0 0 10 0,0 0-15 15,0 0 14-15,0 0-6 0,0 0 8 0,0 0-9 16,0 0 4-16,0 0 4 0,0 0-1 16,0 0-9-16,0 0 15 0,0 0-16 0,0 0 21 15,0 0-24-15,0 0 13 0,0 0 0 0,0 0 0 16,0 0-15-16,0 0 2 0,0 0 18 16,0 0-3-16,0 0-7 0,0 0-1 0,0 0-1 15,0 0-2-15,0 0-6 0,0 0-11 16,0 0 15-16,0 0 13 0,0 0-12 0,0 0 9 15,0 0-1-15,0 0-19 0,0 0 17 0,0 0 1 16,0 0-10-16,0 0 11 0,0 0-1 0,0 0-20 16,0 0 25-16,0 0-6 0,0 0 8 15,0 0-17-15,0 0 2 0,0 0 14 0,0 0-1 16,0 0-24-16,0 0 13 0,0 0 9 16,0 0-6-16,0 0 0 0,0 0-7 15,0 0 12-15,0 0-1 0,0 0-12 0,0 0-6 16,0 0 31-16,0 0-12 0,0 0-3 0,0 0-13 15,0 0-4-15,0 0 26 0,0 0-6 0,0 0-5 16,0 0-16-16,0 0 9 0,0 0-4 16,0 0 12-16,0 0 15 0,0 0-16 0,0 0 8 15,0 0-11-15,0 0 17 0,0 0-16 0,0 0 6 16,0 0-17-16,0 0 16 0,0 0 0 16,0 0-15-16,0 0 10 0,0 0 5 0,0 0 4 15,0 0 8-15,0 0-10 0,0 0 0 0,0 0 7 16,0 0-9-16,0 0-5 0,0 0-5 15,0 0-4-15,0 0 6 0,0 0 1 0,0 0 10 16,0 0-13-16,0 0-5 0,0 0 19 0,0 0-13 16,0 0 7-16,0 0-8 0,0 0-7 0,0 0-22 15,0 0 4-15,0 0-47 0,0 0-38 16,0 0-35-16,0 0-2 0,0 0-16 16,0 0-28-16,0 0-12 0,0 0 18 15,0 0-248-15,0 0-24 0,0 0 55 0,1-13 16 16,-2 11 24-16,1-1 24 0,-1 0 14 15,1 0 23-15</inkml:trace>
  <inkml:trace contextRef="#ctx0" brushRef="#br0" timeOffset="-171058.44">10992 16559 543 0,'0'0'211'0,"0"0"-4"16,0 0-40-16,0 0 1 0,0 0-39 16,0 0 7-16,0 0-13 0,0 0-14 0,0 0-16 15,0 0 15-15,0 0-16 0,0 0-1 16,0 0-16-16,0 0-8 0,0 0 8 0,0 0-19 15,0 0 1-15,0 0-10 0,15 0-3 0,-15 0 13 16,0 0-30-16,0 0 4 0,0 0 3 0,0 0 1 16,0 0-12-16,0 0-7 0,0 0 8 15,0 0-10-15,0 0 2 0,0 0-4 16,0 0-1-16,0 0 7 0,0 0-4 0,0 0-9 16,0 0 2-16,0 0 13 0,0 0-7 0,0 0 5 15,0 0-8-15,0 0-11 0,0 0-1 0,0 0 22 16,0 0-20-16,0 0 0 0,0 0 2 15,0 0 6-15,0 0-4 0,0 0-6 0,0 0-2 16,0 0 0-16,0 0-6 0,0 0 24 0,0 0 0 16,0 0-3-16,0 0-22 0,0 0 21 15,0 0-17-15,0 0 1 0,0 0 5 0,0 0 0 16,0 0-7-16,0 0-2 0,0 0 14 0,0 0-5 16,0 0 10-16,0 0 1 0,0 0-2 15,0 0-16-15,0 0 23 0,0 0-24 16,0 0 11-16,0 0-10 0,0 0 0 0,0 0 3 15,0 0 4-15,0 0-3 0,0 0 11 0,0 0-13 16,0 0 0-16,0 0-1 0,0 0-12 0,0 0-8 16,0 0-4-16,0 0-14 0,0 0-18 15,0 0-28-15,0 0-6 0,0 0 9 0,0 0-103 16,12 0-107-16,-12 0-75 0,0 0 23 0,0 0 23 16,0 0 12-16,0 0 2 0</inkml:trace>
  <inkml:trace contextRef="#ctx0" brushRef="#br0" timeOffset="-169634.02">13665 15879 416 0,'0'0'290'16,"0"0"-23"-16,0 0-16 0,0 12-36 0,0-12-8 16,0 0-25-16,0 0-7 0,0 0-29 15,0 0-5-15,0 0-38 0,0 0-1 0,0 0-15 16,0 0-5-16,0 0 0 0,0 0-9 0,0 0-9 16,0 0 15-16,0 0-10 0,0 0-17 15,-13 12-2-15,13-12-9 0,-15 14 19 0,14-14-20 16,1 1 15-16,0-1-28 0,0 0 25 15,0 0-16-15,-1-1 10 0,0 2-9 0,1 1-17 16,0-2 10-16,-1 0 13 0,2 0-6 0,-2 0-3 16,1 0-9-16,-1 0 7 0,2 0-10 15,-2 0 3-15,1 2-19 0,-1-2 19 0,1 1-15 16,0-1 6-16,1 0-7 0,-2 0-10 16,1 0 19-16,0 0 2 0,0 0 2 0,0 0-29 15,0 0 42-15,0 0-7 0,0 0-30 0,0 2-4 16,0-2 10-16,0 0 25 0,0 0-33 0,0 0-8 15,-2 0 40-15,2 0-40 0,0 0 8 16,0 0-4-16,0 0 7 0,0 0 13 0,0 0-10 16,0 0-14-16,0 0 17 0,0 0-2 0,-2 0 4 15,0-2-10-15,2 2 22 0,1 0-10 16,-1 0-5-16,1 0 22 0,-2 0-26 0,2 0 11 16,-1 0-17-16,-1 0 12 0,2 0-8 0,-1 0-10 15,0 0 14-15,0 0 2 0,0 0-3 16,0 0 6-16,0-1-7 0,0 1-13 0,0 0 6 15,0 0 13-15,2-2 6 0,-2 2-25 16,0 2 9-16,0-4 0 0,0 2-13 0,0 0 6 16,0 0 22-16,0 0 1 0,0 0 1 0,2 0-12 15,-2 0-2-15,-2 0 10 0,2 0-4 16,0 0-13-16,0 0 13 0,0 3-5 0,0-3 4 16,0 0-19-16,-2 0 14 0,0-3-8 15,3 5 16-15,-2-4-18 0,2 2 33 0,-1 0-15 16,1 0-5-16,-3 0-19 0,2 0 37 0,0 0-25 15,0 0 7-15,0 0-13 0,0 0 19 0,0-1 15 16,0 2-25-16,0-2 24 0,0 1-29 0,1 0 21 16,-2 1-6-16,1-2-10 0,0 2-6 15,0-1 9-15,1 0 16 0,-1 0-35 0,0 0 2 16,-1 0 9-16,2 0 18 0,-3 0-27 16,1 0 33-16,1 0-15 0,1 2 2 0,-1-2-2 15,0 0-20-15,0 0 19 0,-1 0-2 16,1 0 19-16,0-2-32 0,0 2 19 0,1 0-3 15,0 0 8-15,-1 0 4 0,0 0-23 0,1 0 9 16,-2 0 9-16,1 0-15 0,0 0 16 0,0 0-3 16,1 2-18-16,0-2 5 0,-1 0-7 0,0 0 11 15,0 0-5-15,2 1-4 0,-2-1 33 16,0 0-37-16,0 0-29 0,0 0-10 0,0 0-10 16,0 0-26-16,0 0-53 0,0 0-28 15,0 0 15-15,0 0-165 0,-22 5-103 0,17-3 36 16,0-2 29-16,2 1 23 0,-4 0 22 0,1-1-2 15,2 1 9-15,1-1 12 0</inkml:trace>
  <inkml:trace contextRef="#ctx0" brushRef="#br0" timeOffset="-167286.88">15625 16955 395 0,'0'0'271'0,"0"0"-12"0,0 0-44 16,0 0-30-16,0 0-14 0,0 0-20 16,0 0 0-16,0 0-20 0,0 0-21 0,0 0 4 15,0 0 11-15,0 0-20 0,0 0-12 0,0 0 5 16,0 0-30-16,0 0 13 0,0 0-34 15,0 0 18-15,0 0 9 0,0 0-33 0,0 0 25 16,0 0-32-16,0 0 0 0,0 0 10 0,0 0-17 16,0 0-2-16,0 0 6 0,0 0-5 15,0 0-7-15,0 0 25 0,0 0-17 16,0 0 2-16,0 0 6 0,0 0 11 0,0 0-18 16,0 0 16-16,0 0-10 0,0 0-19 0,0 0-4 15,13 0 0-15,-13 0 1 0,0 0 6 16,0 0 4-16,0 0-3 0,0 0 11 0,0 0-4 15,0 0-6-15,0 0 2 0,0 0-14 16,0 0 8-16,0 0-6 0,0 0-5 0,0 0-10 16,0 0 18-16,0 0-15 0,0 0 24 0,0 0-29 15,0 0 13-15,0 0 8 0,0 0-27 0,0 0 30 16,0 0-17-16,0 0 6 0,0 0-11 16,0 0 14-16,0 0-3 0,0 0-9 15,0 0-3-15,0 0-3 0,0 0 21 0,0 0 1 16,0 0-1-16,0 0-10 0,0 0 8 0,0 0 11 15,0 0-33-15,0 0 16 0,0 0-10 16,0 0-5-16,0 0 17 0,0 0-12 0,0 0 2 16,0 0 6-16,0 0-6 0,0 0 4 0,0 0 0 15,0 0 4-15,0 0-21 0,0 0 22 16,0 0 5-16,0 0-13 0,0 0 10 0,0 0-6 16,0 0 9-16,0 0-10 0,0 0-8 15,0 0 17-15,0 0-14 0,0 0 0 0,0 0 15 16,0 0-21-16,0 0 25 0,0 0-16 0,0 0-7 15,0 0 4-15,0 0 14 0,0 0 6 16,0 0-21-16,0 0 18 0,0 0-12 0,0 0-6 16,0 0 18-16,0 0-23 0,0 0 17 0,0 0-13 15,0 0-10-15,0 0 15 0,0 0 23 16,0 0-25-16,0 0 8 0,0 0 13 0,0 0-21 16,0 0 1-16,0 0 5 0,0 0-6 15,0 0 23-15,0 0-27 0,0 0 15 0,0 0-25 16,0 0 4-16,0 0 5 0,0 0 20 15,0 0-9-15,0 0-16 0,0 0 11 0,0 0 5 0,0 0 6 16,0 0-22-16,0 0 33 0,0 0-18 16,0 0 0-16,0 0-16 0,0 0-1 0,0 0 34 15,0 0-14-15,0 0 3 0,0 0-23 0,0 0 34 16,0 0-26-16,0 0-8 0,0 0 15 16,0 0-15-16,0 0 15 0,0 0-12 0,0 0 25 15,0 0-15-15,0 0 10 0,0 0 1 0,0 0-8 16,0 0 20-16,0 0-12 0,0 0-5 15,0 0-2-15,0 0 7 0,0 0-3 16,0 0 3-16,0 0-11 0,0 0 21 0,0 0-30 16,0 0 13-16,0 0-13 0,0 0 0 0,0 0 8 15,0 0 12-15,0 0-6 0,0 0-10 0,0 0 2 16,14 0-1-16,-14 0-7 0,0 0 31 16,0 0-20-16,0 0-15 0,0 0 9 0,0 0 19 15,0 0-5-15,0 0 14 0,0 0-1 0,0 0-23 16,0 0 23-16,0 0-16 0,0 0-6 15,0 0-6-15,0 0-9 0,0 0 3 0,0 0 13 16,0 0 0-16,0 0 12 0,0 0-3 0,0 0-11 16,0 0 23-16,0 0-22 0,0 0 7 15,0 0 0-15,0 0 14 0,0 0-30 0,0 0 15 16,0 0-10-16,0 0-3 0,0 0 16 16,0 0-14-16,0 0-10 0,0 0 26 0,0 0-9 15,0 0-12-15,0 0 6 0,0 0-3 0,0 0 30 16,0 0-11-16,0 0-21 0,0 0 5 0,0 0 21 15,0 0-19-15,0 0 6 0,0 0 20 0,0 0-26 16,0 0 13-16,0 0-10 0,0 0 7 16,0 0-13-16,0 0 12 0,0 0-4 0,0 0 10 15,0 0-26-15,0 0 20 0,0 0-1 16,0 0 5-16,13 0-23 0,-13 0 20 0,0 0 5 16,0 0-4-16,0 0-3 0,0 0-4 0,0 0-12 15,0 0 21-15,0 0 0 0,0 0-21 16,0 0 9-16,0 0 15 0,0 0-24 0,0 0 14 15,0 0 5-15,0 0 15 0,0 0-25 16,0 0 17-16,0 0 11 0,0 0-20 0,0 0-3 16,0 0-7-16,0 0 14 0,0 0-1 0,0 0-18 15,0 0 23-15,0 0-16 0,0 0 21 16,0 0-9-16,0 0-14 0,0 0-1 0,0 0 17 16,0 0 5-16,0 0-26 0,0 0-5 0,0 0 24 15,0 0 0-15,0 0 2 0,0 0-16 0,0 0-1 16,0 0 16-16,0 0-25 0,0 0 3 0,0 0 9 15,0 0-11-15,0 0 3 0,0 0 23 16,0 0-2-16,0 0-3 0,0 0 19 0,0 0-20 16,0 0-10-16,0 0 3 0,0 0 1 15,0 0 2-15,0 0 8 0,0 0-9 0,0 0-15 16,0 0 22-16,0 0-13 0,0 0 31 0,0 0-21 16,0 0 1-16,0 0 3 0,0 0-14 0,0 0 8 15,0 0-6-15,0 0 9 16,0 0-5-16,0 0 2 0,0 0-4 0,0 0-3 15,0 0 5-15,0 0-10 0,0 0 13 0,0 0 9 16,0 0-13-16,0 0-11 0,0 0 34 16,0 0-23-16,0 0 5 0,0 0-20 0,0 0 14 0,0 0 1 15,0 0 4-15,0 0-15 0,0 0 5 16,0 0 11-16,0 0-1 0,0 0 16 16,0 0-11-16,0 0 6 0,0 0-17 0,0 0 15 15,0 0 0-15,0 0-25 0,0 0 10 16,0 0-8-16,0 0 9 0,0 0-3 0,0 0-10 15,0 0 17-15,0 0-15 0,0 0 24 0,0 0-11 16,0 0-13-16,0 0 20 0,0 0-9 16,0 0 0-16,0 0 3 0,0 0 4 0,0 0-6 15,0 0-12-15,0 0 38 0,0-14-25 0,0 14 11 16,0 0-23-16,0 0 26 0,0 0-14 0,0 0 2 16,0 0 0-16,0 0 24 0,0 0-31 15,0 0 24-15,0 0-34 0,0 0 20 0,0 0 1 16,0 0-25-16,0 0 15 0,0 0 14 15,0 0-24-15,0 0 39 0,13 0-17 0,-13 0-2 16,0 0-17-16,0 0-2 0,0 0 10 16,0 0-11-16,0 0 9 0,0 0 11 0,0 0-5 15,0 0-36-15,0 0-11 0,0 0-13 0,0 0-20 16,0 0-55-16,0 0-16 0,0 0 10 0,0 0-116 16,0 0-109-16,0-12-41 0,0 12 18 15,0 0 37-15,0 0 26 0,0 0 15 0,0-14-21 16</inkml:trace>
  <inkml:trace contextRef="#ctx0" brushRef="#br0" timeOffset="-152576.22">21527 15762 362 0,'14'0'181'0,"-14"0"-12"0,0 0-1 16,0 0-11-16,0 0 1 0,0 0-15 16,0 0 15-16,0 0-22 0,0 0 4 0,0 0-11 15,13 0 13-15,-13 0-8 0,0 0-17 0,0 0 4 16,0 0-1-16,0 0-14 0,0 0-14 0,0 0-15 15,0 0 20-15,0 0-22 0,0 0 8 16,-9-8-3-16,6 8-7 0,-3 1 13 16,4 0-17-16,-1-1 19 0,1 0-7 15,-1 0-3-15,1 0 0 0,-1 0-7 0,2 0-1 16,-1-2-13-16,2 1 1 0,0-3-10 0,1 1-4 16,1 1 6-16,1-4 4 0,2 3-6 0,8-5-27 15,2-3-3-15,4 3 15 0,0 1-5 16,0 1-2-16,2 6-2 0,-1-2-2 0,-12 2-4 15,3 0-7-15,17 14 18 0,-16-4 6 0,-2 5-6 16,-3 4-3-16,-2 0 24 0,-5 1-21 16,0-10 11-16,0 6-8 0,-14 18 20 0,5-15-21 15,-2 0 12-15,-4-1-17 0,0 1 6 16,-2-2 1-16,-1-2-10 0,-2 0 6 0,-1-1-8 16,-1 0-2-16,1-4 2 0,2 0-4 0,0-5 10 15,-1 1-13-15,0-1-6 0,3-1 4 16,0 0 2-16,8-4-3 0,-1 0-3 0,-1 0 4 15,-6-10 1-15,11 6-6 0,1-1-4 16,2 1-3-16,1-1 13 0,1 1-8 0,2-1-4 16,0 0 0-16,3 1-11 0,1 1 2 0,0 0 13 15,1 2-5-15,1 1-8 0,11 2 12 16,-9-2 11-16,19 11 3 0,-8-3-1 0,-2 4-9 16,1-1 2-16,-1 0 6 0,1 1-2 0,-3 0 2 15,-2 1-6-15,1 0-5 0,-3-2 16 16,-1 1-13-16,-2-2-9 0,-3-3-23 0,-3-2-25 15,0-1 5-15,2 1-90 0,-2-4-22 16,-1 0-60-16,1-1-58 0,-3 0 28 0,0 0-265 16,19-11 38-16,-4 3 35 0,2-5 33 0,2-3 26 15,0-1 39-15,3 5 10 0,0-5 22 0,3 0 18 16,-1 1-9-16</inkml:trace>
  <inkml:trace contextRef="#ctx0" brushRef="#br0" timeOffset="-152065.36">22250 15848 581 0,'12'-8'348'0,"-1"-1"-47"0,-6-1-26 0,5-2-20 16,-1 1-20-16,-2 0-3 0,-2-3-34 0,1-1 2 16,-3 2-23-16,-2 2-1 0,-1 6-20 15,0 5-17-15,0-9 8 0,-13-7-31 0,-3 7-11 16,3 4-12-16,-4 2 8 0,-1 2-12 0,-5 1-13 15,14 0-1-15,-7 0-9 0,-18 14 17 0,13-5-6 16,2 3-7-16,0 0-14 0,4 1 6 16,-1 0 1-16,6 1-15 0,1-3 22 0,3 4-28 15,2-3 10-15,4-2-8 0,0-10 10 0,0 9-20 16,12 16 7-16,1-10-15 0,1-3 12 16,0 3-4-16,2-3 2 0,3-1-18 0,0 3 2 15,-3 1-7-15,2-2 13 0,-3-1-19 16,-1 0 13-16,-4-3-7 0,-1 0-5 0,-1-1 1 15,-5-1 7-15,-1-1-6 0,-2-6 8 16,0 0 5-16,0 6 0 0,0-6-5 0,-15 15-1 16,9-13 2-16,-8 6 2 0,-5-6 1 0,11-2-3 15,-6 0 1-15,-1 0-6 0,-17-12 1 0,17 7 7 16,1-4-16-16,1 1 7 0,3-3 0 16,1 1 3-16,2 0-1 0,4 0-6 0,1 2-3 15,1 1 2-15,1 7-13 0,0-6 2 16,14-14 9-16,-4 7-5 0,1 0 2 0,6 2-5 15,1-3-25-15,0 3-23 0,4 0-37 0,1 3 8 16,0-3-69-16,0 4-28 0,0 1-35 0,-2 2-39 16,2 2 25-16,-9 1-184 0,-2-1-107 0,-12 2 38 15,11 0 34-15,1 0 48 0,18 10 12 16,-11-5 49-16,0 0 24 0,2-1 13 0,2 2 8 16</inkml:trace>
  <inkml:trace contextRef="#ctx0" brushRef="#br0" timeOffset="-151583.06">22833 15795 540 0,'3'-8'365'15,"-2"-1"-54"-15,1 1-11 0,3-6-20 0,-4 3-24 16,0 1-27-16,-1 10-23 0,0-8-24 0,0 1-21 15,-14-5 20-15,8 9-28 0,-9-2 10 0,-2 7-12 16,8-2-5-16,-21 14-1 0,7-1 4 16,0 1-16-16,2 1-5 0,2 0-8 0,0 0-14 15,3 2-3-15,0 2-5 0,4-3-13 0,1 2 6 16,4-2-9-16,3-2-5 0,2-3-13 16,2-2 8-16,0-9 1 0,0 0-19 0,13 12 5 15,6-9-7-15,-1-4-11 0,-8 1-6 16,4 0 3-16,19-18-2 0,-14 8-7 0,0-3-4 15,0-1-3-15,-2 1-3 0,-1-2-2 16,-2 2 5-16,-2 3-17 0,0 0 10 0,-5 3-7 16,-1 2 2-16,-1 2-8 0,-3 3 2 0,-2 0-3 15,0 0 2-15,2 14-2 0,-2 5 4 0,0-10 5 16,0 6 0-16,-14 23-5 0,9-13 3 16,0 2 7-16,-2 1 1 0,4 4-7 15,-1-3 5-15,-1-3-16 0,1-1 15 0,0-1-8 16,1-4-14-16,-1-3-39 0,0-1-54 0,2-5 9 15,2-3-78-15,-2-5-83 0,1-1-67 0,1-2 29 16,0 0-249-16,-1-4 28 0,0 1 44 16,1 0 35-16,-3-1 30 0,0-2 29 15,-8-8 39-15,-2 5 9 0,-4-3 51 0,-6 4 11 16</inkml:trace>
  <inkml:trace contextRef="#ctx0" brushRef="#br0" timeOffset="-151193.02">21253 15562 595 0,'2'-7'307'0,"-2"2"-12"0,0 0-45 0,1 1-24 16,-2 1-19-16,1 2-19 0,-1 1 3 0,-3 3 5 16,-3 9-1-16,0 8-20 0,-3 2 49 15,0 1-4-15,0 5-14 0,0 4 11 0,-1 3-19 16,0 2-24-16,1 4-2 0,0 2-9 16,0 1-14-16,-2 1-18 0,2 1-12 0,-1-2-15 15,1 2-9-15,1 0-4 0,0-5-19 0,0-3-5 16,1-3-6-16,1-3-6 0,1-4-33 15,0 2-22-15,1-8-33 0,-1-3-37 16,3-7 8-16,0-7-137 0,0-1-30 0,0-4-64 16,3 0 30-16,0 0-172 0,-5-15-66 0,11 0 39 15,-8-3 38-15,2 8 32 0,0-7 28 0,0-4 38 16,12-26-14-16,-5 18 13 0,0 3 30 16</inkml:trace>
  <inkml:trace contextRef="#ctx0" brushRef="#br0" timeOffset="-150849.1">21235 15554 270 0,'11'-17'359'0,"-1"1"-36"0,1 2-43 16,3-2-22-16,5 2-1 0,4 3-36 16,1 0 9-16,4 2-26 0,7 1 46 0,6 2-37 15,5 0-15-15,8 2-1 0,2 1 11 0,5 1-25 16,3 1-18-16,-28 1-5 0,19 0-26 15,16 0-17-15,96 17-1 0,-71-9-17 0,3 2-5 16,4 0-18-16,-1-1-5 0,2 0-9 16,1 0 4-16,-4 0-19 0,-3-2 1 0,-7 1-3 15,-6-1-2-15,-7-1-17 0,-7-1 12 0,-9-1-9 16,-7 0-10-16,-6-1 1 0,-8-3-1 16,-5 4-1-16,-4-2-6 0,-4-1-8 0,-17-1-33 15,3 0-4-15,-3 0 5 0,-4 0-52 16,-7 0-33-16,5-10-49 0,-20 5-22 15,-1-2-21-15,-4 0-41 0,-4 0 24 0,-4 2-274 0,-1 0 38 16,-4-2 33-16,-4 3 18 0,-6-1 17 16,-4 1 47-16,-5-1-4 0,-6 1 68 0,-5 1 5 15</inkml:trace>
  <inkml:trace contextRef="#ctx0" brushRef="#br0" timeOffset="-150182.8">20366 15679 532 0,'-11'-8'316'0,"0"3"-44"0,5-1-8 15,-1 0-34-15,2 2-10 0,-1-1-12 16,1 1 23-16,1 0-26 0,1-1-43 0,-1 1-13 16,0-1 2-16,2 0 8 0,-8-5-37 15,9-2-14-15,0 3-9 0,1 9-2 0,0-8-7 16,0-4-13-16,20-10-18 0,-8 13 8 15,4-2-8-15,0 6-7 0,2 1 14 0,-4 4-13 16,-5 0-6-16,15 14 3 0,-11 3 6 16,-1 2-12-16,-2 3-1 0,-4 3 14 0,-1 0-7 15,-3 3 3-15,-2-15-5 0,0 6-13 0,0 5 1 16,-16 27 10-16,6-29-15 0,0 2 14 0,-2-3-6 16,-3 0-2-16,1-3-11 0,-4-2-5 15,-3 1 6-15,0-4-1 0,0-1-9 0,-1-5 7 16,0 3-9-16,1-5 9 0,0 2-12 15,12-7-4-15,-5 0-2 0,2 0 5 0,-4 0-22 16,-10-14 4-16,13 6-13 0,4-2 5 0,3 1-7 16,2 0 1-16,2 4 14 0,2-1-17 0,0 0 29 15,0 6-10-15,0 0 5 0,0 0 11 0,16-12-3 16,-9 11 14-16,12-2 3 0,1 2 2 16,-9 1-4-16,3 0 12 0,22 15-6 0,-16-9 11 15,-2 4-9-15,-1 4-11 0,1-1-4 16,-4-2 11-16,-2 1-5 0,-1 1 6 0,-3-2-10 15,0 2-6-15,-3-4-17 0,0-1-45 0,-2-1 6 16,0-2-56-16,1-3-32 0,-1 1-48 16,2-2-44-16,-5-1-22 0,0 0 21 0,13 0-126 15,15-23-56-15,-10 11-48 0,0-2 32 16,0-6-6-16,-3 1 24 0,1 0 73 0,-3-3 7 16,1 2-5-16,-2-4 9 0</inkml:trace>
  <inkml:trace contextRef="#ctx0" brushRef="#br0" timeOffset="-149894.53">20664 15680 307 0,'12'-19'298'15,"-1"3"-36"-15,1 1-9 0,-5 2 5 0,-4 4-22 16,-1 2-21-16,2 1-33 0,-2 5 2 16,-2 1 3-16,0 2 9 0,-3 2-23 0,-2 11 33 15,-2 4 0-15,-2 3 7 0,-1 2 3 16,1 3-12-16,2-1-6 0,-1 2-7 16,2 1-11-16,1-3-27 0,-1 3-5 0,3 1-1 15,1-1-17-15,2-5 4 0,0-12-22 0,0 2 2 16,0 2-6-16,14 16 17 0,-6-19-8 0,4-6-15 15,-2-4-5-15,1-3-13 0,-11 0-14 16,12 0 1-16,15-14-17 0,-14 3 6 0,0 1-27 16,-4 0 10-16,-4 0-6 0,-1 3-25 15,-2-2-34-15,-2 9-29 0,0-8-42 0,-23-9-43 16,5 11 11-16,-6 3-137 0,-5 1-53 0,2 1 28 16,9 1-285-16,-8 0 28 0,-3 0 50 15,-4 0 14-15,-4 0 52 0,-3 0 43 16,-2 0-9-16,-6 0 45 0,-6 0 63 0,-6 0 16 15,-6 0 12-15</inkml:trace>
  <inkml:trace contextRef="#ctx0" brushRef="#br0" timeOffset="-146360.38">20479 16066 567 0,'0'0'157'0,"0"0"-29"0,0 0-18 0,0 0-27 16,0 0-17-16,0 0 15 0,0 0-28 0,0 0-2 15,0 0-15-15,0 0-5 0,0 0-4 16,0 0-178-16,0 0-154 0,13 0 6 0,11 0-26 16</inkml:trace>
  <inkml:trace contextRef="#ctx0" brushRef="#br0" timeOffset="-145785.83">22001 15001 497 0,'2'-6'262'15,"1"2"-13"-15,-2 0-33 0,2 0 1 0,-2 0 10 16,1 1-17-16,-1 1-18 0,1-3-13 16,1 3 24-16,-1 0-10 0,-1-1-5 0,1 0-21 15,-2 1-18-15,2-1-17 0,-1 2-14 16,0 2-16-16,-1-1-13 0,0 3 14 0,-2 1-4 15,2 1-9-15,-5 9-12 0,2 1-8 0,0 2 6 16,1 4-19-16,-2 0 4 0,2-4-16 16,-3 6 20-16,2 0-18 0,-1-2-21 0,0-1 6 15,1-1-19-15,2 3-3 0,1-14-83 0,0 5-56 16,0 1-62-16,0 0 17 0,-14 14-272 16,14-28 36-16,0 9 29 0,0 0-27 0,0-3 3 15,0-6 66-15,0 8 19 0,-9 7 8 0,9-9 3 16</inkml:trace>
  <inkml:trace contextRef="#ctx0" brushRef="#br0" timeOffset="-145159.07">21625 16400 845 0,'-3'2'321'0,"2"-5"-45"0,-1 2-34 0,1-1-9 16,0 1-7-16,1-4-25 0,0 2-39 16,2 1 6-16,-2-3-9 0,8-6-14 0,-4 3-9 15,7-1-25-15,0 1-12 0,0 3 27 0,1-4-19 16,-3 6-1-16,1 3-2 0,-1 0-15 0,-9 0-4 16,21 12-9-16,-8 0 4 0,-7 2-9 15,-1 3 5-15,-1 3-8 0,-3-3-15 0,-1-7 2 16,0 5-7-16,0 3 1 0,-16 23-10 15,7-22 6-15,-3 1-10 0,0-3-18 0,-2-3 29 16,4-1-20-16,-6 1-11 0,-1-4 5 0,1 0-3 16,-1-3 3-16,-2 0-7 0,3-3 2 0,-2-1 4 15,-1-3-10-15,5 0-11 0,2 0-14 16,12 0 1-16,-9 0 2 0,0 0 1 0,2 0-31 16,-2-14 10-16,5 11 4 0,1-1 3 0,1 1 3 15,3-1-12-15,0 3 14 0,3-4 3 16,0 3 17-16,2-1-3 0,0 2 17 0,1 0 1 15,13 2-8-15,-10-1 13 0,3 0 8 16,20 18-14-16,-13-8-15 0,-3 0 15 0,-3 2 19 16,0-1-27-16,0 0 13 0,-2 3-22 0,-3-4 9 15,0-2-14-15,-4 2 3 0,1-5-100 0,-1-1-36 16,0-4-71-16,0 0 19 0,-5 0-212 0,0 0-93 16,20-12 52-16,-8 2 27 0,3-2 28 15,-2-4 26-15,1 0 19 0,-4-1 16 0,5 0 32 16</inkml:trace>
  <inkml:trace contextRef="#ctx0" brushRef="#br0" timeOffset="-144812.69">22106 16305 762 0,'4'-3'363'0,"-1"-1"-70"0,-1 4 28 0,1 0-33 15,-2 3-36-15,0 0 36 0,-1 5-21 16,-2 11-4-16,2-6-18 0,-12 23-9 0,7-6-19 15,-5-4-14-15,0 0-15 0,1 6-4 16,0 1-16-16,1-3-25 0,1-1-3 0,0 2-20 16,2-4-3-16,0 3-23 0,2-5-10 0,2-4-10 15,0-3 13-15,1-11-2 0,0-1-1 16,0-6-11-16,10 12-6 0,-4-13-10 0,0-2-1 16,11-5-7-16,-2-1-22 0,-1-3 0 15,0 1 10-15,0-1-22 0,-4 2 8 0,-2 0-24 16,-2 2 4-16,-2 2-11 0,-2 1-16 15,-2 2-29-15,0 3-19 0,0 0-31 0,-11-7 9 16,5 7-77-16,0 0-40 0,-2 0-23 0,-11 3-25 16,10-3 23-16,-21 9-146 0,9-6-112 0,4 2 8 15,0 4 24-15,6-6 33 0,-2 8 10 16,4-7 26-16,-2 3 54 0,1 0 19 16,1 4 4-16</inkml:trace>
  <inkml:trace contextRef="#ctx0" brushRef="#br0" timeOffset="-144310.35">21256 17126 298 0,'-3'0'413'0,"1"0"-63"16,0 0-50-16,0 0 6 0,3 0-23 15,2 1-36-15,1-1-11 0,6 0-45 0,18 0-20 16,-12 0 36-16,13 0-15 0,10 0 1 16,10 0-6-16,9 0-33 0,5 0-3 0,5 0-19 15,5 0-4-15,6 0-28 0,6 0 1 0,98 13-19 16,-86-8 2-16,-4 2-26 0,4-1 7 0,1 0-16 16,-5-1-3-16,-1 0 8 0,-3-1-25 15,-8-1 9-15,-7-1-18 0,-8-1 7 0,-8 1 4 16,-9-1-6-16,-4 0 5 0,-8-1-14 0,0 0-5 15,-23 0-35-15,3 0 2 0,-1 0 1 16,-6 0-65-16,4-10 4 0,-17 6-19 0,-2-1-44 16,-8-1-13-16,-4 0-29 0,-2 1-19 0,0-2 19 15,-6 2-176-15,4-2-76 0,-2 2 12 16,-2 2 9-16,2-2 29 0,-4 4 24 0,-4-2 46 16,-1-1 12-16,-2 0-24 0</inkml:trace>
  <inkml:trace contextRef="#ctx0" brushRef="#br0" timeOffset="-142488.47">22206 17416 421 0,'0'0'330'0,"0"0"-33"0,0 0-6 16,0 0-26-16,0 0 34 0,-15-13-40 0,15 13-11 15,0 0-30-15,0 0 0 0,0 0-15 16,0 0-12-16,0 0 0 0,0 0-27 0,0 0-6 16,-14 0-18-16,-4-26-12 0,13 23-19 0,1-1-5 15,-2 0-11-15,-7-3 6 0,5-4-13 16,1 3-16-16,1-1 1 0,3-1 5 0,2 1-15 16,-1 1-20-16,2-1 1 0,0-3 5 15,15-17-12-15,-6 16 7 0,1 1-17 0,5 2 3 16,0-1-5-16,1 3-13 0,0 2 3 0,-2 5 3 15,-14 1-8-15,12 0 2 0,15 19 5 16,-18-4 2-16,-1 4-13 0,-6 5 16 0,0-2-7 16,-2-12-6-16,0 9 5 0,-11 25 9 0,4-19-15 15,-2 0 20-15,0-3-6 0,-3 0-4 16,1 0-4-16,-3 0 0 0,2-5 13 0,-3-1-9 16,2-4-3-16,-1 1 4 0,-1-4-3 15,-1 3-2-15,4-9-4 0,2-1-3 0,2 1 1 16,-1-2 2-16,2-1-3 0,2 0-3 0,0 1-5 15,0-1 2-15,0 2 2 0,5-2-6 0,0 0-9 16,0 0 3-16,-7 0 2 0,7 0-6 0,0 0-1 16,-6-4 8-16,8 4-16 0,1 0 15 15,1 0-5-15,1 1 1 0,2 0 0 0,9 6 5 16,3-4 0-16,1-3-11 0,2 4 14 16,2-3 12-16,1 4-31 0,0-1-15 0,1 6 5 15,3-5-86-15,-1-2-26 0,1 3-44 0,-5-5-40 16,6 3 25-16,-17-4-193 0,4 0-98 0,24-12 42 15,-22 7 44-15,0-2 6 0,0 2 39 16,1-2 5-16,0-3 16 0,0 5 28 0,3-3-3 16</inkml:trace>
  <inkml:trace contextRef="#ctx0" brushRef="#br0" timeOffset="-142018.47">22796 17469 581 0,'0'-3'456'0,"-2"-2"-80"16,2-2-50-16,-1 2-4 0,0 0-27 0,1-1-40 16,-2 1-16-16,-1-1-26 0,1 2-30 0,-8-8-16 15,0 4-14-15,-2 1-12 0,-1 5 0 0,13 2-19 16,-15 0-13-16,-2 0 0 0,-19 17 2 16,17-8-6-16,0 5-5 0,1-3 2 15,3 4 4-15,-1 0-25 0,4 0-10 0,5 0 8 16,-2-2-11-16,5-4-9 0,3 0-1 0,1-1 4 15,0-8-9-15,0 0-11 0,12 12 6 0,-4-12-1 16,0 0-17-16,14-1-3 0,-12 1 14 16,24-14-10-16,-15 6-14 0,-1-1 8 15,0 0 3-15,-2-2-15 0,-1 4 6 0,-2-2 3 16,-1 2-16-16,-5 2 6 0,0 2-9 0,-1-1 3 16,0 2-18-16,-6 2 17 0,0 0-8 15,0 0 12-15,11 11 5 0,-11-6 8 0,0 2 7 16,0 13 10-16,0-8 7 0,0 7 0 0,0 5-19 15,-15 27 2-15,11-22 9 0,-1 0-5 16,0-3-4-16,-1 1-2 0,0 5 2 0,-2-3-14 16,3-7-13-16,2-12-20 0,-2 4-16 15,-1-4-33-15,2-8-46 0,4-2 11 0,0 0-80 16,-4-12-44-16,5 2-44 0,-1 2 25 16,1-10-204-16,-1 8-58 0,0-6 21 0,0-4 13 15,0-3 45-15,0-2 51 0,0-2-16 0,0-2 42 16,-16-27 1-16,4 27 45 0,-6 0 13 0</inkml:trace>
  <inkml:trace contextRef="#ctx0" brushRef="#br0" timeOffset="-141211.27">22617 15083 474 0,'0'0'362'0,"16"0"-40"15,-16-14-45-15,0 14-20 0,0 0-48 16,0 0-17-16,0 0-19 0,30-12 31 0,-30 16-17 16,1 4-9-16,-1 12-35 0,0 3 2 0,0-11-11 15,-13 28-14-15,6-14 10 0,0-1-23 0,-3 0-10 16,2 2-16-16,1 1 14 0,-2-1-8 15,-1-1-74-15,3 2-54 0,0-2-34 0,-1-2-50 16,0 1-49-16,2-7 14 0,0 4-294 16,3-4 34-16,1 2 29 0,-2-4 13 0,2 4 10 15,2-11 19-15,0 4 21 0,0 4 43 0</inkml:trace>
  <inkml:trace contextRef="#ctx0" brushRef="#br0" timeOffset="-140204.56">22112 17968 560 0,'-14'0'329'0,"14"0"-42"16,0 0-10-16,0-15-36 0,-10-5-19 15,13 12-5-15,2 0-11 0,0 1-27 0,2 1 6 16,3 1-23-16,-2-2-7 0,5-2-13 15,3 0-20-15,0 2-13 0,2 1 19 0,-1 3-19 16,1 1-9-16,-2 2-43 0,-5 0-5 0,19 14 32 16,-13-5-20-16,-2 11-5 0,-4 0 13 15,-3 9-15-15,-4-1 2 0,-4-14 1 0,0 5-1 16,-12 31 1-16,5-23 3 0,-6 2-23 0,3-5 0 16,0-5 13-16,-5 1-29 0,2-5 26 15,-1-3-10-15,0-2 5 0,-1-1-27 16,2-7 6-16,13-2-3 0,-14 0-17 0,-11-11 17 15,11 4-20-15,3-2-20 0,-2 1 30 16,3 1-19-16,2-2-2 0,3 3-8 0,-1 2 3 16,1-1 1-16,2 1-11 0,0 1 28 15,1 0 0-15,2 3 0 0,7 3-26 0,-5 4 26 16,3 1-6-16,1 0-15 0,4 6 20 0,-1-2-18 16,0-1 34-16,0 7-15 0,3-4-13 0,2 1 18 15,-1-1 8-15,-1 1 6 0,1-3-27 16,0-2 4-16,-2 1 1 0,3-2 0 0,0-3-89 15,-6-3-5-15,0-3-53 0,-8 0-24 16,11 0-27-16,18-15 17 0,-10 3-206 0,-5-4-69 16,3-2 19-16,-2 1 10 0,7-7 27 0,0 1 79 15,-2 0 6-15,3 0-13 0,4 4 25 0</inkml:trace>
  <inkml:trace contextRef="#ctx0" brushRef="#br0" timeOffset="-139846.11">22728 17944 978 0,'1'-1'354'0,"6"-1"-26"0,-8 5-40 0,1 1 25 16,-1 7 6-16,-1 6-32 0,-5 2-11 15,0 6-13-15,-3 4-20 0,-5 5-6 0,-2 4-29 16,-4 1-13-16,3 0 1 0,0 2-24 0,-4-2-16 16,3-3-24-16,2-2 5 0,6 0-29 0,3-5-11 15,1-8-16-15,7-2 4 0,0-12-7 0,0 4-17 16,0-2 16-16,21 4-26 0,-4-14-5 15,-8 1 13-15,25-11-24 0,-11-1-4 0,1 0-10 16,-2-5-11-16,1 0-1 0,-5 2-19 16,-3-1 6-16,-1 3 3 0,-3 1-7 0,-4 2 4 15,0 1 11-15,-2 2-14 0,-3 0 2 0,-2 7-7 16,-10-4 9-16,1 2-10 0,-1 0 8 16,-7 2-10-16,8 0-17 0,-8 0-19 0,-3 0-12 15,-4 0-27-15,-23 10 9 0,27-5-59 16,-2-2-31-16,1 0-39 0,7-2-45 0,-1 4 23 15,8-5-156-15,-4 0-120 0,1 0 8 16,3 0 76-16,7 0 19 0,-8 0 38 0,1 5 23 16,8-8 25-16,-1-2-7 0,2 5 49 15,-6-3-15-15</inkml:trace>
  <inkml:trace contextRef="#ctx0" brushRef="#br0" timeOffset="-139385.88">21479 18525 502 0,'-6'1'316'0,"2"-1"-19"0,5-1-32 15,2 4-14-15,2 2 0 0,0-5 8 16,7 0-38-16,11 4 1 0,0-3-25 0,13 0 24 16,12-1-4-16,6 0-5 0,7 0-7 15,2 1-22-15,-31-1-18 0,17 0 3 0,12 0-17 16,7 0-16-16,10 0-4 0,13 0-23 0,6 0-9 16,2 0-7-16,-1 0-22 0,106 11 1 0,-92-8-5 15,7 3-7-15,1-1-7 0,-3-1-2 0,-9 1-17 16,-12 1 13-16,-9-4-20 0,-13 0 3 15,-11 1-7-15,-36-3 6 0,8 0-9 0,-1 0 3 16,-3 0 8-16,-5 0-12 0,-5 0 0 16,-3 0 13-16,10-15-20 0,-23 9 1 0,-4-5-26 15,0 5-17-15,-1-2-25 0,-3 0-27 0,3 8 8 16,-9-14-76-16,-3 6-14 0,8 1-43 16,-8 2-26-16,1 1-17 0,4 5 23 0,0-1-164 15,-4 0-78-15,-4 0 27 0,-21-4 30 16,15 7 29-16,-4 6 31 0,3-5 19 0,5 2 5 15,1 2 28-15,-5 1 2 0</inkml:trace>
  <inkml:trace contextRef="#ctx0" brushRef="#br0" timeOffset="-138527.48">23338 18669 237 0,'-14'0'370'15,"7"-3"-65"-15,-1 2-41 0,1 3-27 0,-1-3-14 16,4-1-20-16,-3 1-2 0,1 2-18 0,3-3-15 16,-4 2-29-16,4-2-5 0,1 1-29 15,-6 3 8-15,12-4-19 0,-7 3-18 16,-4-1 0-16,6 0 17 0,3-3-7 0,-3 3 2 15,4 5-1-15,-3-5-10 0,-3 1-14 16,4-2-5-16,1 0 32 0,1-3 26 0,-1 7-23 16,-2-2 0-16,2-3 6 0,4 5-22 0,1-4 13 15,3 2 7-15,1-1-22 0,5-1 4 16,0-4-3-16,6 5 4 0,-1 1-15 0,2 3 1 16,1-3-24-16,0 1 18 0,0 3-22 0,-4 0-4 15,1 2 2-15,-1 2-2 0,-9 0 1 16,2 2 0-16,-4 3 6 0,-2 2-19 0,-4 0-13 15,-2 1 16-15,-5 0 0 0,-2-1-14 0,-1 0 8 16,-9-2-2-16,5 1 11 0,0-1-20 16,2-2 7-16,-8-2 3 0,3 0 3 0,0-4-9 15,-2 0 9-15,3-4-4 0,-2 0-3 0,4 0-1 16,2-4-17-16,-4 2 16 0,6-7 3 16,0 3-1-16,1 1-2 0,3 1 0 0,0-1 0 15,2 0 4-15,1 0-12 0,2-1-10 0,5 1 2 16,2-4 5-16,0 6-7 0,2-3-1 15,5 4 22-15,0 0-16 0,-1 0 2 0,4-2-1 16,-2 5-11-16,1-1 20 0,2 0-9 0,-2 1-8 16,-1 4 20-16,0 0-9 0,-6 3-7 0,1-1 5 15,-1-1 2-15,-3 0-7 0,-1 4 6 16,-4 5-2-16,-3-8-3 0,1 2 6 16,-2-1-13-16,-9 0 18 0,2 0-5 0,-2 0-1 0,1-3 2 15,-5 1-3-15,0-3 8 0,-4 1-7 16,-3-3 5-16,-2 2-8 0</inkml:trace>
  <inkml:trace contextRef="#ctx0" brushRef="#br0" timeOffset="-138424.19">23279 19037 5380 0,'-21'-5'-174'16,"-2"-3"-34"-16,13-1-54 0,4-1-36 0,1-4 31 15,10 0-235-15,2 1 10 0,12-3 49 0,-3-1 39 16,6 1 49-16,4-2 19 0,4 3 7 16,2 5 21-16,5-2-14 0,-3 4 4 0</inkml:trace>
  <inkml:trace contextRef="#ctx0" brushRef="#br0" timeOffset="-138254.25">24059 18776 224 0,'9'0'445'0,"-1"1"-62"16,-5-1-55-16,1-1-43 0,-3 3 48 0,-3-1-11 16,-3 3-38-16,-4 0-15 0,-1 6-21 15,-7-1-25-15,0 1 6 0,-2 8-8 0,-4 1-20 16,-1 1-4-16,-1-1-18 0,-1 3-14 0,-1 1 3 15,-5 0-12-15,0 2-30 0,-4-2 0 0,3 4-37 16</inkml:trace>
  <inkml:trace contextRef="#ctx0" brushRef="#br0" timeOffset="-138145.45">23708 19031 1301 0,'22'-16'-298'0,"10"2"14"0,0 1 7 15</inkml:trace>
  <inkml:trace contextRef="#ctx0" brushRef="#br0" timeOffset="-138025.13">24123 18851 474 0,'26'-6'383'15,"-7"-3"2"-15,-1 4-32 0,-2 4-47 16,-1-1 22-16,-4 1-26 0,-2 2 0 0,-1 2-4 16,-7 4-25-16,-3 3 8 0,-8 2-28 0,-5 8 1 15,-4-1-11-15,-8 6-29 0,-3 0-15 16,1 2-34-16,-4 3 3 0,-2-3-49 0</inkml:trace>
  <inkml:trace contextRef="#ctx0" brushRef="#br0" timeOffset="-130011.93">6231 15920 645 0,'0'0'243'0,"0"0"-11"0,0-12-25 15,-13 12-4-15,13 0-8 0,0 0-7 0,-23-26-10 16,21 23-20-16,-2 1-14 0,0-1 19 16,-1 0-11-16,3-1-7 0,-2 4 10 0,0-2-17 15,2-1-15-15,0 2-14 0,0-2 49 0,1 0 1 16,-1 0-42-16,2 3-1 0,0 0-23 0,0 0 9 16,24-21-25-16,-5 12 10 15,3 0-14-15,-1 4 3 0,1 1-10 0,1 1 7 16,-2 3-20-16,-10 0-12 0,22 11-1 0,-12 1 1 15,-1 2 5-15,-4-1-5 0,-1 3 5 0,-4 1-5 16,-1 2-9-16,-6 1 12 0,0-1-6 0,-2 2-10 16,-2-1 18-16,0-11-2 0,0 5 1 15,-15 17-5-15,7-16 8 0,-2 1 4 0,-2-4-8 16,0 0-4-16,-2-2-3 0,0-1-10 0,-2-4 10 16,1 1-10-16,2-3 0 0,2 0 2 15,2 0-12-15,2-1 3 0,7-2-11 0,0 0 6 16,-10 0 5-16,10 0-9 0,-8 0-11 0,-2-12 2 15,8 10 10-15,2-1-9 0,0 0-4 0,2 1 6 16,1-3-7-16,9-1 0 0,-2 2 9 16,5-1-3-16,-1 4 2 0,4-1-3 0,-10 2 2 15,6 0-7-15,16 11-5 0,-15-3 5 16,0 4 2-16,-1-2 0 0,0 2 8 0,-3 4-12 16,-2-1 0-16,-1 1 4 0,-2-1 6 15,-4-2 0-15,-1-2-3 0,-1-11 5 0,0 10 17 16,0 2 4-16,-16 12 15 0,9-16-12 0,-3 1 0 15,-4 1 3-15,-1-2 5 0,-2-1-20 0,-2-3 22 16,-1 0-19-16,-2-2-1 0,1 0 7 0,9-2-11 16,-4 0-1-16,-4 0-10 0,-19-11-28 15,20 5-29-15,1-1-24 0,2-1-41 0,4 0-24 16,1 2 13-16,5-1-87 0,2 2-12 16,2-2-23-16,2 1-12 0,0 6-42 0,0 0 31 15,11-21-180-15,-1 9-28 0,1 2 34 0,3 1 49 16,7-1 13-16,0 1 23 0,2 3-4 0,4 2 21 15,4-1 11-15,-1 0 31 0</inkml:trace>
  <inkml:trace contextRef="#ctx0" brushRef="#br0" timeOffset="-129272.95">7246 16092 422 0,'-1'-1'313'0,"0"1"-30"16,0 0-8-16,0-1-38 0,-3 1-22 16,4 0 24-16,-2-2 0 0,0 1-37 0,1 2-18 15,-1-2-20-15,1 1 49 0,-1-2-27 0,1 0 10 16,0 1-23-16,0-1-7 0,1-1-30 15,-1 1-6-15,1 0-10 0,1-1 4 0,0 1-13 16,2 0-24-16,0 0 9 0,2 0-11 16,1-2-3-16,0 4-10 0,1 0 5 0,1 0-21 15,1 0-9-15,0 0 3 0,5 0 2 0,18 17-11 16,-15-10 4-16,-3 4-3 0,1 0-5 0,-3 6 2 16,0-2 1-16,-3-1-3 0,-3 2-5 15,-1-1-9-15,1-5 7 0,-4 2-6 0,-2-2 7 16,0-1 3-16,0-9-10 0,0 7-8 0,0 5 2 15,-15 12 11-15,7-13-11 0,-2-1-7 16,-1-1 10-16,-1 0-10 0,1-2 7 16,-1-1-7-16,3-1 3 0,-4 2-2 0,5-4-5 15,2-1 3-15,1 0-16 0,1-1 8 0,4-1-19 16,0 0-21-16,0 0-4 0,0 0-1 0,-7-11-11 16,8 7 13-16,2-3 6 0,7-1 6 15,-1-6 2-15,3 1-8 0,1-1 26 0,2 0-12 16,2-1 6-16,1-2-9 0,3 3 7 0,-1-1 0 15,2 1 12-15,-2-1-2 0,0 1-3 16,-2 2-10-16,0-2 30 0,-2 4-18 0,-1 2 5 16,-3-1-11-16,-3 2 26 0,-2 4-1 0,0-2-5 15,-3 2 13-15,-1 1-6 0,-1-1-3 16,1 1 5-16,-3 1-3 0,0 1-7 0,-2 3-1 16,1 0 15-16,-4-1 10 0,-4 8 1 0,-2 4 8 15,-2 1 19-15,1 2-5 0,3 0 7 0,-3 2 14 16,3-1-2-16,0 1-7 0,1 0-16 15,2-3 14-15,3-1-13 0,-1 3 2 16,4-6-13-16,-2-3 3 0,2-9-20 0,0 8 20 16,0 1-15-16,23 8-10 0,-11-14-43 15,0-2-23-15,8 3-47 0,0-4-29 0,3 0 12 16,-12 0-137-16,4 0-80 0,7 0 29 0,1 0-259 16,1 0 28-16,0 0 46 0,1 0 37 15,1 0 30-15,30 7 25 0,-25-5 41 0,-2 4 25 16,0 0-12-16,5-3 41 0,0-1 13 0</inkml:trace>
  <inkml:trace contextRef="#ctx0" brushRef="#br0" timeOffset="-128651.79">8629 16260 543 0,'4'-3'473'0,"1"2"-84"16,0 1 2-16,0 1-22 0,-1 2-29 0,1 1-6 15,7 5-20-15,-2 4-13 0,-1-4-41 16,-1 6-16-16,-1-3 0 0,-4-4-42 0,1 2-6 16,-3-2-12-16,1 0-23 0,-2-2-19 15,0 0 7-15,0-6-26 0,0 0-4 0,0 7-17 16,0-7-8-16,0 5 2 0,-13 5-19 16,8-10-8-16,0 0-9 0,1-2 4 0,-1 1-3 15,0-3-11-15,-5-6-14 0,6-2 0 16,-1-1-26-16,5 1-12 0,0 12 5 0,0-14-8 15,0 2 11-15,18-12-8 0,-8 13-8 0,3 4 11 16,2 0-10-16,3 2-5 0,-4 5 16 0,-5 0-12 16,8 0 15-16,20 13-3 0,-14-3-9 0,-2 2-1 15,-1 2 22-15,0 3-20 0,-2-1 14 16,-2 2-2-16,0-1 26 0,-7 0-15 0,-1-3 6 16,0 1 10-16,-4-3-1 0,-1-5-23 15,-1-1 28-15,0-2 15 0,-2 0-5 0,0-4-4 16,0 0-5-16,-6 1-5 0,3-1-1 0,0-4-1 15,0 0-3-15,-3-5-2 0,-3-4 27 16,4 0-5-16,0 1-41 0,5 1-16 0,-1-1-3 16,1 12 1-16,0-9-3 0,0 1-5 0,0-4 24 15,16-10-10-15,-4 10-1 0,-1 3-15 16,2 1 16-16,3 2 5 0,1 3-11 0,3 0-10 16,2 3 19-16,-12 0-14 0,5 0 10 0,22 17 10 15,-16-9-6-15,-2 3-9 0,-1-1 10 16,-2 2-17-16,-5 5 26 0,3-2-19 15,-7-1 10-15,-3-1 1 0,-2-2-1 0,-2-11 5 16,0 8-17-16,0-1 11 0,0-7-3 0,0 7 1 16,-10 5-20-16,6-10-41 0,0-1-30 15,-1-1-30-15,-3 0 13 0,3-1-126 0,-7-7-52 16,-2 0-38-16,10 0 31 0,-2 1-213 16,4-2-36-16,2 2 44 0,0 7 39 0,13-22 14 15,4 9 49-15,0-1 11 0,8 2 12 0,1 2 41 16,-2 0 36-16,5 3-3 0</inkml:trace>
  <inkml:trace contextRef="#ctx0" brushRef="#br0" timeOffset="-128360.51">9432 16281 394 0,'12'-3'290'0,"-2"3"-23"0,-1 1 6 0,-3 3 11 16,-3-1-8-16,-1 2 12 0,-2 2-36 0,1-2 41 15,-1 4-2-15,1 8-13 0,-1-1-1 16,0 2-23-16,2 0-12 0,-1-4-9 0,0-3-23 16,1-1 2-16,1-2-5 0,5 4-19 15,-2-1-11-15,2-6-21 0,0-2 16 0,8 3-21 16,3-5-45-16,-10-1-5 0,6 0-14 15,2 0-4-15,20-15-10 0,-17 7-22 0,-1 0 5 16,-1-2-8-16,-1 1-21 0,-4-1 5 0,0-2-24 16,-5 0-14-16,2 0 5 0,-5 2-4 15,-2 2-6-15,-1 1-7 0,-2 7-24 0,0 0 8 16,0-8-15-16,-14-2-11 0,0 3-12 0,-2 3-21 16,-2-1-15-16,2 3-15 0,0 0 11 0,3 2-57 15,13 0-40-15,-12 0-15 0,2 0-49 16,1 0 25-16,2 0-189 0,7 0-65 0,0 0 38 15,-11 8 33-15,30-1 24 0,4 2 21 0,4 0 16 16,2-1 25-16,7 2 50 0,4-1 20 16</inkml:trace>
  <inkml:trace contextRef="#ctx0" brushRef="#br0" timeOffset="-127890.75">10159 16375 874 0,'9'-9'308'0,"-3"1"2"0,1 3-27 0,-5-2-35 16,0 2-30-16,-2 0-26 0,-4-2 62 15,4 7-21-15,-7-7-7 0,-6 0-15 0,-6 3-9 16,4 3-10-16,-5-1-4 0,10 2-16 0,-7 0-12 16,-21 11-13-16,13-3 1 0,3 2-3 15,2 2-29-15,2 2 0 0,5 3-7 0,1 0-8 16,2 0-18-16,4 0-3 0,4 0-4 0,2-4-5 16,0-6-18-16,13 11 15 0,-4-8-21 0,9-5 6 15,-2-1-8-15,4-3-5 0,-10-1-20 16,6 0-9-16,24-15-12 0,-20 4-22 0,5-1-15 15,-5-3-10-15,1-2-30 0,0-3-16 16,-3-1 8-16,4-4-84 0,-4 0 3 0,0-4-6 16,-3 1-7-16,0 1 26 0,1-1 18 0,-7 1 4 15,0 1 19-15,-1-2 15 0,-5 2 3 16,-3 2 19-16,0 13 25 0,0-3-1 0,0-2 13 16,0 1 26-16,-17-11 0 0,12 18 10 0,0 3 36 15,0 2 0-15,0 2 20 0,-1 2-7 16,2 2 24-16,-4 7 34 0,-2 6 4 15,2 5 17-15,2 0 11 0,2 3-14 0,1 2 12 16,2 2 9-16,1-15-14 0,0 9-9 0,0 5-29 16,13 27 10-16,-6-25-28 0,1-4 8 0,-1 1-18 15,2-5-10-15,1-1-40 0,-1-6-51 16,6 2 4-16,1-5-154 0,2-6-63 0,2-1-50 16,1 0 25-16,3-1-271 0,4-2 45 15,0-1 19-15,-14 0 59 0,9 0 20 0,4 0 35 16,33-12 23-16,-25 7 25 0,2-2 17 15,3 1 6-15</inkml:trace>
  <inkml:trace contextRef="#ctx0" brushRef="#br0" timeOffset="-127411.87">11276 16281 278 0,'12'-12'458'0,"-1"0"-41"15,1 2-55-15,-4 0-45 0,1-2 21 0,-2 2-8 16,1 1-27-16,-2 2-18 0,-2 2-20 15,1 2-25-15,-1-2-17 0,1 1-27 0,0 1-11 16,0 3-14-16,1-2-21 0,-6 2-14 16,12 0-16-16,3 0-10 0,15 14-4 0,-17-6-11 15,2 4-11-15,-3 2-17 0,-5 1-1 0,0 1 5 16,-2 3-8-16,-4 1-10 0,-1-8 3 16,0 1-20-16,-12 20 2 0,4-18 3 0,-3 0-7 15,-3-1 6-15,0-2-19 0,-2-2 7 16,0 0-5-16,-1-3 5 0,1 1-2 0,-1-5-15 15,0 0 13-15,-3 2-4 0,9-5-14 16,-4 0 2-16,-3 0-3 0,0 0 12 0,1 0-14 16,3 0 6-16,2 0-5 0,2 0 9 0,3 0-10 15,7 0 0-15,-7 0 6 0,7 0 6 16,0 0-7-16,-12 5 9 0,15-5-14 16,2 0 33-16,1 0-16 0,1 0 19 0,17 2-19 15,-13-2 18-15,10 0-5 0,4 0-14 16,3 0 13-16,3 0-8 0,1 0-12 0,-1 0 16 15,33 10-18-15,-32-8 22 0,-3 1-19 0,-4-1-6 16,-3-2-32-16,-7 0-18 0,-6 0-43 0,3 0-36 16,-1 0 11-16,-1 0-133 0,-2 0-19 0,5-11-26 15,-9 8-53-15,0 0 29 0,-1-2-192 16,-1 2-9-16,0-2 39 0,2 1 35 0,0 1 32 16,-2-3 18-16,7-3 25 0,-2-2 24 15,4-1 26-15,3-2-12 0</inkml:trace>
  <inkml:trace contextRef="#ctx0" brushRef="#br0" timeOffset="-127030.84">11843 16208 368 0,'6'-9'462'0,"1"1"-62"0,-1 3-58 0,-3-1 18 15,1 3 6-15,-2-1-9 0,0 1-18 16,-1 2-23-16,1-3-35 0,-1 4-24 0,1-3-2 16,-1 0-28-16,1 2-29 0,1 1 4 0,-2 4 9 15,-1-3-10-15,-1 5-1 0,1-1-25 16,-3 12-7-16,3-8-18 0,-9 23 27 0,3-8 1 15,-1 0-26-15,2 3 8 0,0-3-31 16,2 3-15-16,1-2 9 0,0-1-19 0,2 0-14 16,0-12 1-16,0 3-14 0,0-1-16 0,0 1 3 15,14 14 6-15,-8-19-14 0,1-4 1 0,1-1-3 16,1-4-10-16,-1 1-10 0,2-2 4 16,3 0-23-16,18-10 2 0,-15 3-8 0,1 3-20 15,-3-4-15-15,0-2 13 0,-2 0-20 0,-3 1 7 16,-3 1 1-16,-3-1 7 0,-1 4 1 15,-2 5 3-15,0 0 0 0,0-9-42 0,-19-4 7 16,5 6-35-16,-2 4-9 0,-1-1-13 16,-1 1-25-16,-2 1-25 0,2-1-59 0,5 3 21 15,1-2-87-15,2 1-34 0,0 0-56 16,2 1 32-16,0-1-254 0,1 0 38 0,4 1 50 16,2 0 23-16,4 1 39 0,4-1 68 15,17 5 26-15,5-1 24 0,0 2-5 0,5 1 4 16,6-1 36-16</inkml:trace>
  <inkml:trace contextRef="#ctx0" brushRef="#br0" timeOffset="-125883.24">13073 16431 756 0,'0'0'325'0,"0"0"-21"0,0 0 12 16,0 0-53-16,0 0-32 0,0-12 40 16,0 12 3-16,0 0-20 0,0 0 1 15,0 0-2-15,0 0-15 0,0 0 3 0,0 0-5 16,0 0-23-16,0 0-9 0,0 0 7 0,0 0-14 15,14 0-23-15,20-12-20 0,-22 12 5 16,21 7-29-16,-11-5 0 0,4-2-34 0,1 3-3 16,0 0 3-16,-3 1-36 0,1 3 8 15,-5-6-20-15,5 1-35 0,-7 0-47 0,-3-1-34 16,-5-1-29-16,-4 0 9 0,-1 1-142 16,1 0-38-16,-6 0-37 0,0 0 28 0,-2-1-271 15,-2 2-1-15,0 0 42 0,-13 4 36 0,1-2 60 16,-4 1 12-16,3 3 44 0,-4-1-4 0,-1-2 19 15,3 4 34-15,-2 0 17 0</inkml:trace>
  <inkml:trace contextRef="#ctx0" brushRef="#br0" timeOffset="-125679.71">13053 16559 727 0,'-7'3'419'0,"1"-1"15"0,2-2-31 16,1 1-7-16,1 0-23 0,0-1-2 0,2 2-46 15,1-1-18-15,2-1-47 0,1 1 2 16,2 0-46-16,2 0-20 0,13 2-6 0,1-1-21 15,0 1-35-15,4-2-9 0,-2 2-42 16,3 3-30-16,-5-5-55 0,3 0-62 0,-2 2 7 16,-1-3-129-16,-13 0-57 0,2 0-62 0,3 0 30 15,-3 0-242-15,-1 0 23 0,0 0 29 16,-2 0 42-16,0 0 41 0,21-9 25 0,-10 6 23 16,1-1 0-16,0 1 31 0,2-2 4 0</inkml:trace>
  <inkml:trace contextRef="#ctx0" brushRef="#br0" timeOffset="-125407.92">13705 16402 291 0,'6'-7'626'0,"-4"2"-87"0,1 2-61 16,0 0-36-16,-1 0-35 0,-1 2-31 0,1 1-20 15,0 2-3-15,0 3-23 0,0-1-38 0,2 14 21 16,-3 2-32-16,2 1-13 0,-3 1-52 15,0 2-10-15,0-12-29 0,0 4 0 0,0 4-45 16,0-1 6-16,-14 20-36 0,11-23-8 0,1 3-9 16,-4-3-113-16,4-5-41 0,-1-3-61 15,0 0 13-15,1-1-166 0,0-4-52 0,0 0 28 16,-1-2-291-16,1 1 21 0,-2-1 61 16,1 1 32-16,1 0 37 0,0-2 5 0,-3 0 30 15,5 0 69-15,0 0-16 0,0 0 32 0,-9 0 46 16,3 0-33-16</inkml:trace>
  <inkml:trace contextRef="#ctx0" brushRef="#br0" timeOffset="-123068.63">7040 16119 232 0,'0'0'142'16,"0"0"-57"-16,0 0-12 0,0 0 0 0,0 0-2 15,0 0-16-15,0 0 5 0,0 0-16 0,0 0-8 16,0 0-2-16,0 0-5 0,0 0-12 15,0 0-2-15,0 0 29 0,0 0-31 0,0 0-1 16,0 0-1-16,0 0 17 0,0 0 0 0,0 0-15 16,0 0-22-16,0 0 12 0,0 0-27 15,0 0 29-15,0 0-31 0,0 0 13 0,27 12-52 16,-28-14-45-16,2 1-67 0,0 0-109 16</inkml:trace>
  <inkml:trace contextRef="#ctx0" brushRef="#br0" timeOffset="-122558.26">7022 16404 439 0,'1'1'246'0,"1"0"-14"16,1 0-30-16,-3 2-18 0,0-3-18 0,2 1-20 15,-2-1 11-15,1 1-16 0,0 0-12 0,0-1-17 16,1 1-23-16,-2-1-5 0,0 0-1 16,0 0-21-16,2 0 3 0,-2 0-17 0,1 0-9 15,0 0-42-15,-1-2-24 0,0 1-43 0,1 0 6 16,-2-3-184-16,1 2-133 0,0 0 24 16,0-1 26-16,0 0 17 0,-2 0-19 0</inkml:trace>
  <inkml:trace contextRef="#ctx0" brushRef="#br0" timeOffset="-120915.35">6038 16341 222 0,'0'0'221'15,"0"0"-61"-15,0 0 17 0,0 0-4 0,0 0-31 16,0 0-15-16,0 0-15 0,0 0-20 15,0 0 3-15,0 0-15 0,0 0-14 16,0 0 1-16,0 0-5 0,0 0-4 0,0 0-4 16,0 0-10-16,0 0-3 0,0 0-23 15,0 0 13-15,0 0 1 0,0 0-8 0,0 0-14 16,0 0 8-16,0 0-32 0,0 0-16 16,0 0 3-16,0 0-78 0,0 0-71 0,0 0-80 15,0 0-63-15,0 0-20 0,0 0 29 0</inkml:trace>
  <inkml:trace contextRef="#ctx0" brushRef="#br0" timeOffset="-118909.98">6457 15042 380 0,'0'0'136'0,"0"0"-1"0,0 0-24 16,0 13 9-16,0-13-40 0,0 0 0 15,0 0 10-15,0 0 2 0,0 0-9 0,0 0-14 16,0 0 21-16,0 0-8 0,0 0-9 16,0 0 7-16,0 0-7 0,0 0-2 0,0 0 1 15,0 0-25-15,0 0 0 0,0 0 8 0,0 0-6 16,0 0-6-16,0 0-14 0,0 0 19 15,0 0-5-15,0 0-6 0,0 0-7 16,0 0 5-16,0 0-12 0,0 0 7 0,0 0-8 16,0 0 3-16,0 0 8 0,0 0-13 0,0 0-5 15,0 0 0-15,0 0 15 0,0 0-22 16,0 0-1-16,0 0 1 0,0 0 3 0,0 0-3 16,0 0-14-16,0 0 24 0,0 0-10 15,0 0 11-15,0 0-15 0,0 0 10 0,0 0 1 16,0 0-5-16,0 0 2 0,0 0-6 15,0 0-15-15,0 0 5 0,0 0-3 0,0 0 10 16,0 0-4-16,0 0 13 0,0 0-13 16,0 0 12-16,0 0-8 0,0 0-5 15,0 0-1-15,0 0 9 0,0 0-14 0,0 0 12 16,0 0 3-16,0 0-7 0,0 0-9 0,0 0 15 16,0 0 2-16,0 0-8 0,0 0-4 15,0 0 5-15,0 0 0 0,0 0-3 0,0 0 12 16,0 0-6-16,0 0-2 0,0 0 3 15,0 0-7-15,0 0 1 0,0 0-6 0,0 0 22 16,0 0-5-16,0 0-9 0,0 0 1 0,0 0 5 16,0 0-13-16,0 0 21 0,0 0-11 15,0 0-9-15,0 0 10 0,0 0 6 0,0 0-8 16,0 0 0-16,0 0-1 0,0 0 4 16,0 0 5-16,0 0 3 0,0 0-3 15,0 0-1-15,0 0-16 0,0 0 17 0,0 0-12 16,0 0 14-16,0 0 0 0,0 0-3 0,0 0-14 15,0 0-1-15,0 0 5 0,0 0 3 0,0 0-1 16,0 0-2-16,0 0 6 0,0 0 0 0,0 0-2 16,0 0-3-16,0 0 23 0,0 0-15 15,0 0 4-15,0 0-6 0,0 0-4 16,0 0 11-16,0 0-10 0,0 0-1 0,0 0-8 16,0 0 16-16,0 0 8 0,0 0-10 0,0 0-8 15,0 0 11-15,0 0-3 0,0 0-19 0,0 0-2 16,0 0 16-16,0 0 8 0,0 0-11 15,0 0 1-15,0 0-13 0,0 0 8 0,0 0 4 16,0 0-3-16,0 0-2 0,0 0 0 0,0 0 0 16,0 0 6-16,0 0-10 0,0 0 11 15,0 0-5-15,0 0-7 0,0 0 7 0,0 0 6 16,0 0 1-16,0 0-4 0,0 0-4 16,0 0-3-16,0 0 20 0,0 0-16 0,0 0 8 15,0 0-10-15,0 0 0 0,0 0 12 16,0 0-18-16,0 0 10 0,0 0-2 0,0 0 8 15,0 0-8-15,0 0-2 0,0 0 0 0,0 0 1 16,0 0 6-16,0 0-1 0,0 0-9 16,0 0 14-16,0 0 6 0,0 0-13 0,0 0 8 15,0 0-10-15,0 0-8 0,0 0 14 0,0 0 8 16,0 0-7-16,0 0 1 0,0 0-8 16,0 0-7-16,0 0 5 0,0 0-4 0,0 0 8 15,0 0-1-15,0 0 3 0,0 0-9 16,0 0 13-16,0 0 6 0,0 0-10 0,0 0 5 15,0 0-11-15,0 0 9 0,0 0 7 0,0 0 2 16,0 0-13-16,0 0 10 0,0 0-11 0,0 0-10 16,0 0 2-16,0 0 5 0,0 0 17 0,0 0-9 15,0 0 4-15,0 0-15 0,0 0-6 16,0 0 8-16,0 0 0 0,0 0 16 0,0 0-10 16,0 0-8-16,0 0 10 0,0 0-8 0,0 0 6 15,0 0 2-15,0 0-6 0,0 0 13 0,0 0-15 16,0 0-6-16,0 0 18 0,0 0-7 15,0 0-4-15,0 0 9 0,0 0-13 0,0 0-5 16,0 0 10-16,0 0 11 0,0 0-8 16,0 0-12-16,0 0 10 0,0 0-3 0,0 0 5 15,0 0 3-15,0 0-3 0,0 0 5 16,0 0-17-16,0 0 1 0,0 0 9 0,0 0-6 16,0 0 21-16,0 0-10 0,0 0 11 0,0 0-31 15,0 0 17-15,0 0 1 0,0 0-4 0,0 0-2 16,0 0 8-16,0 0 5 0,0 0-11 15,0 0-2-15,0 0 6 0,0 0 2 0,0 0-9 16,0 0 1-16,0 0 6 0,0 0 7 0,0 0-10 16,0 0-4-16,0 0 16 0,0 0-20 15,0 0 11-15,0 0-19 0,0 0 1 0,0 0-13 16,0 0-24-16,0 0-21 0,0 0-26 16,0 0 9-16,0 0-86 0,0 0-112 0,0 0-92 15,0 0 28-15,0 0 35 0,0 0-17 16,0 0 15-16</inkml:trace>
  <inkml:trace contextRef="#ctx0" brushRef="#br0" timeOffset="-97374.4">7373 16113 277 0,'13'0'43'15,"-13"0"-20"-15,0 0 1 0,0 0-58 16,0 0-80-16</inkml:trace>
  <inkml:trace contextRef="#ctx0" brushRef="#br0" timeOffset="-93008.6">7352 16802 234 0,'0'0'57'0,"0"0"-36"0,0 0 29 0,0 0-8 16,0 0-9-16,0 0-31 0,0 0-7 0,0 0-7 15,0 0-37-15,0 0-37 0</inkml:trace>
  <inkml:trace contextRef="#ctx0" brushRef="#br0" timeOffset="-91627.83">13791 16693 318 0,'0'0'76'0,"0"0"8"16,0 0 9-16,0 0-9 0,0 0-27 15,0 0-33-15,0 0 33 0,0 0-16 0,0 0 12 16,0 0-16-16,0 0-4 0,0 0-4 15,0 0-10-15,0 0 21 0,0 0-21 0,0 0-27 16,0 0 4-16,0 0-1 0,0 0 41 0,0 0-9 16,0 0-1-16,0 0 14 0,0 0-2 15,0 0-25-15,0 0-14 0,0 0-1 0,0 0 2 16,0 0 15-16,0 0 2 0,0 0-7 0,0 0-7 16,0 0 14-16,0 0-10 0,0 0-6 15,0 0 7-15,0 0-1 0,0 0 0 0,0 0-2 16,0 0 20-16,0 0-3 0,0 0 0 0,0 0-4 15,0 0-4-15,0 0 14 0,0 0 11 16,0 0-6-16,0 0-18 0,0 0 12 0,0 0 1 16,0 0-33-16,0 0 30 0,0 0-8 0,0 0 3 15,0 0-4-15,0 0 8 0,0 0 6 16,0 0-44-16,0 0 18 0,0 0 7 0,0 0 19 16,0 0-33-16,0 0 7 0,0 0 5 0,0 0 2 15,0 0-16-15,0 0 2 0,0 0-7 16,0 0 1-16,0 0-58 0,0 0-38 0,0 0-82 15,-2 18-163-15,-3-17 14 0,-2 1-1 16</inkml:trace>
  <inkml:trace contextRef="#ctx0" brushRef="#br0" timeOffset="-82675.05">6165 16286 336 0,'0'0'161'0,"0"0"-13"0,0 0-38 16,0 0-13-16,0 0-14 0,0 0-21 0,0 0 1 15,0 0 9-15,0-13-23 0,0 13-3 0,0 0-8 16,0 0-4-16,0 0-4 0,0 0-4 16,0 0-2-16,0 0-3 0,0 0-3 0,0 0-5 15,0 0-9-15,0 0 1 0,0 0-32 16,0 0-5-16,0 0-8 0,0 0-30 0,0 0 10 16,0 0-36-16,0 0-107 0,0 0-107 15,0 0-1-15</inkml:trace>
  <inkml:trace contextRef="#ctx0" brushRef="#br0" timeOffset="-80666">596 16443 347 0,'0'0'144'0,"32"10"26"0,-23 9-14 15,-3 5-28-15,-6 0 6 0,6 3-15 0,-3-3-16 16,0 3-6-16,-3-14-5 0,0 5 10 16,0 3-18-16,-14 22 6 0,12-25-22 0,-2-2 3 15,-3-5-5-15,2 2 5 0,-2-3-24 0,1-6-5 16,6-4 4-16,0 0-2 0,0 8 6 0,-9 0-16 15,7-10-5-15,-3-5-14 0,10 0-18 16,-3-3-6-16,0-5-24 0,7-6-33 0,3 1 27 16,-4-2-7-16,3-3 0 0,1-1-3 0,5-2 8 15,-5 0 4-15,3 3 4 0,1 0 29 16,-3 1-22-16,-3 2 10 0,1 5 7 0,-2 3 18 16,-5 2 7-16,1 4-16 0,-1 1 0 0,1 5 6 15,-5 2 0-15,0 0 4 0,-3 12-20 16,1-2 25-16,-2 3 5 0,1 6 11 15,-1 0-1-15,-2 2 10 0,3 1-5 0,1 0 2 16,-7 0 12-16,7-1-22 0,2-3-1 0,-3 0 8 16,3-10-28-16,0 4 13 0,12 12 8 0,-5-14 3 15,1-5-14-15,1 1-20 0,7-4-36 16,-9-2-12-16,7 0 6 0,1 0-197 0,23-12-130 16,-15 2 14-16,4-5 22 0,0-2 9 15,-2 2-2-15</inkml:trace>
  <inkml:trace contextRef="#ctx0" brushRef="#br0" timeOffset="-80497.05">1068 16505 371 0,'4'-2'286'0,"4"-4"-61"0,2 0-36 0,1 1-37 16,1 1-23-16,2 1-49 0,-4-2-14 0,0 1-64 15,-10 4-1-15,10 0-196 0,-3 0-113 16,1 0 14-16,-8 0 6 0</inkml:trace>
  <inkml:trace contextRef="#ctx0" brushRef="#br0" timeOffset="-80283.48">1016 16661 214 0,'-4'1'342'0,"1"-2"-75"0,3 3-28 16,3 0-41-16,-2-2-20 0,0 3-21 0,4-5-10 16,6 0-20-16,4-1-12 0,6 0-25 0,3-3-4 15,-5-1-19-15,-1 2-21 0,4-3-4 16,1 2-37-16,3-3-19 0,1 4-16 0,-2-6-33 16,0 8 8-16,-5-7-288 0,-2 5 25 0,0-2-48 15,-5 0 14-15,-3 1 3 0</inkml:trace>
  <inkml:trace contextRef="#ctx0" brushRef="#br0" timeOffset="-79805.33">1068 16316 370 0,'-3'-4'279'0,"4"2"-43"15,1-1-29-15,2-1-25 0,4 3-24 16,-6 0-14-16,6 8-19 0,-1 1 2 0,7 7 2 16,1 3 6-16,-4 1-9 0,1 3-20 15,3 2 26-15,1 5-34 0,0 2 11 0,4 0 5 16,1-2-32-16,-4 2-4 0,4-1-5 0,0-2 12 15,-2 0-40-15,3-3 26 0,-5 1-38 0,-2-5 6 16,3 1-8-16,-4-4-16 0,-2 0-25 16,-4-2-20-16,1-1-28 0,-1-3-8 0,0 1-15 15,-1-6-47-15,-6-4 13 0,2-1 9 0,-3 1 12 16,0-3-327-16,0 0 28 0,0 0 23 16,2-1 27-16,-4-1 14 0,2-1-4 0</inkml:trace>
  <inkml:trace contextRef="#ctx0" brushRef="#br0" timeOffset="-79505.03">1699 16329 486 0,'1'-7'246'0,"1"0"-44"0,0 4-33 0,-2 1-15 16,2 0-3-16,0 2-36 0,0 2 16 0,-1 3-4 16,4 11 14-16,-1 7-28 0,2 1-3 15,-1 5-12-15,2 2 14 0,-3-4-33 0,4-1 15 16,-3 3-33-16,0-1 20 0,1-1-34 0,-1 0 17 16,1 1-22-16,-2 0-16 0,0-5-24 15,2 1-18-15,-3-1-25 0,-1-2-25 0,2 0 6 16,-2-7-146-16,-2-2-163 0,0-4 24 0,0-8 24 15,0 9 24-15,0-2-52 0,0 0 8 16</inkml:trace>
  <inkml:trace contextRef="#ctx0" brushRef="#br0" timeOffset="-77609.4">1686 17111 425 0,'0'0'222'0,"0"0"-17"0,0 0-25 16,0-14-27-16,-15 14 0 0,15 0-36 0,-14-25 7 15,14 21 0-15,2-2-38 0,0 1 3 0,0 0-15 16,3-9-5-16,2 7 8 0,-3 0-24 0,5 3-10 16,-2 3 0-16,-2 1 1 0,3 2-7 15,-8-2 3-15,17 12-15 0,-11 0 2 0,3 3 10 16,-2 2-6-16,-3 0-11 0,-2 0 10 16,-2 1 7-16,2 2-15 0,-2 0-10 0,0-12 10 15,0 3-11-15,0 3-4 0,-14 16-3 0,8-16 16 16,0 1 5-16,-1-2-9 0,-2 0-6 15,2-1 9-15,0-5-23 0,1-2 2 0,1 0 6 16,-2-2-3-16,3 2 9 0,-2-1-14 16,3-3 13-16,0 0-9 0,0 0 18 0,2 1-13 15,-1 1-14-15,0-3 14 0,2 0 4 0,0 0 3 16,0 0-1-16,8-3-14 0,-3 1 5 16,11-3 2-16,1 0-3 0,3 0 7 0,-1 0 5 15,8 1-17-15,2-1 0 0,0-2-18 16,3 4-31-16,3-2 14 0,-5 1-17 0,-3 0-14 15,-2 0-14-15,0 2 9 0,-16 2-86 0,3 0-77 16,-4 0-133-16,-1 0 24 0,-7 0 20 16,0 0 13-16,6 0-11 0</inkml:trace>
  <inkml:trace contextRef="#ctx0" brushRef="#br0" timeOffset="-77277.01">1252 17166 283 0,'-2'-3'230'0,"0"2"-71"0,2 0 25 16,0-3-27-16,2 2-18 0,2 1-15 15,0-1-10-15,13-6-8 0,-4 5-10 0,3-1-16 16,-3 2-26-16,9-3 9 0,-5 2-9 0,5 2-17 16,-6-2-27-16,1 2-7 0,-2-1-18 15,-2 2 0-15,-1-1-72 0,2-5-146 0,0 5-125 16,-14 1 16-16,9 0 11 0</inkml:trace>
  <inkml:trace contextRef="#ctx0" brushRef="#br0" timeOffset="-77061.93">1201 17366 280 0,'6'0'267'0,"-1"0"-31"15,2-1-29-15,1 1-38 0,0-3-1 16,0 3-26-16,1 0-19 0,7 0-6 0,16-5-37 16,-15 1-6-16,2 2-1 0,-6-1-30 0,-4 0-25 15,0 2-55-15,-3-2-11 0,1 0 5 16,-4 1-119-16,3-1-120 0,-3 1-67 0,-1 0 13 16,2-1-13-16</inkml:trace>
  <inkml:trace contextRef="#ctx0" brushRef="#br0" timeOffset="-76799.23">1262 17036 360 0,'2'0'247'15,"0"0"-25"-15,-2 0-5 0,4 4-18 0,5 9-9 16,-1 6-12-16,1 3 0 0,1 0-21 15,-1 5-19-15,5 1-4 0,-4 2-29 0,5 1-13 16,-4 0-3-16,2-2 9 0,1-2-27 0,-1-1-1 16,1 1 1-16,-1-4-26 0,-1 2-31 0,0-3-29 15,0-2-13-15,1 1-13 0,-1-1-39 0,1-3 7 16,-3-3-164-16,-2-2-163 0,-1-3 13 16,-2-3 26-16,-1-1 20 0,3-2 25 0,-5-2 19 15</inkml:trace>
  <inkml:trace contextRef="#ctx0" brushRef="#br0" timeOffset="-76582.15">2437 17502 303 0,'2'0'191'0,"-2"0"-10"16,3 0-52-16,0 0-42 0,-3-2-10 0,3 4-105 15,0-2-30-15,-2-2-140 0,1 0-121 16</inkml:trace>
  <inkml:trace contextRef="#ctx0" brushRef="#br0" timeOffset="-75491.16">7645 16643 322 0,'0'0'178'0,"0"0"-18"16,0 0-25-16,0 0-25 0,0 0-2 0,0 0 10 16,0 0-31-16,0 0 16 0,0 0-34 0,0 0 10 15,0 0-18-15,0 0-14 0,0 0 4 16,0 0-12-16,0 0 1 0,0 0 0 15,0 0-12-15,0 0 1 0,0 0 9 0,0 0-1 16,0 0 1-16,0 0-3 0,0 0 3 0,0 0-7 16,0 0 11-16,0 0-19 0,0 0 20 15,0 0-6-15,0 0 15 0,0 0-17 0,0 0-15 16,0 0 17-16,0 0-4 0,0 0 14 0,0 0-11 16,0 0-7-16,0 0 5 0,0 0-6 0,0 0 5 15,0 0-12-15,0 0-1 0,0 0 7 16,0 0-9-16,0 0-13 0,0 0 13 15,0 0 7-15,0 0-20 0,0 0-3 0,0 0 6 16,0 0 8-16,0 0-10 0,0 0 14 0,0 0-19 16,0 0 6-16,0 0 10 0,0 0-11 15,0 0-7-15,0 0 11 0,0 0-10 0,0 0 3 16,0 0-14-16,0 0 25 0,0 0-11 16,0 0-13-16,0 0 19 0,0 0-21 0,0 0 1 15,0 0-11-15,0 0 7 0,0 0-3 0,0 0-23 16,0 0-17-16,0 0 0 0,0 0-35 15,0 0 9-15,0 0-156 0,0 0-130 0,0 0 25 16,0 0 25-16,0 0 14 0,0 0-6 16</inkml:trace>
  <inkml:trace contextRef="#ctx0" brushRef="#br0" timeOffset="-70179.1">1353 17694 380 0,'-17'0'227'0,"17"0"-30"0,0 0 1 15,-30 17-41-15,26-17-15 0,0 2 3 16,2-1-4-16,-1 0-2 0,1-1-22 0,4 0-7 15,0 1 9-15,0-2 2 0,3 1-28 16,2-1-3-16,13-2-12 0,-3-4 6 0,2 3-8 16,5-2-21-16,1 1 6 0,-3-2-10 0,1 2-39 15,0-1-21-15,0 0-55 0,-4 2-38 16,-1 0 9-16,-7-1-210 0,-2 2 24 0,0 2-123 16,-4-2 25-16,-3 3 73 0,-2 0-19 15</inkml:trace>
  <inkml:trace contextRef="#ctx0" brushRef="#br0" timeOffset="-69976.56">1360 17777 673 0,'4'-3'303'16,"-1"2"-40"-16,4-3-38 0,9 0-13 0,-1-3-20 15,3 1-18-15,0 3-26 0,2-1-20 16,-2 1-19-16,-2 1-1 0,-2-1-34 0,-1 2-42 15,-3 0-20-15,-10 1-53 0,8 0-22 16,5 0 4-16,-1 0-142 0,9 9-149 0,-18-4-35 16,4-5 58-16,-3 3 20 0,-1 0 10 0</inkml:trace>
  <inkml:trace contextRef="#ctx0" brushRef="#br0" timeOffset="-69688.74">1402 17619 716 0,'-1'0'218'0,"0"0"-48"16,0 0 7-16,1 1-8 0,1 3 20 0,0 3-23 15,3 7-10-15,0 6 10 0,6 2-16 16,-2 5-11-16,-1 15-1 0,3 2-23 0,-1 2-29 15,-3 1-2-15,0 3-5 0,-2-9-22 0,2 0 1 16,1-1-18-16,-1-8-9 0,-4-2-14 16,1-2-32-16,-2-8-28 0,0-5-34 0,1-6-38 15,6-3 10-15,-6-6-222 0,-2 0-74 0,11-15 28 16,-7-2 29-16,4 0 23 0,-6 0 13 16,4-7 13-16</inkml:trace>
  <inkml:trace contextRef="#ctx0" brushRef="#br0" timeOffset="-69069.59">1858 17658 280 0,'-1'-1'280'0,"0"-1"-34"0,1-1-29 15,-1 1-1-15,1 1-26 0,-2 0-5 16,3-2-7-16,-1 1-3 0,0 0-30 0,2-1-20 16,-2 1 9-16,2 0-6 0,-1-1-38 15,1 1-2-15,2 1-14 0,1-1-14 0,-2 0 11 16,3 1-5-16,-1 1 7 0,1 0 1 0,0 1-16 16,2-1-8-16,-8 0 0 0,11 0-18 15,16 12 10-15,-16-6 7 0,-2-3-15 0,-4 1 8 16,2 0-11-16,-3 1-20 0,0-2 1 0,-1 1 4 15,-2-2 15-15,2 2-21 0,-2-1 13 0,-1 0-2 16,0 1-8-16,0-4-9 0,0 0 2 16,0 0 10-16,0 6 6 0,-12 6-10 0,8-8-12 15,-5 4 8-15,-1-3-5 0,0 4 27 16,-2-1-8-16,5-4-6 0,1 1-6 0,3-2-15 16,-1 1 2-16,1-4-11 0,1 2 26 0,1-1-11 15,1-1 5-15,-1 2-11 0,1-2 7 0,0 0-5 16,11 1 26-16,-7-1-7 0,1 1-26 0,5-1 0 15,7 0 20-15,-3 1-24 0,-3-1-1 16,-11 0 22-16,12 0-10 0,-3 0-8 0,-1 0 15 16,17 9-1-16,-14-6-4 0,0 2 3 15,-5 0-4-15,-1-1 4 0,0 1 3 0,-3 0 7 16,-2 0 19-16,0-2-14 0,0-3 17 16,0 12-20-16,-15 15-18 0,3-11 16 0,-1 1 4 15,-1-5-8-15,-3 0 6 0,1-1-25 16,-4-2 9-16,3-1 1 0,0-2 10 0,-1-2-7 15,1-3-20-15,17-1-20 0,-13 0-6 0,1 0-26 16,-9-14-5-16,15 7-17 0,-2 1-19 16,12 1-14-16,-4 0-19 0,0 2 11 0,3-1-68 15,0-1-52-15,-1 3-65 0,0-1-81 0,0 1 25 16,1 0 24-16,0 1 18 0,0-2 8 0</inkml:trace>
  <inkml:trace contextRef="#ctx0" brushRef="#br0" timeOffset="-44660.74">2520 16858 278 0,'0'0'258'0,"0"0"-14"0,0 0-29 0,0 0-32 15,0 0-14-15,0 0 0 0,0 0-10 0,0 0-5 16,0 0-19-16,-13-18 8 0,11 15-14 16,-2 1-20-16,2 0-9 0,0 0-1 0,1-2-8 15,0 2-21-15,0-3 3 0,0 3-18 16,2-2 12-16,-1 1-24 0,2-2-5 0,1 3 13 15,1 0-20-15,2-1 17 0,-2 2-27 16,2 2-13-16,-1 0 8 0,9 8 1 0,-3 2 7 16,0 0-8-16,0 3 2 0,-6 2 7 0,1 3-7 15,-3 0-7-15,-1 1 4 0,-1-2-12 0,-1 4 19 16,0-11 4-16,0 6-17 0,0 0-5 16,-10 17 14-16,6-19-20 0,0-3 11 0,1-3-7 15,3-2 2-15,-1-2 15 0,-3 0-12 0,4-3 7 16,-2-1 0-16,2-1-10 0,-2-4-20 15,1-1-4-15,1-1-6 0,1-1 5 0,3-10-9 16,-4 7 9-16,9-17 4 0,-4 6 4 0,3 2-20 16,-1-1 15-16,1-2 9 0,1 1-4 15,1-1 2-15,-3 2-7 0,1 1 7 0,3 2-6 16,-4-2 2-16,3 3 15 0,-1 1-2 0,-2 2 9 16,-3 4-7-16,2 2-10 0,-3 1-4 15,0 2 18-15,1 1-6 0,-3 3-3 0,-1 0 10 16,0 0 27-16,1 10-21 0,-3-3 4 0,3 0 12 15,-3 10-15-15,2-8 4 0,0 7 11 16,0 0-2-16,0 3-12 0,0-3-3 0,0 3 15 16,0-2-4-16,4 18-15 0,0-21 18 0,2 0-22 15,-1-5-7-15,1-1-8 0,0-2-35 16,1-3-16-16,-1 0-15 0,0-2-42 16,-6-1 12-16,7 0-240 0,15-11-59 0,-7 1 28 15,-2 2 3-15,1-1 45 0,-3 0 13 0,2-2 8 16</inkml:trace>
  <inkml:trace contextRef="#ctx0" brushRef="#br0" timeOffset="-44483.76">2873 16879 288 0,'-1'-1'321'0,"1"-1"-63"0,1-1-33 15,-1-1-43-15,1 3 7 0,2-3-40 16,1-1-28-16,6-5-12 0,0 4-46 0,0-4-35 15,-1 4-21-15,-2-1-50 0,0 5 4 16,0-1-101-16,-3 2-124 0,0 0-74 0,0-1 27 16,-1 2-20-16</inkml:trace>
  <inkml:trace contextRef="#ctx0" brushRef="#br0" timeOffset="-43933.79">2897 16927 448 0,'-7'6'266'0,"3"-2"-40"0,1-1-18 15,-1 1-22-15,2-4-15 0,-1 3-13 0,3-1-31 16,0 0-16-16,2-2-2 0,1 0-25 0,1 0-13 16,1 0-7-16,12-6-12 0,-2 2-25 15,4-1-27-15,0-2-13 0,1 0-18 0,3 0 2 16,-5-1-7-16,5-4-30 0,1 3 5 0,-2 4-6 16,4-5-16-16,-8 1 31 0,-1 1-15 15,-5-2 11-15,0-2 6 0,0 0 3 0,-1 0 3 16,-2 0-10-16,-6 1 5 0,0 0 52 0,2-2 14 15,-4 0 14-15,-1 3-4 0,0 0 16 0,0 1 10 16,0-1 9-16,0-2 14 0,0 2-26 16,-6 1 18-16,6 1 1 0,-13-4 6 0,9 9-13 15,1 1 8-15,-1 0 5 0,1 3-5 0,-3 1-9 16,2 0 22-16,-7 10-16 0,0-1 9 16,-1 5-3-16,3 1 10 0,4 1-9 0,-1 0 11 15,2-1-5-15,1-2-25 0,3-6-5 16,0 4-6-16,0 0 12 0,0-1-25 0,11 8 13 15,-8-13-9-15,8 5-8 0,-5-5-1 0,-1-1 25 16,1-4-14-16,0 0 3 0,1-2-2 0,-7 0-36 16,0 0 11-16,25-10 1 0,-12 1-6 0,-1-3-5 15,-2-2 16-15,-2-1-1 0,0-2-10 16,1 5-2-16,-4 4 1 0,-4 1 4 16,0 2-11-16,1 2-7 0,1 2 15 0,-3 1-8 15,0 2-13-15,1 2 5 0,-2 1 7 0,1 2 14 16,-1 11-15-16,1-7 15 0,0 5 12 0,0 3-31 15,0 2 16-15,-9 25-10 0,9-34-6 16,0 8-8-16,0-1-16 0,0 3-9 0,0-1-21 16,0-3-19-16,0-4-17 0,0 3-35 15,0-5 13-15,0 0-261 0,0-4-47 0,0 1 27 16,0-9 47-16,0 8 0 0,0-8 36 0,-8 12-2 16,3-9 29-16</inkml:trace>
  <inkml:trace contextRef="#ctx0" brushRef="#br0" timeOffset="-43716.71">2635 17353 317 0,'0'5'337'15,"5"-5"-48"-15,1-1-8 0,13-4-33 0,3-2-3 16,2-2-33-16,5-2-9 0,5-4-43 0,5 1-6 15,3-2-34-15,1-3-32 0,5 2-62 16,1-3-34-16,-1 1-60 0,3-2 5 16,-1 0-308-16,-2 2-10 0,-3 7 14 0,-6 0 27 15,-4 3 13-15,-3 1 26 0</inkml:trace>
  <inkml:trace contextRef="#ctx0" brushRef="#br0" timeOffset="-43563.66">3437 17220 473 0,'-2'2'294'0,"-1"0"-36"0,1-2-43 16,0 3-43-16,2-1-19 0,0-2-51 0,-2 0-37 15,4 0-42-15,1 0-3 0,-1-2-180 16,2 2-177-16,0-5 7 0,9-2 16 16,0 0 0-16</inkml:trace>
  <inkml:trace contextRef="#ctx0" brushRef="#br0" timeOffset="-39292.64">6324 16985 374 0,'0'0'290'0,"0"0"-33"0,0 0-6 15,-13 0-38-15,13 0-2 0,0 0-33 16,0 0-1-16,0-15-35 0,0 15-7 0,0 0-17 16,0 0 8-16,0-12 6 0,4-7-15 0,9 9-28 15,-1 7 13-15,5-3-30 0,3 4 11 0,-8 2-12 16,-3 0-13-16,1 0 8 0,14 16 7 15,-12-4-28-15,-1 4 23 0,-3-1-6 16,0 4-4-16,-6-2-16 0,-1 1-2 0,1-4 17 16,-2-7-9-16,0 3 7 0,0 5 7 0,-13 16-21 15,6-19 1-15,-1 2 1 0,-2-3-32 16,0 2 29-16,-3-2-10 0,1-3-3 0,3-2-18 16,-3 2 22-16,1-5-7 0,2-2 0 0,0 2-29 15,2-3 4-15,7 0 0 0,0 0 0 16,-7 0-12-16,7 0 28 0,0 0-12 0,0 0-13 15,-11-12 8-15,13 12 8 0,0 0-22 16,0 0 7-16,4 0 1 0,-1 0 21 0,1 2-19 16,9 5-2-16,5 1-1 0,-7 1 9 0,2 1 9 15,-1 3-12-15,-5 3 13 0,-1-3-5 0,1 0-16 16,-4 2 18-16,-2-5-14 0,0 0 2 0,-2 0 44 16,-1-10-4-16,0 7-3 0,0 0-7 15,0 0 33-15,-12 11-23 0,1-9 6 0,-3 0 5 16,-2-2-7-16,0-2 4 0,-3-2-21 15,-2-2 20-15,0-1-53 0,9 0 10 0,-4 0-1 16,-21-12-57-16,19 6-20 0,-1-5-30 0,4-2-2 16,0 0-24-16,6-4 0 0,3-4-31 15,1 1-27-15,5 11 18 0,0-6-68 0,0-2-56 16,18-21-81-16,-6 22 28 0,0 0 26 16,3 4 20-16,1 2 25 0,2 1 17 0,4 1 14 15,-2-1 9-15</inkml:trace>
  <inkml:trace contextRef="#ctx0" brushRef="#br0" timeOffset="-39008.89">6731 17058 822 0,'3'-2'298'15,"-1"1"-11"-15,0 1-29 0,1 1 51 16,1 3-42-16,0-2-32 0,-2 5 16 0,7 6-17 15,-1 8-16-15,-1-4 9 0,0 5-36 16,1 2-17-16,-3 1-23 0,0-4 4 0,0-2-28 16,0 1-11-16,-1-1-15 0,1-2-10 15,-1 3-1-15,-1-8-24 0,1-3-26 0,-2-1-25 16,0-4-33-16,1 3 1 0,0-3-63 16,-1-2-60-16,-1 0-46 0,2-2 17 0,-3 0-200 15,0 0-119-15,0 0 17 0,4-12 48 0,-4 6 28 16,0 0 25-16,1-1 6 0,-1 0 20 15,0 0 9-15,1-9-7 0</inkml:trace>
  <inkml:trace contextRef="#ctx0" brushRef="#br0" timeOffset="-38786.79">6913 17116 345 0,'2'-5'417'0,"-1"0"-35"16,0 3-45-16,0-2-48 0,-1 1-21 15,0 2-33-15,-2 1 43 0,0 1-21 0,-1 3-20 16,-8 6-10-16,0 1-13 0,-4 2-26 15,0 4-10-15,0 0-27 0,-2 0 0 0,1-1-25 16,-1 1-7-16,0 2-16 0,1-3-11 16,-2 0-13-16,3-1-21 0,-1-4-53 0,6 1-1 15,2-1-91-15,1-2-26 0,3-6-51 16,0-1-31-16,3 1 18 0,1-3-315 0,1-3 20 16,3 1 17-16,1 0 39 0,10-4 42 0,1-1 18 15,5 2 39-15,0-2-1 0,-1 2-12 16</inkml:trace>
  <inkml:trace contextRef="#ctx0" brushRef="#br0" timeOffset="-38257.88">7316 17198 269 0,'6'-12'370'0,"-3"2"-64"0,0-2-9 16,2-1-33-16,-3 2 1 0,-1 1 3 0,-1 0-14 15,0 3-69-15,0 7 7 0,0-7-23 16,0 0-18-16,0 2 5 0,0 5-5 0,-16-26-26 16,9 20 0-16,-2 4-13 0,-1 2-12 15,2 0 2-15,-18 9 3 0,9-1 2 16,-2 6-18-16,0 1 18 0,3-1-10 0,-2 3 5 16,2 1 2-16,0 0-14 0,4 1-7 0,1-3-5 15,3-2-9-15,2 0-8 0,4-2-5 16,0-4 8-16,1-1-12 0,1-7-8 0,0 0 3 15,0 0-5-15,13 12-2 0,-7-13-2 0,12-3-7 16,-2-1-3-16,1-4-9 0,0-3-4 16,-1-2-8-16,0-1-6 0,-2 0-2 0,1 1 1 15,-3-3 0-15,0 0-9 0,-1 5 14 0,-2-1-13 16,-2 5 4-16,-1 2-4 0,-2 1 1 0,0 1 4 16,-2 1-10-16,0 1 6 0,-2 2 27 15,0 0-1-15,0 0 26 0,8 27 14 0,-7-11-6 16,-1 8 7-16,0 1 10 0,0-13-4 15,0 9 7-15,0 6-3 0,-11 28-15 0,8-25 2 16,0 0 2-16,-1 0 7 0,1-1-17 0,-1-5-10 16,-1 1 7-16,2-4-17 0,-1-4-8 15,2-3-14-15,-1-6-5 0,2-1-32 0,-1-2-58 16,1-3-50-16,0-1 14 0,0-2-140 16,1 1-40-16,0 0 27 0,-3-8-303 15,2 2 26-15,-1 3 49 0,2-2 38 0,-2-1 46 16,1 1 22-16,-1 1 52 0,0 0-17 0,1-1 25 15,-1 1 16-15,1-1 32 0</inkml:trace>
  <inkml:trace contextRef="#ctx0" brushRef="#br0" timeOffset="-35383.08">7598 16027 368 0,'0'0'165'0,"0"0"-14"0,0 0-34 16,-13 0-22-16,13 0-24 0,0 0 22 0,0 0-9 15,0 0-20-15,0 11 4 0,0-11 3 16,0 0-12-16,0 0-30 0,0 0 21 0,0 0-2 16,0 0 8-16,0 0-8 0,0 0-23 0,0 0-1 15,0 0-7-15,0 0-11 0,0 0-17 16,0 0 2-16,0 0-137 0,0 0-145 15,0 0-24-15,-15 0-8 0,15 0 5 0</inkml:trace>
  <inkml:trace contextRef="#ctx0" brushRef="#br0" timeOffset="-34146.27">2816 15862 394 0,'0'-14'224'0,"0"2"-16"16,27-13-18-16,-26 15 0 0,0 1-24 0,0 1-10 16,-1 0-21-16,0 2-7 0,0 1-4 0,0 5-11 15,0 0 4-15,0-7-20 0,0 7-27 16,0-8-3-16,-12-1 7 0,8 9-27 0,-2 2-6 16,-6 3 13-16,-2 5-16 0,-1 0 9 15,4 3-17-15,0 4-6 0,2-2 9 0,0 2-3 16,3 1-4-16,2-1-10 0,2 0 14 0,2-8-7 15,0 4 4-15,13 16 5 0,-4-15 6 0,4 2 1 16,1-3 5-16,2-1-17 0,2 0 12 16,0-5 0-16,-2 2-5 0,1 0-16 0,-3 1 3 15,-1-2-3-15,-3-3 6 0,-3 1-8 0,-3-2-4 16,1 1 10-16,-1-2 7 0,-4 1-17 16,0-4 1-16,0 0-1 0,0 0 11 0,-17 21-11 15,2-12-2-15,1-1-2 0,-4-3 7 0,1 1-7 16,1-4-2-16,3-1-6 0,13-1 6 15,-11 0 9-15,2 0-3 0,0 0 1 0,0 0-9 16,-8-18 20-16,4 11-19 0,8 0-14 16,2-1 7-16,1 3-5 0,1-2 17 0,1 7-8 15,0-7 4-15,13-15 0 0,-3 10-2 0,0-1-10 16,4 1-16-16,-2 0-26 0,-1 1-14 0,2 1-17 16,-3 1-28-16,-2 2-25 0,3 3 13 15,-8 0-147-15,0 2-151 0,-2-1 30 0,-1 3-1 16,0 0 27-16,0 0 52 0,0 0 14 15</inkml:trace>
  <inkml:trace contextRef="#ctx0" brushRef="#br0" timeOffset="-33766.71">2437 16000 635 0,'0'0'286'0,"2"0"-49"15,0-2-22-15,2 1-30 0,0-1-22 0,1-1-27 16,11-3 6-16,4-1-26 0,-2-1-10 0,1 3-20 16,2 0-32-16,-3 1-15 0,0 1-52 15,-3 0-49-15,-15 3 4 0,8 0-163 0,-2 0-151 16,-6 0 10-16,8 0 32 0,-8 0-5 0,10 12 35 15</inkml:trace>
  <inkml:trace contextRef="#ctx0" brushRef="#br0" timeOffset="-33601.28">2536 16136 288 0,'0'0'314'15,"0"0"-71"-15,0 0-35 0,0 0-22 16,0-3-26-16,4 3-22 0,-1-3 6 0,0 1-40 15,2 0-5-15,0 0-39 0,-2 0-35 0,4 0-51 16,-1 2 1-16,-2-1-75 0,0-2-156 16,0 3-83-16,-1-3 9 0,-3 3 10 0</inkml:trace>
  <inkml:trace contextRef="#ctx0" brushRef="#br0" timeOffset="-33120.92">2177 16095 592 0,'-14'-8'296'0,"5"3"-30"15,2-2-42-15,4 2-21 0,2 0-3 0,1-2-33 16,1 2-26-16,1-2-10 0,-2 7-8 0,13-16-13 16,-3 5-19-16,2 2-10 0,2 2-5 0,1 2-9 15,-2 5-15-15,-2 0 6 0,-11 0 1 16,12 0-13-16,13 18-1 0,-14-9-7 0,-5 0-7 15,3 3 6-15,-4 3 0 0,-1-1-11 0,-2-2-10 16,-2-12 10-16,0 15-10 0,0-2-3 16,0-1-2-16,0-2-1 0,0 0-4 0,0-2 8 15,0-1-2-15,0 0 4 0,0-7 17 16,0 6-31-16,-7 3 4 0,6-7 8 0,-1-3-14 16,0 0-14-16,1-2-17 0,0 1-9 0,0-5 1 15,-2 0-5-15,3-1 12 0,3-13-11 0,-3 10 20 16,0-5-10-16,0-2 5 0,0 0 7 15,9-18 16-15,-5 24-4 0,-2 4 0 0,-2 8 18 16,0 0-9-16,3-8 32 0,-1 11 5 16,0 2 30-16,3 14-10 0,0 0 9 15,-1-1-13-15,2 7-17 0,-2-4 19 0,2 1-6 16,1-1-23-16,0-1 12 0,1 1 12 0,-2-4-28 16,3-1 5-16,-1-5 4 0,-5-2-31 15,3-1-8-15,0-6-46 0,-6-2-18 0,11 0-65 0,15-17-40 16,-9-2 18-16,0 0-285 0,0-4 22 15,1-8 26-15,-2-5 24 0,-2-4 59 16,-3-3 16-16,-5-2 9 0</inkml:trace>
  <inkml:trace contextRef="#ctx0" brushRef="#br0" timeOffset="-32721.35">2397 15105 534 0,'3'-3'164'16,"2"1"-22"-16,-1-1-14 0,-1 6-6 0,0-3 4 15,-1 2-28-15,0 2 6 0,-2 2-2 0,2-1-23 16,-2 2 22-16,0 1-22 0,0-2 2 16,0 9-11-16,0 2-15 0,-10 17 4 0,5-17 10 15,0 0-19-15,2 1 3 0,-1-5-18 16,1 0 3-16,0-4 1 0,0 1-18 0,0-3 11 16,1 0-10-16,2-2 0 0,0 0 8 0,0-2-15 15,0-3 10-15,0 0-5 0,0 0 15 0,13 12-27 16,-8-11 8-16,2-2-3 0,9-2-9 15,-7 3-28-15,19-12-18 0,-9 4-40 0,0-4-5 16,3-2 7-16,-4 0-106 0,0-1-94 16,0-4-95-16,-3-1 25 0,-1 1 15 0,1-1 1 15</inkml:trace>
  <inkml:trace contextRef="#ctx0" brushRef="#br0" timeOffset="-32372.92">2699 15054 283 0,'-2'0'230'0,"2"1"-15"0,-1 2-18 15,0 0 0-15,-1 2-7 0,2 0 2 0,-2 2-8 16,2 12-20-16,0-10-14 0,0 4-12 0,-3 16-17 16,3-19-14-16,0 1 1 0,0 3-13 15,0 0 12-15,0-3-28 0,11 9-3 16,-8-12 10-16,8 1-10 0,1-1-13 0,-3-2-14 16,0-4-8-16,1-1 13 0,-1 0-20 0,-9-1 0 15,12 0 15-15,18-13-30 0,-17 5 1 16,-2-1-22-16,2-3-7 0,-2 1-10 0,-2 0 10 15,2 0 14-15,-5 3-13 0,-1 1-8 0,-3 4 5 16,1 0-3-16,-3 3 3 0,0 0 6 16,0 0 5-16,0 0 9 0,0 0-5 0,2 15 10 15,-2-7-2-15,0-1-8 0,0 12-1 16,0-10 4-16,0 4-3 0,0 3 1 0,0-1 15 16,0 0-25-16,0-3 15 0,0-1-12 15,0-2-20-15,0 0-11 0,0-2-35 0,0-1-24 16,0-6-57-16,0 9 16 0,0-4-254 0,0-5-23 15,0 7 36-15,-7 2 23 0,4-8 21 0,0-1 12 16,0-1 26-16</inkml:trace>
  <inkml:trace contextRef="#ctx0" brushRef="#br0" timeOffset="-32116.23">2538 15492 532 0,'-2'1'350'0,"2"-1"-62"0,0-1-32 16,5-1-7-16,7-5-21 0,6-3-28 0,7-1-16 15,-2-2-3-15,4 2-38 0,5-1-12 16,3-5-4-16,5 1-18 0,0 0-12 0,-2-1-26 16,3 1-13-16,-6 0-26 0,-1 2-17 0,-3 0-27 15,-4 2-6-15,-2 3-48 0,-3-3-16 16,-3 4-27-16,-1 2-10 0,-8 5 9 0,-1-1-137 15,-3 2-114-15,-4 0-19 0,-2 0 31 16,3 4 24-16,-6 1 16 0,-1-1-7 0</inkml:trace>
  <inkml:trace contextRef="#ctx0" brushRef="#br0" timeOffset="-31898.65">2690 15548 483 0,'-14'7'330'0,"4"-3"-13"0,5-1-30 0,-1 0-38 15,4-3-35-15,0 0-13 0,3 0-5 0,2-3-30 16,2 0-14-16,9-3-17 0,3-3-15 16,3-1-20-16,3 0 1 0,1-1 0 0,1 2 0 15,6-4-10-15,-1 2-34 0,3-1-21 16,-4 1-14-16,-3 0-33 0,-2-1-23 0,0 3-38 16,-1-1-28-16,-5 3-59 0,-3-1 15 0,-6 3-291 15,0 1 31-15,-2 2 28 0,-3 1 39 16,-4 1-10-16,1 0 51 0,1 0-23 0</inkml:trace>
  <inkml:trace contextRef="#ctx0" brushRef="#br0" timeOffset="-31371.24">8372 16808 252 0,'1'1'167'16,"0"1"-9"-16,0-2-54 0,1 2-11 0,1 2-46 15,-1-3-7-15,2-1-58 0,1 0-79 16,2-1-129-16,9-3-80 0</inkml:trace>
  <inkml:trace contextRef="#ctx0" brushRef="#br0" timeOffset="-30766.12">11657 16842 367 0,'1'0'179'0,"-1"0"-9"15,0 0-42-15,0 0-16 0,0 0-47 0,0 0-7 16,0 0-95-16,0 0-144 0,0 0-117 15,0 0-3-15</inkml:trace>
  <inkml:trace contextRef="#ctx0" brushRef="#br0" timeOffset="-27328.71">3088 17105 290 0,'13'0'203'0,"-13"13"-12"0,0-13-9 15,0 0-20-15,0 0-44 0,0 0 6 0,0 0-1 16,0 0-15-16,0 0-24 0,0 0 17 16,14 0-6-16,-14 0 0 0,0 0 0 0,0 0 2 15,0 0-30-15,0 0 8 0,0 0 10 0,0 0-1 16,0 0-22-16,0 0-3 0,0 0-3 16,0 0 0-16,0 0-1 0,0 0-8 0,0 0 10 15,0 0 4-15,0 0-18 0,0 0-7 0,0 0-4 16,0 0 1-16,0 0 5 0,13 0-15 15,-13 0 0-15,0 0-3 0,0 0-3 0,0 0 7 16,0 0-9-16,0 0-4 0,0 0 6 0,0 0-10 16,0 0 6-16,0 0-3 0,0 0-7 0,0 0 7 15,0 0 4-15,0 0-10 0,0 0 4 16,0 0-3-16,0 0 8 0,0 0-6 0,0 0 5 16,0 0 5-16,0 0-6 0,0 0-8 15,0 0-1-15,0 0 7 0,0 0 6 0,0 0-23 16,0 0 9-16,0 0 13 0,0 0-12 0,0 0-1 15,0 0 4-15,0 0 6 0,0 0-10 0,0 0-13 16,0 0 14-16,0 0 17 0,0 0-18 0,0 0-6 16,0 0 1-16,0 0-6 0,0 0 19 15,0 0 1-15,0 0-10 0,0 0-5 0,0 0 11 16,0 0-15-16,0 0 3 0,0 0 3 16,0 0 2-16,0 0 6 0,0 0 0 0,0 0-10 15,0 0 7-15,0 0 2 0,0 0-2 0,0 0-14 16,0 0 8-16,0 0 5 0,0 0 7 0,0 0-4 15,0 0-4-15,0 0 9 0,0 0-2 16,0 0-21-16,0 0 13 0,0 0-3 0,0 0 4 16,0 0 3-16,0 0 4 0,0 0-8 15,0 0-5-15,0 0-1 0,0 0 4 0,0 0 23 16,0 0-18-16,0 0-3 0,0 0 3 16,0 0 8-16,0 0-7 0,0 0-9 0,0 0 3 15,0 0-5-15,0 0 3 0,0 0 7 0,0 0-9 16,0 0 7-16,0 0-8 0,0 0 10 0,0 0 4 15,0 0-24-15,0 0-7 0,0 0-2 16,0 0-27-16,0 0-13 0,0 0-24 0,0 0-26 16,0 0 13-16,0 0-127 0,0 0-117 15,0 0-44-15,0 0 33 0,0 0 18 0,0 0 3 16,0 0 39-16</inkml:trace>
  <inkml:trace contextRef="#ctx0" brushRef="#br0" timeOffset="-26682.98">6377 17428 577 0,'0'0'162'0,"0"0"-22"16,0 0-9-16,0 0-25 0,0 0-33 0,0 0 8 15,0 0-42-15,14 0 19 0,-14 0-45 0,0 0 0 16,0 0-59-16,0 0-73 0,23 21-104 16,-19-21-90-16,0 0 33 0</inkml:trace>
  <inkml:trace contextRef="#ctx0" brushRef="#br0" timeOffset="-26011.52">7496 17454 290 0,'4'0'284'15,"-1"0"-62"-15,0 0-20 0,-2 0-22 0,1 0-13 16,1 2-31-16,1-2-1 0,-2 0-1 0,0 0-23 16,0-2-10-16,1 4-7 0,-1-2-19 15,0 1-2-15,0-1-23 0,-2 2-1 0,1-2-4 16,2 0-3-16,-3 1-2 0,0-1-4 15,1 0-10-15,1-1 15 0,-2 1-18 0,2 0 4 16,-1 1-13-16,0-1 4 0,1 0 12 0,-1 1-18 16,-1 0-19-16,0-1 18 0,1 0 0 15,-2 0-2-15,1 0-3 0,-1-1 7 16,1 1 11-16,1 1-17 0,0-1-5 0,0 0 6 16,0-1 2-16,-1 1 5 0,1 0 12 15,0 0-27-15,-1 0 2 0,0 0-3 0,-1 0 10 16,2 0 8-16,-1 0-9 0,0 0-4 0,0 0 3 15,1 0 8-15,-1 0 4 0,0 1-22 16,1-1 2-16,-1 0 8 0,0 0-7 16,0 0-8-16,2-1 19 0,-3 1-1 0,0 0-10 15,1 1-1-15,0-2-12 0,0 2 9 0,1-1 15 16,0 0-22-16,-1 0 18 0,-2 1-9 16,2-2 7-16,0 2 2 0,0-1-17 0,0 1 8 15,1-1 7-15,0 0 0 0,-1 2 6 16,0-2-8-16,1-2-1 0,-1 2 1 0,1-1 16 15,-2 1-8-15,2-1-3 0,-1 1 0 16,-1 0-1-16,2 0-2 0,-1 0 1 0,0 0-1 0,0 0 6 16,1 0 2-16,-2-1-7 0,1 1-9 15,0 0 9-15,1 0 13 0,-1 0-16 0,0 0-4 16,0 0 9-16,0-1 2 0,0 2-12 16,0-2-19-16,1 1-8 0,-1-1-13 0,-1 1-36 15,0-2-30-15,2 2 12 0,-1-1-150 0,2-1-142 16,0 0 0-16,0 2 27 0,0-3 19 0,1 3 13 15,-1-3-4-15</inkml:trace>
  <inkml:trace contextRef="#ctx0" brushRef="#br0" timeOffset="-24432.18">6772 17856 267 0,'0'0'307'0,"0"0"-41"0,0 0-27 0,0 0-36 15,0 0 5-15,0 0-18 0,0 0-41 0,0 0 14 16,0 0-32-16,-13 0-1 0,13 0-41 16,0 0 17-16,0 0-11 0,0 0-7 0,0 0 3 15,-25-7-36-15,23 4 14 0,1 1-4 0,-1 0-19 16,2-1-12-16,0-1 10 0,2-1-6 15,0 2-5-15,1-3 4 0,-1 2-6 16,10-7-14-16,0 3-5 0,-2 4 12 0,-3 0-2 16,1 4-18-16,-8 0 15 0,7 0-2 0,9 11 17 15,-8 1-8-15,0 7 4 0,0 5-12 0,-8-10 4 16,0 6 7-16,0 4-7 0,0 1 18 16,-13 26-22-16,6-30 8 0,3 1-1 15,-4-3-9-15,2-1 15 0,-6-4-30 0,5 0 17 16,-5-4-6-16,-1-1 31 0,2 0-7 0,0-3-19 15,-5 2-9-15,8-7 14 0,1-1-33 0,-2 0-2 16,1 0-12-16,0 0-10 0,-11-15 14 16,10 7-4-16,5-2-11 0,-1-1-3 0,2-2 0 15,3 13 4-15,0-9-7 0,0 1 8 16,0 0 0-16,0 1 17 0,0 7-5 0,10-10 18 16,-6 10 15-16,3 5 11 0,-1 0-8 0,3 2 21 15,-1 3 1-15,1 2 6 0,3 0 21 16,-3 2-7-16,4-1-20 0,3 0 38 0,-1 1-28 15,-3 1-9-15,-1-2 14 0,3-8-25 0,-7 2-5 16,3 0 13-16,-4-2-37 0,3 0 7 16,2-3-22-16,-11-2-47 0,0 0-42 0,24-15-39 15,-7 4 11-15,0-5-268 0,-2-6-32 16,-4 6 41-16,4-3 1 0,2-4 48 0,-6 0 27 16,2 6-21-16,-2-1 62 0</inkml:trace>
  <inkml:trace contextRef="#ctx0" brushRef="#br0" timeOffset="-23965.43">7115 17868 595 0,'-4'-1'269'0,"-1"-1"-11"15,1 1-35-15,-1-2-14 0,1 3-9 0,1-3-27 16,-2 1-23-16,0 2-16 0,0-3-5 15,2 2-16-15,0 1-19 0,0-1-16 0,1 1-7 16,-1-2 6-16,2 1-17 0,-2 1 6 0,2 0 7 16,-1 0-28-16,3 0 22 0,0 1-5 15,0 0 11-15,1 1 0 0,1-1-10 0,1 2-13 16,15 6 23-16,-4-4 10 0,2-1-21 16,-1-1 4-16,4 0-31 0,-3-1 22 0,-7-2-18 15,0 0-8-15,0 0 1 0,1 0-1 0,-2 0 1 16,-1 0-25-16,0 0 33 0,-1 0 2 15,-7 0-31-15,6 0-1 0,-6 0 0 0,7 0 23 16,-7 0-45-16,7 0 16 0,6 3 19 0,-12 5-1 16,-1 3-4-16,-3 2-10 0,3-4 4 15,-16 22 15-15,6-11-4 0,-1 5 22 16,0 4 3-16,-2-5 1 0,-1 2-29 0,1 1 6 16,-1-2 6-16,1 0-3 0,4-3 3 0,-5 2 3 15,3-5-25-15,-1 0 16 0,6-1-28 0,0-7 0 16,-1-1-47-16,3-3-4 0,-1-4-39 0,3 0-11 15,2-3-26-15,0 0-45 0,6-12 16 16,-4 3-225-16,4-6-72 0,2-1 8 0,-3-3 53 16,5-2 14-16,3 3 9 0,0-2 34 15,6 3 12-15,0-3 6 0</inkml:trace>
  <inkml:trace contextRef="#ctx0" brushRef="#br0" timeOffset="-22888.04">8076 17703 299 0,'0'15'377'0,"0"-3"-56"0,19 10-27 0,-19-13-25 16,0-1-10-16,0-8-49 0,0 15 4 0,0 2-43 15,0 1 4-15,0-3-17 0,0 0-8 16,0-3-42-16,0-3 10 0,0-2-25 0,0-7 14 16,0 8-13-16,0-8-23 0,-15 7-2 15,10-7-5-15,2-2-7 0,-2-3-14 0,3 2 20 16,1-2-35-16,0 0 6 0,0 0-7 0,2-1-11 15,1 1-18-15,5-7 13 0,-3 2 3 16,1 5-10-16,-1-1 21 0,12-2 2 0,-5 1-13 16,8 1-19-16,-8 4-8 0,1 0 39 0,-12 2-25 15,13 0 20-15,4 0 3 0,13 17 9 16,-16-10 1-16,5 6-12 0,-1 1-5 0,-3-2-29 16,-1 0 27-16,-1 1-15 0,-5-3 6 15,1 0 16-15,-1-4-26 0,-4 1 8 0,-1-3-16 0,5 1 43 16,-8-5-4-16,0 0 7 0,0 0-4 15,0 0-3-15,-9 5 24 0,7-7-4 0,-3 1-6 16,0-1-21-16,1-1 2 0,-1-1-2 0,-2 0 0 16,3 1 2-16,2-4-3 0,4 2-6 15,-2 2-1-15,0 1-2 0,1-2-1 0,1-1 3 16,-1 2-8-16,-1 3-6 0,9-7 0 16,6 2 0-16,-6-1 25 0,6 0-14 0,1 6-22 15,4 0 35-15,-5 0-1 0,-6 0 11 16,6 0-12-16,24 11 21 0,-15-5-17 0,-4 4 12 15,-3-6-26-15,-1 6 16 0,-2-2 2 0,-3-2 5 16,-3 4-16-16,-3-1 0 0,-3-3 2 16,1 1-9-16,-2 5 1 0,-1-12 7 0,0 7-17 15,0 0-13-15,-12 3-16 0,3-4 2 0,6-5-76 16,-2 2-13-16,0-3-28 0,-4 0-40 16,3 0-24-16,9-3 19 0,-6-2-168 0,5-1-113 15,5 2 24-15,6-5 42 0,12 1-1 0,-2 0 53 16,3 1 12-16,6-1 24 0,6 0 17 15,-8-1 4-15</inkml:trace>
  <inkml:trace contextRef="#ctx0" brushRef="#br0" timeOffset="-22584.23">8922 17886 370 0,'13'4'346'0,"-7"1"-37"0,-3 2-9 0,0 3 6 16,-5 0-36-16,2 1 42 0,0-4-2 16,0 3-51-16,0 0 4 0,-10 16-23 0,8-14-24 15,0-1-7-15,2-1-24 0,0-10-16 16,0 7-14-16,0 1-19 0,14 4-10 0,-6-6-5 15,2-3-19-15,2 1-17 0,0-3 0 0,-5-1-11 16,5 0-3-16,15-13-12 0,-10 4-7 16,3-2-22-16,-4 4-8 0,-1-5-20 0,0-2 12 15,-1 0-22-15,-3-1 22 0,-1 1-23 0,0 3 12 16,-5 2 1-16,-3 1-19 0,-1 1 17 16,-1 2-14-16,0 5 3 0,0 0-2 0,-15-10-8 15,1 8 7-15,-2 0-33 0,7 2 22 0,-5 0-10 16,0 0 4-16,-21 11-52 0,18-7-29 15,1 1-17-15,1-1-47 0,1 0-35 0,1 2-43 16,11-6 23-16,-2 2-258 0,6 1 18 0,-4-1 44 16,7 3 34-16,3-1 6 0,15-1 65 15,5 2 16-15,11 5-6 0,4-3 6 0</inkml:trace>
  <inkml:trace contextRef="#ctx0" brushRef="#br0" timeOffset="-22108.93">9568 17986 454 0,'2'-6'342'0,"6"-5"-49"0,-3 1-3 0,1-2 8 16,-5 1-53-16,2 1-5 0,-3 10-28 0,0-7 34 16,-11-6-23-16,0 2-9 0,3 6 0 15,-6 0-39-15,-1-1-7 0,-3 4-15 16,1 0-2-16,3 2-13 0,-23 11-23 0,15 2 4 16,1 2-5-16,-2 2-24 0,10 3 7 0,-2 3-16 15,1 0 8-15,7 0-14 0,0-3-4 16,3 0-12-16,4-11-7 0,0 5 2 0,13 13-1 15,-5-19-15-15,3-2 3 0,3-3-18 16,-6-3-10-16,5 0-23 0,21-14 4 0,-11 5-26 16,0-6-29-16,0-1 26 0,1-2 3 0,5-4-72 15,-4-2 4-15,-7 3-3 0,-5-2-22 16,0 1 1-16,-2 0-13 0,-2-2 9 0,4 0 12 0,-3-4 24 16,-3 3 5-16,1-1 4 0,-5 1 7 15,1 4 10-15,-4 0 14 0,2 2 20 16,-2 12 5-16,0-3 6 0,0 0 18 15,-12-9 16-15,7 14-19 0,2 1 35 0,0 1 2 16,0 3-1-16,-1 2 38 0,0 2 6 0,2 1-17 16,-9 11-5-16,4 3 63 0,1 5-13 0,0 8 22 15,-2 6-7-15,5-1-19 0,1 3-7 16,0-5-5-16,0 0-15 0,1-4 8 0,1-16-22 16,0 5-26-16,0 1-18 0,0-1-38 0,16 20 1 15,-10-25-78-15,4-7-29 0,1-3-73 0,2-4-53 16,-6-1 24-16,11 0-263 0,7 0 39 15,38-13 30-15,-19 4 9 0,4-4 29 16,6 1 63-16,-7 0 8 0,13 4 10 0,-3-4 5 16</inkml:trace>
  <inkml:trace contextRef="#ctx0" brushRef="#br0" timeOffset="-21598.06">10747 17851 869 0,'1'0'311'0,"0"-2"-6"15,-2 3-18-15,0 0-7 0,0 0-37 0,0 0-25 16,0-1-30-16,-2 3-21 0,-2 2 28 0,-4-3-27 16,4-2-29-16,2 1 8 0,1-1-3 15,-2-1-25-15,2-1 8 0,1 2-3 0,-2 0-44 16,0-3 22-16,3 1-20 0,0-1-1 0,0 0-17 15,2-1-15-15,1 0 1 0,1 1-16 16,8-5 5-16,-3 1-8 0,0 5 6 0,3 3-18 16,-12-1-6-16,25 15 8 0,-11 3 15 0,-2-1-5 15,-5 9-19-15,-3 1 20 0,-1 2-13 16,1-2 13-16,-4-13 1 0,0 8 10 16,-15 27-5-16,4-23 1 0,-1-4-8 15,-2-1 11-15,0-2-8 0,-1-8 0 0,-1 3-7 16,-1-9 5-16,1-3-4 0,9-2-11 0,-6 0 6 15,-1 0 3-15,-15-14-22 0,13 6-15 16,5-1 10-16,-1 0-3 0,3 2-7 0,0 0-10 16,1 0 16-16,3 5-12 0,2-1-6 0,0 0 9 15,3 3-17-15,2 3 7 0,2 0 3 0,1-1-16 16,1 5 25-16,5-1-15 0,2-1-12 16,5 6 27-16,-1-5 9 0,3 6-11 15,0-5 14-15,1-3-19 0,7 2 3 16,-2-5-60-16,2-1-65 0,-18 0-38 0,8 0-53 15,4 0-26-15,25-12 24 0,-28 6-243 0,2 2 31 16,1-5 42-16,1 2 6 0,-1-6 29 0,-2-3 21 16,-6-1 35-16,1-2 6 0,4-3 8 15</inkml:trace>
  <inkml:trace contextRef="#ctx0" brushRef="#br0" timeOffset="-21259.16">11151 17815 232 0,'1'-6'414'0,"0"3"-47"0,-2 0-23 15,0 3-29-15,0 2-39 0,-3 0 60 0,1 1-24 16,-11 14 5-16,-2 5-20 0,4-1-8 16,-2 8-13-16,1-2-35 0,0 7 0 0,2-3-36 15,1 2-11-15,-1-2-30 0,6 3 3 0,0-11-22 16,2 4-7-16,1-5-34 0,0-3 15 0,2-12-36 16,0 4 8-16,0-1-15 0,13 8 4 15,-3-13-38-15,-1-1-7 0,4-8-20 16,-4 4-13-16,14-15-3 0,-5 4-11 0,1-3-16 15,-2-1-1-15,4-3-4 0,-4 2-10 0,-4 1 5 16,-3 1-1-16,-4 4 6 0,-4-4-13 0,-1 3 20 16,-1 11-12-16,-14-21-9 0,-1 16 15 15,2 5 7-15,-6 0-24 0,10 0 5 0,-5 0 5 16,-1 0 2-16,-18 11-105 0,16-7 10 16,-1 0-44-16,3 0-29 0,3-2-42 0,7-1 25 15,-1-1-269-15,6 0-11 0,0 0 53 16,-5 0 22-16,22 0 24 0,7 3 59 0,-9-3 9 15,46 7 20-15,-13 2 9 0</inkml:trace>
  <inkml:trace contextRef="#ctx0" brushRef="#br0" timeOffset="-20914.23">12458 18013 942 0,'-2'2'380'0,"3"-2"-51"0,0 0 5 16,1 0-11-16,0 2-58 0,1-6-13 15,3 4-38-15,2 4 8 0,5-4-41 0,-1 1-9 16,-5-1-14-16,6 0-23 0,1 0-5 16,4 0-15-16,1 0-27 0,1 0-27 0,-1 6-7 15,16 4-121-15,-20-9-25 0,0 2-58 0,-4-1-55 16,-2 0 19-16,0 4-289 0,-6-2 10 0,-1 3 70 16,-2-1 14-16,-2-2 7 0,-10 2 49 0,8 0-6 15,1 1 11-15,-6-1 45 0</inkml:trace>
  <inkml:trace contextRef="#ctx0" brushRef="#br0" timeOffset="-20709.69">12383 18215 571 0,'-7'1'410'0,"0"2"-37"0,12-3-34 16,-7 0-45-16,4 4 40 0,2 0-26 15,3-3-25-15,3 2-39 0,2-1-24 0,2 3-20 16,4-2-14-16,1 1-39 0,0 1-49 15,-2-3-11-15,5-2-137 0,-9 0-40 0,2 0-54 16,6 0 16-16,1 0-243 0,0 0-90 16,0 0 43-16,0 0 28 0,18-8 32 0,-23 8-1 15,-10 0 22-15,7 0 13 0,5 0 57 0</inkml:trace>
  <inkml:trace contextRef="#ctx0" brushRef="#br0" timeOffset="-20410.33">13200 18046 224 0,'2'-4'468'16,"-1"2"-109"-16,5 2-27 0,-8 0-36 16,-1 5 10-16,1 2-39 0,-6 6 43 15,-3 3-5-15,0 1-19 0,-3 7-25 0,-1 1-10 16,-3 1-23-16,-1-1-27 0,-4 1 8 15,0 0-22-15,2 6-36 0,-5-8-1 0,1 1-25 16,2-4 6-16,4 4-40 0,1-4-39 16,-1-7-36-16,5 0-25 0,7-2 1 0,-1-1-104 15,-2-5-78-15,4-3-52 0,6-3 23 0,0 0-322 16,1-6 50-16,7 2 34 0,3-3 27 16,2 1 54-16,0-2 15 0,2 2 39 0,-1-3 12 15,3-2 17-15,-4 3-1 0</inkml:trace>
  <inkml:trace contextRef="#ctx0" brushRef="#br0" timeOffset="-20175.71">13436 18185 997 0,'-6'5'366'0,"-1"3"-48"16,0 7 40-16,-5-2-33 0,-2 3 2 0,-6 4-27 15,-3 2-19-15,-4 2-34 0,2 3-26 0,-12 0-14 16,0-2-30-16,-1 3-14 0,1-10-46 16,3 5-37-16,2-2-58 0,3-1-1 0,1-1-146 15,5-4-87-15,7-1 17 0,0-5-255 16,6 2-17-16,2-2 11 0,6-3 52 0,-5-2 27 0,7-4 25 16,0 0 23-16,11 5 18 0,-2-8 27 15</inkml:trace>
  <inkml:trace contextRef="#ctx0" brushRef="#br0" timeOffset="-19131.31">12914 17892 607 0,'14'0'263'0,"-14"-14"-24"16,0 14-34-16,0 0-1 0,22-26-6 15,-21 22-4-15,1 1 3 0,1 2-19 0,-3-4 23 16,3 3-50-16,-1 0 14 0,-2-1-33 0,2 0-14 15,0 1 49-15,-1-2-4 0,0 2-1 16,0 0-7-16,1-1-2 0,-1 2-18 0,0-2 5 16,-1 1 0-16,1 1-11 0,0-1-17 0,0-2-8 15,0 3-14-15,-1 1-1 0,2 1 16 16,0 3 13-16,-2 0 6 0,4 19-9 0,-3 2 4 16,0 1-8-16,-1-12 0 0,0 9 18 15,0 5-25-15,0 2-2 0,0 3 13 0,0-2-42 16,-12 27 15-16,8-33-5 0,2-2-18 15,-3 2 10-15,4-7-16 0,-5 3-20 0,6-8 22 16,-4-2-23-16,2-4-3 0,0-4-4 0,2-3-2 16,0 7-28-16,0-7-7 0,0 5-20 15,0-5-2-15,0 0-39 0,-4 10-19 0,5-15-38 16,4 0 11-16,1 0-146 0,-6-2-21 16,3-3-38-16,3 3 30 0,-3-1-191 0,0 4-81 15,0-1 45-15,-1-1 5 0,-2 6 35 0,0 0 87 16,0-6 23-16,0 6 14 0,0-8 21 15,-12-1 20-15,7 7-4 0</inkml:trace>
  <inkml:trace contextRef="#ctx0" brushRef="#br0" timeOffset="-16445.79">7276 15797 523 0,'0'0'143'0,"-14"0"-22"0,14 0 2 0,0 0-20 16,0 0-14-16,0 0-6 0,0 0-8 16,0 0 16-16,0 0-27 0,0 0 0 0,0 0-25 15,0 0 25-15,0 0-6 0,0 0 7 0,0 0-42 16,0 0 15-16,0 0-16 0,0 0 27 16,0 0-14-16,0 0-6 0,0 0 4 0,0 0-3 15,0 0-13-15,0 0 1 0,0 0-1 0,0 0-5 16,0 0-5-16,0 0 10 0,0 0-13 15,0 0-8-15,0 0 9 0,0 0 10 0,0 0-9 16,0 0 2-16,0 0-5 0,0 0-1 16,0 0 4-16,0 0-22 0,0 0 13 0,0 0 25 15,0 0-17-15,0 0 10 0,0 0 9 0,0 0-11 16,0 0-19-16,0 0 3 0,0 0 9 0,0 0-7 16,0 0 6-16,0 0 0 0,0 0-5 0,0 0-13 15,0 0 21-15,0 0-12 0,0 0 11 16,0 0-7-16,0 0-1 0,0 0-10 15,0 0 7-15,0 0 20 0,0 0-12 0,0 0-2 16,0 0 3-16,0 0-9 0,0 0 10 16,0 0-22-16,0 0 32 0,0 0-16 0,0 0-12 15,0 0 13-15,0 0 10 0,0 0-16 0,0 0 1 0,0 0 4 16,0 0-8-16,0 0-6 0,0 0 16 16,0 0-2-16,0 0 0 0,0 0 5 0,0 0 6 15,0 0-5-15,0 0-1 0,0 0 4 16,0 0-21-16,0 0 17 0,0 0-2 0,0 0-3 15,0 0 10-15,0 0-2 0,0 0-14 0,0 0-6 16,0 0 0-16,0 0-12 0,0 0-17 16,0 0-3-16,0 0-8 0,0 0 5 0,0 0-31 15,0 0-35-15,0 0-17 0,0 0-47 16,0 0-76-16,0 0-71 0,0 0 30 0</inkml:trace>
  <inkml:trace contextRef="#ctx0" brushRef="#br0" timeOffset="-14005.2">7324 16869 411 0,'0'0'136'0,"0"0"-11"0,0 0-33 16,-16-15 20-16,-2 21-2 0,1 3-20 16,0 0-13-16,3-1-6 0,-4 3 18 0,1 2-7 15,1 1 1-15,1 0 4 0,-2 4-9 0,0-1-1 16,3 4-13-16,-1 1 16 0,2 0 3 16,3 3-14-16,-5 1-1 0,5-2-8 0,-2 5 21 15,4-1-11-15,-3 2-11 0,3 0-7 16,0 1 8-16,5-2 1 0,0 3-3 0,0-4-11 15,2 2 8-15,1-16-4 0,0 7 17 0,12 25-9 16,-3-19-4-16,-1-3 10 0,2 0 5 0,2-4-27 16,0 2 8-16,4-1 2 0,1-1-20 15,4 1 8-15,-3-4-10 0,5 0 7 0,2-2-10 16,0-3 7-16,1-2 9 0,0-1-10 16,4-3-15-16,2-2 14 0,1-1-18 15,-17-3 4-15,11 0-17 0,37-13 27 0,-30 6 2 0,4-3-20 16,-2-2 6-16,-3-2-4 0,0-2-6 0,-2 0-4 15,-3-2 13-15,0-3-22 0,-6-1 14 16,-1-1-3-16,-4-2-14 0,-3-3-2 0,-6-2 21 16,3-2 0-16,-1-1-5 0,-7-1 2 15,-2 0-20-15,-1 0 13 0,0 17 11 0,0-7 15 16,0-5-24-16,-14-34-12 0,8 30 5 0,-3 1 0 16,0 2-6-16,-6 0-5 0,2 2 22 0,-2 0-10 15,-2 1 13-15,-3 1 9 0,0 0-18 16,-1 3-16-16,-3 3 19 0,-3 2-1 0,2 1 0 15,0 4-9-15,-3 2 22 0,0 3-35 0,-1 2 18 16,-2 2-2-16,-3 3-8 0,17 1 15 16,-36 11-2-16,14 1-10 0,-2 1 26 0,-2 1-16 15,1 4-11-15,1 3 34 0,0 1-21 0,2 4-12 16,1 3-2-16,-1 3 1 0,3 4 6 16,3-2-25-16,2 1-22 0,2-1-1 0,6-2-20 15,0 0-50-15,4-3-30 0,8 0 14 0,2-6-264 16,3 5-3-16,3-7 29 0,3-6 23 0,0-15 19 15,0 9 35-15,0-1 4 0</inkml:trace>
  <inkml:trace contextRef="#ctx0" brushRef="#br0" timeOffset="12652.51">19762 15250 465 0,'47'-34'201'0,"-26"16"-9"15,0 2-14-15,-5 0-2 0,2 0-8 0,-9 1-15 16,-2 2-23-16,-7 13-10 0,0-10-14 16,-22-5-12-16,2 8-16 0,-9 6 4 0,14 1-5 15,-8 0 5-15,-39 11-10 0,22-2-11 0,-8 4 7 16,-3 3 9-16,-9 5-10 0,0 4-12 15,-1 3 9-15,4 1-4 0,-1 4-3 0,5 0-11 16,-1 1 5-16,10 1 5 0,6 1-4 0,6 1-4 16,9 0-6-16,3 0 9 0,9 2-14 15,4-2 5-15,7-18 1 0,0 11-2 0,26 40 14 16,-5-30-27-16,7-1 4 0,0 0 5 0,1 2 0 16,6-1-4-16,3 4-2 0,3-2-21 15,0 1 22-15,-2 1-12 0,-1 2 0 0,0-1 19 16,-1 1-32-16,-1 1 9 0,0 3-19 15,-5-1 3-15,-3 0 7 0,-4-1-1 0,-8 1 1 16,1 0-3-16,-6-2 6 0,-1 3 1 0,-6-2 6 16,-4-24-3-16,0 12 4 0,-12 45-1 15,1-34-3-15,0-3-5 0,-10 2-9 0,2-3 6 16,-5 0 4-16,0-1-7 0,-1-2-13 0,-1 0 2 16,1-2 23-16,-1 0-13 0,0-2-12 15,-3 0 17-15,5-2 8 0,1-4-11 0,4 4 3 16,0-4-10-16,2-3 11 0,5-2-25 0,2 1 24 15,7 1-13-15,0-3 25 0,3-12-24 0,0 5 12 16,23 20-7-16,-6-16 4 0,2-1-13 16,23 16 16-16,3-2-7 0,1 4 3 0,-1-3-15 15,2 4 17-15,-3-1-1 0,0 1-15 16,-6-1 27-16,-3 1 1 0,-1-2-9 0,-10 3 1 16,-1 0 8-16,-5-2-7 0,-5 0-11 0,-5 4 27 15,-5 1 11-15,-3-21-4 0,-12 41 25 0,-2-21-20 16,-1 2 9-16,-7 0 18 0,5-1-18 15,2 0 4-15,0 1 1 0,3 1-8 0,1 1-24 16,4-5 29-16,2 2 3 0,3-2-11 16,2-24 15-16,0 13-26 0,0 3 5 0,0 2 0 15</inkml:trace>
  <inkml:trace contextRef="#ctx0" brushRef="#br0" timeOffset="24298.34">7297 17319 374 0,'0'12'269'0,"0"-12"-27"0,0 0-34 16,0 0-33-16,0 0-8 0,0 0-40 0,14 0-12 15,-14 0-18-15,0 0 5 0,0 0-16 0,0 0-9 16,0 0-17-16,0 0-19 0,0 0-30 16,0 0-32-16,0 0 1 0,0 0-93 0,0 14-73 15,0-14-135-15,0 0-23 0,0 0 14 16,0 0 13-16</inkml:trace>
  <inkml:trace contextRef="#ctx0" brushRef="#br0" timeOffset="25680.14">8287 14316 224 0,'0'0'170'16,"0"0"-4"-16,0 13-20 0,0-13-8 16,0 0-16-16,0 0-9 0,0 0-10 0,0 0 17 15,0 0-27-15,0 0-16 0,0 0 5 16,0 0-22-16,0 0 5 0,0 0-6 0,0 0-31 15,0 0 19-15,0 0-5 0,0 0-6 0,0 0-16 16,0 0-6-16,0 0 21 0,0 0 2 0,0 0-7 16,0 13-15-16,0-13-29 0,0 0-28 15,0 0 4-15,0 0-158 0,0 0-131 0,0 0-8 16,0 0 41-16,0 0 2 0</inkml:trace>
  <inkml:trace contextRef="#ctx0" brushRef="#br0" timeOffset="26219.58">5366 14751 343 0,'-32'90'87'15,"19"-49"-17"-15,3-4-60 0,-1 0-45 0,1-3-45 16</inkml:trace>
  <inkml:trace contextRef="#ctx0" brushRef="#br0" timeOffset="26702.41">9890 15640 241 0,'75'9'145'0,"-1"1"-48"0,-2 0-2 16,0 0-44-16,1-1-1 0,0 1-48 16,-1-3-18-16,0 3-44 0,-1-2-54 0,4 0-46 15</inkml:trace>
  <inkml:trace contextRef="#ctx0" brushRef="#br0" timeOffset="29152.46">15123 15497 380 0,'0'0'208'0,"0"0"-26"16,0 0 6-16,0 0-37 0,0 0-6 0,0 0-26 16,0 0-2-16,0 0-10 0,0 0 5 15,0 0-16-15,0 12 10 0,0-12-7 0,0 0-3 16,0 0-25-16,0 0 2 0,0 0-6 15,0 0-4-15,0 0 1 0,0 0-8 0,0 0-17 16,0 0 2-16,0 0 5 0,0 0-9 0,-17 21-5 16,17-21-18-16,-2 0 0 0,2 0 16 15,0 2-16-15,0-1 10 0,2-2 2 0,-2 2-16 16,0-1-4-16,0 0 2 0,0 1 12 0,0 1-8 16,0-2-10-16,-2 0 1 0,2 0-1 0,0 0 4 15,0 0-5-15,0 0 6 0,0 0-4 16,0 0 7-16,0 0-12 0,0 0 8 0,2 0-6 15,-2 0 5-15,0 0 11 0,0 0-2 16,0 0-10-16,0-2 3 0,0 2 8 0,2-1-11 16,-4 1-11-16,2 0 20 0,2 0-12 15,-2 0-2-15,-2 0 19 0,2 0 1 0,2 0-20 16,-2 0 19-16,0 0-16 0,2 0 2 16,-2 0 1-16,0 0-2 0,0 0-1 0,0 0-2 15,2 0 1-15,-2 0 2 0,-2 0 13 0,2 0-4 16,2 0-18-16,-2 0 9 0,0 0-8 15,0 0-23-15,0 0-44 0,0-3-48 0,2 1 11 16,-4 0-291-16,4-1 30 0,-1-1 22 0,1 1 22 16,-2-1 28-16,2 0 0 0,0 0 2 15</inkml:trace>
  <inkml:trace contextRef="#ctx0" brushRef="#br0" timeOffset="29449.25">15427 15432 413 0,'4'-2'259'0,"0"1"-39"0,-1-1-24 16,-2 1-8-16,-1 4-5 0,-1 0-10 15,-2-1-2-15,-5 10-15 0,-1 1 3 16,-7 3-19-16,1 4-14 0,-2-2-15 0,0 2 7 15,1-3-21-15,0 2-2 0,0 0-14 16,1 1 11-16,-1-2-15 0,0 2-22 0,0-3-2 16,-4 3-25-16,7-3-41 0,0-2-10 15,3-3-31-15,-1-2-27 0,2-1-17 0,4-4 10 16,-2-3-176-16,5 1-123 0,0-3 23 0,0 2 38 16,0-2 25-16,2 0 16 0,0 0 13 15</inkml:trace>
  <inkml:trace contextRef="#ctx0" brushRef="#br0" timeOffset="29700.93">15517 15555 751 0,'-1'3'317'0,"1"1"-6"15,-2 1-44-15,-4 12 16 0,-6 3-32 0,-1 1-44 16,0-1-30-16,-3 3-13 0,0-1-16 16,-6 0-8-16,-1 1-58 0,0 0-6 0,1-3-67 15,-3 1-43-15,3 0-52 0,1 0 7 0,-3-1-196 16,2-2-108-16,3-6 7 0,0 2 39 16,-2-1-2-16,5-3 16 0,1-1 30 0,6-5 29 15</inkml:trace>
  <inkml:trace contextRef="#ctx0" brushRef="#br0" timeOffset="30760.27">15184 16041 676 0,'2'0'417'0,"2"2"-82"0,0-1 1 15,-2 0-44-15,0-1-18 0,0 0-5 0,0-1-36 16,-2 1-33-16,2 0-26 0,-1-1-12 0,1 2-16 15,0-2-16-15,0 2-13 0,-2-1-16 16,2-1-12-16,-2 2-18 0,2-1-2 0,-2-1-8 16,2 2-44-16,-1-1-13 0,1 1-23 15,0-1-9-15,-2-1-7 0,0 1-1 0,3 1 8 16,-3-1-31-16,0 1 4 0,2-1-6 16,-4 0-4-16,4 0 12 0,-2 0-2 0,0 0-4 15,0 0-16-15,0 0-1 0,2 1 8 0,-4-2 4 16,4 2-1-16,-2-2 7 0,0 2 2 0,0-1 13 15,0 0-3-15,0 0 21 0,2 1-2 16,-2-1 1-16,0 0-8 0,0 0 11 0,0 0-6 16,0 0-4-16,0 0 15 0,0 0 1 0,0 0-2 15,0-1 4-15,0 0 2 0,0 1 5 16,0 0-10-16,0 0 1 0,0-1 5 0,0 1 8 16,0 0 0-16,0 0-5 0,0 0-6 0,0 0 12 15,1 0 1-15,-2 1 0 0,2-2 5 16,-1 2-17-16,-1-2 7 0,1 1-14 0,0 1 18 15,1-2 2-15,1 2 13 0,-2-2-17 16,0 1 8-16,0-1-3 0,0 1 22 0,2-1-8 16,-2 1-6-16,0 1 1 0,2-2 1 0,-4-1 10 15,2 2-21-15,0 0 11 0,2 0 16 16,-2 0-12-16,0 0 12 0,0 0-3 16,2 0-12-16,-4-1-14 0,4 2 10 0,-2-2 3 15,0 1-2-15,0-2 1 0,0 2 1 16,2-1-1-16,-2 0-9 0,0 1 23 0,0-1-13 0,0-1 2 15,0 0 11-15,0 2-16 0,2 0 16 16,-2 0-13-16,1-2 10 0,1 2-12 16,-2-2-6-16,0 2 18 0,2 0-27 0,-2-1 13 15,0 1-2-15,0 0 5 0,0-1-5 0,2 1-5 16,-2-1 5-16,-2 0 8 0,4 0-9 0,-2 1 1 16,-2 0-1-16,4-1 3 0,-2 0-5 15,0 0 7-15,0 1-4 0,2-2 3 0,-2 1 12 16,0 1-14-16,0 0-2 0,3-1 8 0,-3 1-9 15,0 1 14-15,0-2-4 0,0 1-18 16,1 0 8-16,-1 0 1 0,-1 0-3 0,1-3 3 16,0 3 8-16,0 0-1 0,1 0-11 0,0 0 8 15,-1 0-4-15,0 0 16 0,-1 0-19 0,1 0 10 16,1 0-2-16,-3 0 11 0,3 0-16 16,-1 0-3-16,1 1 5 0,-1-1-2 0,0 2-2 15,-2-2 8-15,2 0-16 0,0 0 13 16,1 1-5-16,-1-1 8 0,1 0-2 0,-1 0-3 15,0 1 17-15,0-2-29 0,0 1 24 0,0 0-16 16,0 0 16-16,0 0-18 0,0 0 11 0,0 0-10 16,0 0-15-16,0 0 16 0,0 0 8 15,0 0-3-15,0 0-15 0,0 0 5 0,0 0 4 16,0 0 2-16,0 0-6 0,0 0 6 16,0 0-2-16,0 0 3 0,0 0-15 0,0 0 16 15,0 0 4-15,0 0 8 0,0 0-20 16,0 0 6-16,0 0 2 0,0 0-6 0,0 0 14 15,0 0-1-15,0 0-5 0,0 0-5 0,0 0 4 16,0 0 0-16,0 0 3 0,0 0-8 0,0 0-13 16,0 0 16-16,0 0 2 0,0 0 0 0,0 0-4 15,0 0-5-15,0 0 0 0,0 0 12 16,0 0-15-16,0 0 8 0,0 0-6 0,0 0 20 16,0 0-9-16,0 0-11 0,0 0-7 15,0 0-1-15,0 0-8 0,0 0-10 0,0 0-28 16,0 0-27-16,0 0-52 0,0 0 14 15,0 0-269-15,0 0-8 0,0 0 31 0,5-25 19 0,-5 20 33 16,0-2 8-16,-7-6 9 0</inkml:trace>
  <inkml:trace contextRef="#ctx0" brushRef="#br0" timeOffset="35176.69">16173 17982 242 0,'0'0'419'0,"0"0"-65"0,0 0-48 15,0 0-1-15,0 0-35 0,0 0-14 0,0 0-30 16,0 0-26-16,0 0 23 0,0 0-11 0,4-15 0 16,11 13-20-16,0-3-5 0,2 0-32 0,6-5-9 15,2 5-13-15,0 1-8 0,1 1-27 16,-1 1 7-16,-3-4-17 0,1 4-5 0,-5 0-19 15,-3 0-47-15,-4-1-13 0,-11 3-1 0,10 0-163 16,-10 0-34-16,11 15-59 0,-16-13 21 16,-1 0-262-16,-8 4 34 0,3 1 33 0,-5 0 23 15,10-7 44-15,-6 0 29 0,-19 10 46 0,8-3 0 16,6 3-19-16</inkml:trace>
  <inkml:trace contextRef="#ctx0" brushRef="#br0" timeOffset="35371.74">16054 18265 484 0,'0'6'423'16,"2"-3"-60"-16,0 4-51 0,3-3-39 0,3 1-34 15,4-1 70-15,1-1-30 0,5-3-25 16,-9 0-52-16,5 0-4 0,4 0-19 0,6 0-29 16,-1 0-35-16,2 0-14 0,1 0-119 15,1 0-66-15,0 0-79 0,3 0 15 0,-1 0-282 16,-2 0 1-16,32-12 23 0,-30 8 30 15,0 3 33-15,2-5 7 0,-1 3 17 0,-1-3 7 16</inkml:trace>
  <inkml:trace contextRef="#ctx0" brushRef="#br0" timeOffset="36866.25">16979 17390 376 0,'0'0'178'15,"0"0"-9"-15,0-13-32 0,0 13-1 0,16-22-8 16,-16 18-12-16,0 0-12 0,-2 0 0 0,2-1-11 15,0 3 2-15,0-1-3 0,0 1 14 16,0-1-23-16,0 3 2 0,0 0-3 16,0 0-8-16,0 0-3 0,0 0 19 0,0-7-7 15,0 7-1-15,0 0-10 0,0 0-4 0,0-5-5 16,0 5 5-16,0 0 10 0,0 0-11 0,0 0-6 16,0-8-5-16,0 8 14 0,0 0-1 15,0 0 6-15,0 0-23 0,0 0 5 0,0 0-13 16,0-6-5-16,0 6 2 0,0 0 25 15,0 0-24-15,0 0-7 0,0-7-6 0,0 7 34 16,0 0-23-16,0 0-8 0,0 0-2 16,0 0 16-16,0 0-6 0,0 0-7 0,0 0 19 15,0-5-11-15,0 5-14 0,0 0-3 0,0 0-6 16,0 0 11-16,0 0-1 0,0 0-5 16,0 0-15-16,0 0-2 0,9-8 41 0,-7 11-6 15,-2-1 11-15,2 1 13 0,-2 2-1 0,0 2-13 16,3 10 12-16,-3-5-9 0,0 5 11 0,4 26-4 15,-4-16 12-15,3 1-25 0,-3-14 6 0,0 7-20 16,0 5 16-16,0 0-21 0,0 2-4 16,0 1 16-16,0-3-17 0,0 0-1 15,0-3 4-15,-12 23 1 0,12-34-18 0,0-2-19 16,0-1-14-16,0-9-33 0,0 7 7 0,0 0-87 16,0-7-47-16,0 0-33 0,0 0-66 0,0 6 26 15,0-6-154-15,5 4-65 0,-5-5 35 16,0-2 18-16,-3 2 47 0,3-3 7 0,-2 1 24 15,0 1 18-15,0-1 34 0</inkml:trace>
  <inkml:trace contextRef="#ctx0" brushRef="#br0" timeOffset="37231.23">16725 17950 909 0,'0'3'286'0,"1"-3"-10"0,-1 4-24 16,4-4-6-16,5-2-8 0,4 4-2 0,3-4-36 16,-6 2-12-16,5 0-21 0,28-12 1 0,-13 4-7 15,5 1-31-15,3 1 3 0,0-1-10 16,-3 1-10-16,-5-1-3 0,5 4-16 0,-4-1-6 15,3 1-7-15,-3-1-3 0,3 3-24 16,2 0-14-16,-3-2 11 0,-4 3-13 0,-4 0-2 16,-2-1-4-16,-8 1-3 0,4 0-102 15,-2 0-19-15,-1 0-25 0,-5 0-8 0,1 0-1 16,-3 0-4-16,-1 6-26 0,-8-6-5 0,-2 2 8 16,0 3 14-16,-3-1-154 0,-6-1-118 15,-1 3 2-15,0-3 36 0,0 5 35 0,-5-1-8 16,-2 0 15-16,-2 3 22 0</inkml:trace>
  <inkml:trace contextRef="#ctx0" brushRef="#br0" timeOffset="37527.01">16966 18179 400 0,'5'-4'418'0,"-3"-1"-88"0,-2 3-22 16,4 4-30-16,0-3-29 0,-3 7 12 16,3 4-30-16,-1 6 7 0,1 3-6 0,0 5-22 15,-2 5 10-15,-2-2-26 0,0-9-8 16,0 6-37-16,0 6-2 0,0 0-11 0,-12 41-12 16,7-34-25-16,0-2 5 0,1-6-25 15,2-2-9-15,-1-5-14 0,1-4-76 0,2-4 1 16,0-4-75-16,-2-3-32 0,2-7-46 0,4 0-48 15,-4-5 19-15,5-3-198 0,1-6-57 16,4-1 36-16,1-3 26 0,-1 0 24 0,0 0 23 16,1-1 24-16,0-3-5 0,1 3 58 15</inkml:trace>
  <inkml:trace contextRef="#ctx0" brushRef="#br0" timeOffset="37681.93">17194 18300 627 0,'-1'-1'150'0,"1"1"-39"0,0-1-13 16,1 0-170-16,-3 2-95 0,1-1-141 0</inkml:trace>
  <inkml:trace contextRef="#ctx0" brushRef="#br0" timeOffset="38297.58">17200 18274 480 0,'0'0'343'0,"0"0"-31"16,0 0-34-16,0 0-24 0,0 0-4 0,0 0-50 16,0 0 2-16,0 0-18 0,16 0 2 15,-15 11-20-15,-1 1 31 0,0 2-3 0,0 4-5 16,0 2-19-16,-8 29-1 0,4-24-5 16,2 2-29-16,-3-3-1 0,5 4-12 0,-4-8-11 15,2-1-16-15,1-2-17 0,-4-2 7 16,5-15-26-16,0 9-25 0,0-2-6 0,0-7-4 15,0 0-119-15,12 8-44 0,-15-21-29 0,8 3-38 16,4-4-45-16,-2 1 23 0,-3-8-173 16,7-1-69-16,-4 5 50 0,0-4 10 0,1 6 60 15,0 2 9-15,-1-2 28 0,-1 4 20 16,-4-3-23-16</inkml:trace>
  <inkml:trace contextRef="#ctx0" brushRef="#br0" timeOffset="38602.39">17373 18316 389 0,'2'2'387'0,"3"-1"-68"16,-5 4-19-16,2-4-11 0,-4 7-27 0,-4-1 9 16,-4-2-33-16,1 6-2 0,-1-1-41 0,1-1-20 15,-2 0-22-15,-3 1 3 0,2-3-20 16,-2 2-29-16,5 1 21 0,4-3-13 0,-3-2-11 16,0 1-45-16,0 4 5 0,3-6 12 0,1 0-10 15,4-4-6-15,-4 7-20 0,1-4 1 0,3-1 1 16,-1 3-9-16,1-2-6 0,-1 2-11 15,6-1 17-15,-3 3 10 0,4-1-13 0,-1 0-16 16,3 0-6-16,2 0 21 0,1-3-21 0,3 0 0 16,2-2 19-16,1 1-21 0,1 1 2 15,-1-1-7-15,2-1 0 0,-3 1-85 0,6 1-22 16,-11-1-24-16,0-1-37 0,-3-2-42 16,-1 0 19-16,-1 1-155 0,-6 0-122 0,0 0 39 15,9 0 28-15,2-11 29 0,-10 11 34 0,1-1 9 16,0 0-4-16,3-1 46 0</inkml:trace>
  <inkml:trace contextRef="#ctx0" brushRef="#br0" timeOffset="38945.81">17598 18117 912 0,'2'-2'323'0,"-5"0"-37"0,6 4-41 16,-5 2 30-16,4 4-26 0,-2 4-28 16,0 4 20-16,0-8-10 0,0 8 17 0,0 4-39 15,0 5-28-15,0 3-12 0,0 5 3 0,0 2-26 16,0-1-5-16,0 3-21 0,-16 37-13 15,12-37-19-15,-1-6-11 0,1 1-32 0,-1-3-17 16,-3-5-35-16,7-2 0 0,1-13-85 0,0 4-57 16,0-2-37-16,0-1-31 0,0-3 18 15,0-7-210-15,10 5-70 0,-4-10 69 0,-10-2 20 16,7-3 28-16,0 0 21 0,7 2 12 16,-7-2 50-16,1 0-6 0</inkml:trace>
  <inkml:trace contextRef="#ctx0" brushRef="#br0" timeOffset="39662.99">18011 17701 565 0,'-4'0'257'0,"-1"0"-15"0,2 2 8 0,1-2-35 16,-1 0-5-16,3 0-13 0,0 0-21 16,-5 1 13-16,3-2-12 0,-1 1-7 0,3 1-4 15,1 1-20-15,2-2-14 0,-2 2-15 0,5 1 14 16,0-3 30-16,1 0 1 0,12 4-28 16,5-1 2-16,-3-2-37 0,3 0 3 0,-1 2-22 15,-1-1-5-15,-2 1-9 0,-2-2-8 16,-4 2-7-16,-14-3-9 0,11 0-4 0,-4 0-144 15,1 0-43-15,-8 0-38 0,7 0-36 0,-7 0 22 16,0 0-268-16,0 0 35 0,0 0 33 0,9 8 21 16,-13-6 35-16,-3 0 35 0,-8 3-6 15,-1 3 17-15,4-2 20 0</inkml:trace>
  <inkml:trace contextRef="#ctx0" brushRef="#br0" timeOffset="39855">17898 17928 376 0,'1'3'398'0,"3"1"-63"0,0-4-11 16,7 5-24-16,1-1-51 0,1 0-8 0,4-4-20 15,0 4-63-15,6-4-7 0,1 2 13 16,2 1-25-16,0-2-37 0,1 0-65 16,-14-1-59-16,3 0-64 0,5 0-62 0,-1 0 13 0,0 0-275 15,-2 0 23-15,22-11 28 0,-28 10 36 16,3-1-9-16,-8 0 55 0,1-1-33 0</inkml:trace>
  <inkml:trace contextRef="#ctx0" brushRef="#br0" timeOffset="46099.84">4881 13348 470 0,'0'-15'256'15,"26"-15"-11"-15,-24 19-12 0,0 2-18 16,1 2-10-16,-2 2 0 0,-1 0-13 0,1 2-24 16,0-1-27-16,-1 3-14 0,0-1-8 0,0 3-6 15,1 2 13-15,-2 2 6 0,2 1-8 0,2 13 19 16,-3-9-15-16,0 9-7 0,0 5 5 15,0 1-8-15,0 2 8 0,0 1-14 0,0 1-14 16,0 0-15-16,0 0-17 0,0-2-5 16,0 0 4-16,0-3-12 0,0 0-14 0,0-4-12 15,0-2 6-15,0-3-28 0,0-3 0 0,0-2-72 16,0-3-46-16,0 0-33 0,0-7-59 0,0 5 18 16,0-5-292-16,0 0 29 0,0 7 15 0,-1-11 36 15,-2 0 41-15,-7-5 16 0,4 0 9 16,-2 0 2-16,0 2 50 0</inkml:trace>
  <inkml:trace contextRef="#ctx0" brushRef="#br0" timeOffset="46440.75">4623 13691 425 0,'-2'3'282'16,"0"-3"-36"-16,1 2-17 0,-1-1-26 15,0 1-1-15,0 0-7 0,2-1-2 0,-1 1-32 16,2 0 20-16,1 1-14 0,1-1-10 16,2 0 3-16,3-1 8 0,13 3-19 0,-8-4 12 15,7 0-3-15,6 0-21 0,4 0-6 16,2 0-10-16,3 0-34 0,46-13 2 16,-33 9-4-16,2 4-3 0,3 0-12 0,0-2-10 15,2 0 4-15,-2 2-22 0,-1 0 6 0,-2 0-9 0,-7 0-1 16,-2 0-5-16,-5-2 6 0,-19 2-29 15,6 0-1-15,1 0-70 0,-2 0 1 0,-3 0 14 16,-3 0-31-16,-5 0-2 0,-4 0 3 16,-7 0-42-16,7 9-21 0,-10-9-43 0,-1 0 15 15,0 1-140-15,-3 0-138 0,0-1 44 0,-12 2-16 16,-1-1 57-16,1 1 37 0,-4 1 24 16,-2-1 23-16,1 3-3 0</inkml:trace>
  <inkml:trace contextRef="#ctx0" brushRef="#br0" timeOffset="46748.08">4888 13984 805 0,'0'0'309'0,"-1"5"-15"15,2-2-32-15,-1 1 7 0,1 1-31 0,0 2 4 16,-1 1-27-16,0 2 4 0,0 6-12 16,0 1-25-16,0 3 4 0,0-1-32 0,0 1-15 15,0-1-24-15,0 0-25 0,0 1 11 16,0-1-6-16,0-5-33 0,0-1-27 0,-8 9-9 16,7-13-2-16,1-4-86 0,-1 0-39 0,1-1-20 15,0-4-62-15,0 0 15 0,5 0-309 0,-2-3 29 16,-1-1 32-16,0-1 28 0,0-2 21 15,8-10 43-15,-3-2-2 0,0 2 36 0</inkml:trace>
  <inkml:trace contextRef="#ctx0" brushRef="#br0" timeOffset="47064.93">5056 14023 702 0,'1'2'335'15,"0"-1"-25"-15,0 2-11 0,-2 0-15 16,-1 0-19-16,1 2-46 0,-3 0-26 0,-4 7 16 15,-2-1-33-15,-2 1-19 0,0-1-18 0,2 1-14 16,-1-2-14-16,2 0-7 0,0 1-15 16,1-3 10-16,2-1-21 0,1-2-8 0,2 2-24 15,0-3-5-15,1 1 44 0,0 0-26 16,1 0-9-16,0-1 20 0,1-4-16 0,0 0-11 16,0 8-5-16,17 9 16 0,-4-9-24 15,1 0 15-15,1-1-11 0,-1-2-4 0,3-1-8 16,-5-2 4-16,-2-2 1 0,0 1-6 0,-2 1 10 15,-2-1-24-15,-1 2-2 0,1-2-64 0,-3 1-30 16,0-2-35-16,-1 0-55 0,-2 0-28 16,0 0 17-16,1-2-145 0,-4 0-108 0,-1-2 0 15,-2 0 47-15,-7-3 19 0,-6-2 29 16,1 0 13-16,0 1 35 0,-3 0-33 0,1-3 40 16</inkml:trace>
  <inkml:trace contextRef="#ctx0" brushRef="#br0" timeOffset="47340.66">4652 14005 451 0,'0'-3'353'16,"-1"1"-55"-16,0-1-46 0,0 2 2 16,0 1-30-16,0 2-2 0,0 1 5 0,1 4-22 15,0-1-22-15,0 15 21 0,0-9-13 0,0 8-3 16,0 4-9-16,-6 27-9 0,4-22-13 0,-1 1-8 15,-1-2-19-15,1-2-27 0,2 3 6 0,-2-2-20 16,0-3-18-16,2 0 8 0,0-1-15 16,1-4-17-16,-2 0-25 0,2-13-1 0,0 2-40 15,0 2-27-15,0-3-50 0,11 3-41 16,-6-10-71-16,0 1 18 0,-1-2-193 0,2-1-86 16,9-6 21-16,-3 1 50 0,-2-3 7 0,2 1 49 15,-1-3 33-15,-2-1-21 0,4-1 1 16</inkml:trace>
  <inkml:trace contextRef="#ctx0" brushRef="#br0" timeOffset="47600.86">5129 13984 983 0,'9'0'377'0,"-1"3"-65"0,3 5-40 0,-1 3 52 16,-2 4-14-16,2 1-19 0,-5 6-26 0,-1-2-23 15,-2 8-18-15,-2-1-26 0,0-13-15 0,0 8-16 16,0 1-23-16,-13 27-10 0,8-21-5 16,0-1-19-16,0-4-20 0,3-3-24 0,-1 0-37 15,0-5-27-15,0-5-36 0,1-1 4 16,2-10-57-16,0 7-42 0,0-7-54 0,0 0-67 16,1 10 21-16,1-10-271 0,1-5 55 0,6-7 13 15,1-4 38-15,0 0 31 0,4-3 40 0,3 0 38 16,-1 4-19-16,4-3 8 0</inkml:trace>
  <inkml:trace contextRef="#ctx0" brushRef="#br0" timeOffset="47871.08">5715 13914 791 0,'3'0'313'0,"-2"0"-4"0,3 0-2 16,0 0-18-16,1 0-32 0,0 0-23 15,1 1-27-15,1 0-27 0,-1 0-18 0,2-1 8 16,1 0-18-16,6 0-16 0,2 0-36 0,15 7-9 16,-14-5-9-16,-4-2-68 0,-1 3-43 0,-5-3-64 15,0 0-42-15,0 2 12 0,-3-2-253 16,-1 1-58-16,-2 0 39 0,-1 0 25 0,1 1 27 15,-3-2 29-15,0 2 3 0,-3 0 39 0</inkml:trace>
  <inkml:trace contextRef="#ctx0" brushRef="#br0" timeOffset="48082.65">5733 14054 789 0,'-1'3'357'0,"-2"-1"-48"16,1 1-11-16,2-1-40 0,0 0 76 0,0 0-41 15,2 1-25-15,2-1-25 0,1 0-22 0,2-1-17 16,10 2-28-16,2-3-27 0,2 1-8 0,-2 0-27 16,-8-1-23-16,4 0-45 0,3 0-3 15,1 0-118-15,19-10-41 0,-21 7-60 0,0 1 18 16,-4-2-219-16,2-1-90 0,-5 0 42 0,-1 1 40 16,-2 1 19-16,-3 0 8 0,0-2 41 15,1 1 29-15,0 0 3 0</inkml:trace>
  <inkml:trace contextRef="#ctx0" brushRef="#br0" timeOffset="48441.11">5902 13727 723 0,'-3'-3'335'16,"0"0"-48"-16,1 0-27 0,0 3-16 0,2-2-2 0,1 2-22 15,1 2-26-15,-1-1-21 0,2 1-19 16,1 3 38-16,8 5 7 0,-3 1 0 0,6 4-19 16,1-1-4-16,3 3-20 0,-5-1-5 0,6 2-23 15,-3-3-10-15,0 2-14 0,1 1-13 16,-1 1-10-16,1-3-1 0,-2 2-9 0,0-1-4 16,0 3-4-16,-4-3-1 0,-3 0-7 0,-3 1-7 15,-5 0 0-15,-1-9-1 0,0 4 4 0,-23 22-3 16,6-17-6-16,-4 3-5 0,-4 0-7 15,-2-2-12-15,-3 1 5 0,-2-1-26 0,-1-2-38 16,0 1 6-16,0-2-125 0,0-4-78 16,0-4 24-16,3-2-336 0,2 1 30 0,-2-2 39 15,5 3 51-15,15-8 32 0,-4 0 26 0,0 0 18 16,3 0 49-16,2 0 14 16,9 0-12-16,0 0 19 0</inkml:trace>
  <inkml:trace contextRef="#ctx0" brushRef="#br0" timeOffset="56776.62">14209 14195 376 0,'0'0'216'0,"0"0"-25"0,0 0 7 0,0 0-43 15,0 0 5-15,0 0-8 0,0 0-8 0,0 0-10 16,0 0-19-16,0 13-20 0,0-13-13 15,0 0 5-15,0 0-14 0,0 0-17 0,0 0-1 16,0 0 4-16,0 0 0 0,0 0-5 16,0 0-13-16,0 0-6 0,0 0-5 0,0 0 10 15,0 0-18-15,0 0 15 0,0 0-25 16,0 0 2-16,0 0 15 0,9 21-12 0,-9-21 8 16,-1 0-20-16,0 0 0 0,1 0-1 15,0 0 19-15,-1 0-26 0,3 0 7 0,-2 0 7 16,1 0-18-16,-1 1-7 0,2-1-13 0,-3-1-11 15,0 1-30-15,1 0-3 0,-1 0-14 16,2-3 8-16,-1 3-136 0,-2 0-108 0,1 0-6 16,1-1-15-16,-2 0 41 0,0-1-7 0</inkml:trace>
  <inkml:trace contextRef="#ctx0" brushRef="#br0" timeOffset="59539.55">18807 17844 799 0,'0'0'254'16,"0"0"-7"-16,0 0-42 0,0 0-21 15,0 0-1-15,0 0-42 0,0 0 4 0,0 0-8 16,27-5-18-16,-22 1-15 0,-3-1 5 15,1 2-18-15,0 0-11 0,1-2-6 0,-1 1 23 16,0 1-25-16,8-6 0 0,-5 1 13 0,1 3-6 16,-2-4 3-16,-5 7 10 0,3-5-29 15,-1 1-7-15,0 2-5 0,-1-3 19 0,0 1-6 0,0-1-7 16,1 0-17-16,-2 7-5 0,0-15 35 16,0 3-16-16,0-2-5 0,0-1-4 0,-12-16-1 15,8 17-4-15,-1 0-4 0,1 5-2 16,0 0 9-16,-1 2-2 0,1 3-16 0,0-1 7 15,0 2-8-15,1-2 4 0,1 2-24 0,-3 1 24 16,1-2-16-16,-11 0 8 0,3 1 0 16,-1 2-5-16,2 1 1 0,11 0-6 0,-11 0 6 15,1 0 0-15,-3 0 7 0,-2 0-6 16,-12 12-2-16,13-8 5 0,7 3-15 0,-7 1 18 16,1 2 8-16,1 1 8 0,7 2-1 0,-6 1 0 15,4-2 2-15,-1 3-1 0,1 0 7 0,3 1-23 16,3-3 16-16,0-2-11 0,1-11 13 15,0 10-17-15,0-2 7 0,0-3-13 0,14 16-7 16,-6-15 5-16,1 3 7 0,2-4-14 16,-1-1 18-16,-4-4-7 0,4 1-10 0,-2-1-5 15,6 0 12-15,0 0-10 0,18-19 0 0,-15 13 10 16,0-3-12-16,-2-1-6 0,2-4 12 16,-3 1-6-16,1-4 2 0,0-1-1 0,-3 3-11 15,0 2-2-15,-3-1 16 0,1 2-3 0,-2 1 7 16,-5 4 2-16,2 0 11 0,-1 0-2 15,-1 6 7-15,0-3-14 0,-1 1 7 0,0 2-7 16,0-3-3-16,0 2-6 0,0 1 5 0,-2-2-7 16,0 1-8-16,1 2 3 0,-1 0 12 15,0 0 17-15,0 0 6 0,1 9-11 0,-2-5 2 16,0 3 17-16,0-1 3 0,-1 14 17 0,2-11-10 16,-6 23-3-16,3-10 3 0,0 5-11 15,-3 11 11-15,1 1 13 0,2-1-24 0,-6 6 7 16,3-5-8-16,-2 0 6 0,2 0-21 15,0-3-1-15,1-3-4 0,2-3 26 0,-2-4-21 16,1 1-11-16,2-8-15 0,-1-5 7 16,1-2-9-16,2 3 24 0,-3-8-13 0,2 0-1 15,0 0 0-15,0-4-6 0,1-3-6 0,0 0 7 16,-1 1-23-16,1-2 1 0,2-2-29 16,-9 0-3-16,6-1-24 0,2 0-1 15,0-3-15-15,0 1-28 0,3 0-11 0,0 3-7 16,-3-3 12-16,-1 0-79 0,0 6-24 0,0-5-33 15,0 5-11-15,0-9 24 0,0 1-152 0,8-4-82 16,-5 5-5-16,-1 3 40 0,7 0 20 16,-9 1 23-16,3 1 64 0,-3 2 3 15,1-2 25-15,-7 2-6 0</inkml:trace>
  <inkml:trace contextRef="#ctx0" brushRef="#br0" timeOffset="59940.22">19205 18026 734 0,'2'-3'431'0,"-1"-1"-68"0,3 1 37 0,-2 2-24 15,1-1-31-15,-2 2-20 0,0 0-40 16,0-1-27-16,1 1-40 0,-2 5 4 0,-3 5-12 16,-4 0 21-16,-6 5-2 0,4 4-27 0,-4 2-10 15,-4 4-5-15,-2 2 9 0,-3 2-21 16,-4-3-19-16,-1 8-18 0,-2 0-15 0,-3-1-13 16,-1 7-11-16,0-4 12 0,2 0-20 0,0-1-13 15,3-5-10-15,3-3-20 0,5-6-26 16,3-3-18-16,3-3-33 0,3-4-17 15,-3-4-40-15,8-1-29 0,5-4-42 0,1-2 16 16,0 0-119-16,1-5-22 0,7 0-19 0,4 0 28 16,-6-2-165-16,9 0-96 0,-4 4 43 15,-3-4 36-15,9-2 32 0,-3 2 13 0,3 0 28 16,-2-4 25-16,5-3 24 0,-1-1 20 16,2-1 6-16</inkml:trace>
  <inkml:trace contextRef="#ctx0" brushRef="#br0" timeOffset="60156.8">19326 18173 379 0,'21'-15'580'16,"-3"1"-92"-16,-4 3-63 0,-4 4-62 0,1 2-7 16,-11 5-10-16,11 10-5 0,-11 0-7 15,-4 5-6-15,-5 8-30 0,-4 5-8 0,-8 0-28 16,-4 6-29-16,-5 0-25 0,-6 0-22 16,0 6-19-16,-8-2-19 0,3 3-14 0,-5-7-69 0,3 0-29 15,0-4-49-15,2-4-55 0,9-2-54 16,0-2 13-16,-1-6-156 0,-4-1-34 0,13-6 28 15,-3 4-310-15,11-11 50 0,-5 0 56 0,21-2 18 16,-19 0 34-16,-16-18 28 0,15 8 34 16,-1-5 47-16,-10-5 3 0,-14-9 32 0,-4 3 8 15</inkml:trace>
  <inkml:trace contextRef="#ctx0" brushRef="#br0" timeOffset="62935.84">7174 16967 296 0,'0'0'168'0,"0"0"-25"0,0-14 6 0,0 14-43 15,-6-27-1-15,0 21 9 0,0 1-2 16,2 0-9-16,-3 0 2 0,2 2-24 0,1 1-28 15,-1 0 9-15,1 1-10 0,-8-6 20 0,3 4-10 16,2 2-22-16,-1 1-12 0,8 0 11 0,-8 0-7 16,8 0 10-16,-26 12-17 0,19-5 24 15,-1 0-14-15,-3 3-3 0,1-3-5 0,-3 3 9 16,5 3-15-16,-1 0 22 0,4 2-2 16,-1-1 5-16,1 1-7 0,-2-3 3 0,2 3-4 15,1-3-9-15,0 2 26 0,-1 3-10 0,1 0-1 16,3 0-14-16,-3 2 9 0,3-4 0 0,1-7 11 15,0 6 6-15,0 3-5 0,0-1-5 16,0 2 7-16,0-1 11 0,0-1-20 0,0-2 8 16,0-2-4-16,10 17-2 0,-8-13 2 15,2-2-19-15,-3 1 30 0,1-3-15 0,0-3-7 16,-2-2-2-16,3 1-5 0,3 6-9 0,0 0 54 16,-2-3-60-16,2 3 25 0,2-2-11 15,-1 0 18-15,-1-3-21 0,-1-1 38 0,4 4-23 16,0 0-4-16,0-4-3 0,1 1 4 0,-2 1-2 15,2 0-4-15,-2-3 19 0,2 5-10 16,0-5 17-16,0 3-14 0,0-5 0 16,2 4-2-16,-1-1 13 0,5-1-18 0,-7-2 13 15,0-3-33-15,3 9-4 0,-3-7 21 0,-2-1-29 16,0-1 22-16,0 3 6 0,-1-3 1 16,-1 0 1-16,0 1 5 0,-1-3-8 0,4 1 17 15,-3-1 7-15,1 3-25 0,0-2 3 0,0-1 3 16,1 0-13-16,0 0 1 0,-7 0 8 15,6 0-15-15,1 0 25 0,0 0-16 0,6 0-1 16,14-8-5-16,-12 1-6 0,3 2 16 16,0-1-16-16,0-2 0 0,-2 2 8 0,0-1-8 15,2 0 4-15,-3 0-9 0,2 2 10 0,-4 0-6 16,0 1 2-16,-4 1-6 0,-1-2 1 16,4-3 1-16,-3 2-6 0,-2 1 7 0,0-2-3 15,3-3-3-15,-3 3 8 0,-1-1 3 16,3-1-6-16,-1-3-7 0,-1 2 14 0,-3 3-14 15,0 0 13-15,0-1-10 0,-1 1-4 0,0 0 14 16,2-7-9-16,-1 1-8 0,-1 4 13 0,-2-1-5 16,1 2-9-16,-1 0 3 0,0-1 4 0,2-6 4 15,-3 2-3-15,0 7-1 0,0-3 7 16,0 1-10-16,0-1-5 0,0-3 7 0,0-3-2 16,-11-16-2-16,7 19 3 0,2 3-10 15,-4-6 12-15,1 1-4 0,1-1-1 0,2 3-14 16,-3-2 18-16,-1 0-5 0,0-1-8 0,2 0 17 15,-1 5-6-15,1-4-2 0,-1 1 1 16,1 1-1-16,-1 2 2 0,0 3 0 0,2-2-6 16,-3-2 12-16,0 2-14 0,1 1 6 0,1 2-1 15,-2 0 3-15,2 0-3 0,0 1 2 16,-5-6 4-16,-2 4-14 0,2-3 13 0,-2 1-12 16,1 0 11-16,1 2-11 0,1 2 11 15,1 0-3-15,-7-3 1 0,5 1-8 0,0 2-1 16,1 1 9-16,1 1 1 0,-1 0-2 0,2-1 1 15,-1 3 9-15,1-1-13 0,1 2 6 0,-1-2 3 16,1 0-2-16,-1 1 6 0,-2-1-11 16,3 1 5-16,-1 0 1 0,1 1-3 0,-1 0 0 15,-1 0-3-15,1-2 3 0,1 1 3 0,-1 1-17 16,1 0 10-16,5 0-6 0,0 0 14 16,-10 0-10-16,-1 0 3 0,-13 12 3 0,15-7-8 15,-1-1-1-15,3 0 15 0,-3 5-7 0,-3 1 8 16,2 0-16-16,2-5 4 0,-2 7 9 0,2 0-14 15,0 2 17-15,1-2-1 0,-6 0-3 16,9-4 4-16,-1 4-5 0,4 2 3 0,-6-3-8 16,1 4 8-16,3 1 7 0,-1-2-8 0,-1-1-2 15,2-2 13-15,-2 4-4 0,5-3-8 16,-2-1-8-16,2-2 2 0,-1 2 8 0,0-4-2 16,1 1-9-16,-3 6 2 0,2-2 17 0,2-12-22 15,0 10 21-15,0 0-5 0,0-1 6 16,0-1-19-16,0 1 26 0,0-1-15 0,0 0-6 15,0 5 3-15,0 0 15 0,0 0-7 0,0-1-15 16,0 2 16-16,11 12-4 0,-7-9-3 16,-1-7 14-16,0 1-7 0,0-3-13 0,0 0-1 15,0 1 29-15,2 3-3 0,2 2 11 0,-3-2-28 16,1-4 25-16,-1 1-7 0,-3-4-12 0,3 3 9 16,2 4-12-16,-1-1-20 0,0-2 23 15,4 2-20-15,-2 0 10 0,0 0 2 16,0 1-1-16,1-3 12 0,-2-1-3 0,-2-1-8 15,1-4 13-15,3 8 4 0,1-3-25 0,-2-3 6 16,-2-1 13-16,5 6-6 0,0-3 12 16,2 1-24-16,-4-4-4 0,0 1-3 0,-1-5 20 15,0 3-7-15,6 5-14 0,-3-7 19 16,-2 0-13-16,1 1 28 0,0-1-12 0,-9-1 9 16,7 0-13-16,0 0-25 0,0 0 32 0,0 0-25 15,0 0-6-15,-1 0 13 0,1 0 8 16,0 0-8-16,-7 0 5 0,19-11 2 0,-1 9 13 15,-4-5-25-15,-1 2 7 0,0-4-11 16,-1 1 7-16,1 0 5 0,-5-1 6 0,5 2-14 16,-2-1 16-16,-2 1-20 0,-4 0 8 0,8-3 0 15,-4 0 14-15,0-2 9 0,-1 4-16 0,-2 2 6 16,-1-1-5-16,0 2-4 0,0-2-2 0,-3 2 1 16,8-7-7-16,-2 2-3 0,-3-1 16 15,0 2-14-15,0 2 3 0,1-7-1 0,-2 4-5 16,-2 0 2-16,1 1 0 0,-1-1 9 15,2-4 7-15,-2 1 10 0,-1 1-30 0,0 2 8 16,-1-1 14-16,1 3-10 0,-1-2 11 0,0 3-12 16,0-1 16-16,0-1-23 0,0-3 21 15,0-2-21-15,0-1 3 0,-11-14 20 0,4 15-25 16,1-3 11-16,0 0-7 0,1 2 4 16,-1 3 10-16,-1-2-12 0,1-3-2 0,0 5-2 15,-3-3 16-15,2 1 3 0,-1 2 4 16,2-1-26-16,-1-1 10 0,1 4 4 0,-1-3-14 15,1 4 12-15,-2-3 0 0,-1-2-5 16,4 4 5-16,-4 0-10 0,1-3 15 0,2 5-16 0,-1-4 10 16,-1 0 4-16,-2 1-16 0,2 2 0 15,0-4 26-15,-2 4-25 0,4 0 16 0,0 4-18 16,0-2 12-16,1 2 6 0,-1 2-12 16,1-3 0-16,1 3 12 0,0-1-10 0,-6-7 7 15,0 6-2-15,2 0-4 0,0 1-2 16,-5-1 17-16,1 0-12 0,4 2 8 0,-2-1-19 15,4 1 10-15,0 3-4 0,1-2 1 0,-1 1 0 16,0 0 14-16,2-1 1 0,-2 1-11 16,-1 1-8-16,7 0 6 0,0 0 16 0,-9 0-6 15,1 0-19-15,0 0 10 0,8 0-4 0,-9 0-10 16,2 0 0-16,7 0 12 0,-10 0-8 16,-3 11 7-16,-2-5 4 0,4 1 10 0,-2 1-13 15,3-1-4-15,-1 2-12 0,-1 0-31 0,-1 2-5 16,2-1-2-16,-2 1-29 0,2-3-14 15,2-1-48-15,1 0 12 0,3-1-104 16,-1 0-36-16,4-2-62 0,0 0 0 16,0-1 30-16,1 1-236 0,1-4 41 0,0 0 38 0,0 0 13 15,0 0 38-15,0 7 16 0,0-7 72 16,14 12-18-16,-11-7 34 0,1-2 8 0</inkml:trace>
  <inkml:trace contextRef="#ctx0" brushRef="#br0" timeOffset="63090.26">7199 17154 348 0,'3'2'465'0,"-1"1"-78"0,-1-1-81 0,-1 0 2 15,2-1-48-15,-2 1-50 0,2-2-47 16,0 0-68-16,-1 0-63 0,-1 0-69 0,0 0-45 16,3 0 9-16,-4 0-269 0,4 0 23 0,-3 3 23 15,0-3-35-15,-1 0 51 0,2 0 9 0</inkml:trace>
  <inkml:trace contextRef="#ctx0" brushRef="#br0" timeOffset="64005.74">7364 17478 844 0,'0'0'294'16,"0"0"-29"-16,0 0-35 0,13 0 11 0,-13 0-42 15,0 0-28-15,0 0 0 0,0 0-1 0,0 0 15 16,0 0-42-16,0 0-3 0,0 0 7 16,0 0-37-16,27-16 5 0,-27 15-13 0,1 1 22 15,0 0-14-15,0 0-10 0,-1 0-11 0,1 1 11 16,0-1-28-16,-1-1-2 0,0 1-1 16,0-1 0-16,0 2-52 0,0-2 48 0,0 1-21 15,1 0-13-15,0 0 12 0,-1 1-15 0,0-1-27 16,0-1 21-16,0 1-18 0,0 0 15 15,1-1 17-15,-1 1-22 0,0 0 9 0,0 0-13 16,1 0-9-16,-1 1 22 0,0-2-2 0,0 1-7 16,0 0-13-16,1 1-16 0,-1-2-4 15,0-1 15-15,0 2-14 0,0 0 27 0,0 0-1 16,0 0-42-16,0 0-21 0,0 0 11 0,1 0 1 16,-2 2-27-16,2-4 1 0,1 1-12 15,-1 1-21-15,-1-2-48 0,0 2-5 0,-1-2-53 16,2-1 18-16,-2 0-160 0,0 1-107 15,1-2 51-15,0 1 23 0,-2 1 2 0,1-2 33 16,0 0 18-16,0 2 41 0</inkml:trace>
  <inkml:trace contextRef="#ctx0" brushRef="#br0" timeOffset="65253.17">5977 17575 609 0,'0'0'292'0,"0"0"-28"15,0 0-16-15,0 0-10 0,0 0-26 0,0 0-24 16,0 0-1-16,0 12-14 0,0-12-25 0,0 0-4 16,0 0-22-16,0 0-15 0,0 0 31 15,0 0-31-15,0 0-8 0,0 0-11 0,0 0-10 16,0 0 19-16,0 0-10 0,0 0 29 16,0 0-34-16,0 0-1 0,0 0 7 15,0 0-10-15,0 0 7 0,0 0-23 0,0 0-11 16,0 12 17-16,0-12-34 0,0 0 23 0,0 0-37 15,0 0 5-15,0 0 10 0,0 0-7 16,0 0-7-16,0 0-3 0,0 0 22 0,0 0-39 16,0 0 20-16,0 0-8 0,0 0 16 0,0 0-22 15,0 0 2-15,0 0 6 0,0 0-24 16,0 0 3-16,0 0-33 0,0 0-30 0,0 0 20 16,0 0-47-16,0 0 8 0,0 0-27 0,0 0-16 15,0 0-25-15,0 0-29 0,0 0-29 16,0 0 19-16,0 0-201 0,0 0 30 0,0 0 29 15,0 0-40-15,0 0 1 0,0 0 24 0,0 0 19 16,12-5 35-16</inkml:trace>
  <inkml:trace contextRef="#ctx0" brushRef="#br0" timeOffset="66756.73">18835 18060 883 0,'0'0'312'0,"0"-12"-43"0,0 12-23 16,0 0-28-16,0 0-29 0,0 0-12 0,0 0-28 16,0 0-5-16,0 0-53 0,0 0 6 15,0 0-33-15,0 0-33 0,0 0-41 0,0-14-56 16,-25-2-49-16,22 15 12 0,-3-5-154 15,2 1-112-15,-1 2 26 0,-2-3 22 0,2 0-1 16,-5 1 13-16,2-4-34 0</inkml:trace>
  <inkml:trace contextRef="#ctx0" brushRef="#br0" timeOffset="67767.93">8179 14715 351 0,'0'0'289'0,"0"0"-38"15,0 0-34-15,0-13-24 0,0 13-18 0,0 0-11 16,0 0-8-16,0 0-8 0,0 0-6 0,0 0-21 16,0 0-21-16,0 0 14 0,0 0-38 15,19-25-7-15,-17 25-1 0,-2-1-17 0,-1 1-6 16,0 0-9-16,1-1-32 0,-1 1-31 0,0-1-38 15,0 1-39-15,-1 0 11 0,1-2-256 16,-1 2-21-16,-1-1 30 0,0 0 22 0,-2 1 20 16,0-1 16-16</inkml:trace>
  <inkml:trace contextRef="#ctx0" brushRef="#br0" timeOffset="69173.26">5729 14855 680 0,'0'3'268'0,"1"-3"-23"16,0 1-27-16,-1 1 4 0,0-2-27 0,0 1-24 16,0 0-25-16,-1 0-7 0,1 0-27 15,1-1 7-15,-1 2-17 0,0-2-6 0,1 1 1 16,-1-1 0-16,1 1-9 0,0 0 16 0,-1-1-16 16,1 0-1-16,0 2-12 0,-1-2-14 15,0 0 11-15,0 0-9 0,0 0-4 0,0 0-4 16,0 0-8-16,0 0-5 0,0 0-5 15,0 0-12-15,0 0 12 0,0 0-4 0,0 0-17 16,0 0 15-16,2 5-18 0,-2-4 13 16,0-1 3-16,0 0-5 0,0 0 13 0,0-1-4 15,1 1-4-15,-1 0-9 0,1 0-2 0,-2 0-2 16,1 0-4-16,-1 0 10 0,2 0-20 16,0 0-6-16,-1 0 27 0,1 1-29 0,-1-2 16 15,0 2 11-15,0-1-4 0,0 0-9 0,-1 1 0 16,2-2-3-16,-2 2 1 0,1-2 1 15,0 1 0-15,0 1-2 0,0-1 1 0,0-1-1 16,1 0-17-16,-1 3-1 0,-1-3 0 16,2 0 2-16,-1 1 2 0,0 2 38 0,0-3 2 15,0 0 3-15,0 1-19 0,-1 0 5 0,1 0-2 16,-1 0-31-16,1 0 3 0,1 0 26 0,-1-1-6 16,0 0 21-16,-1 1-15 0,3 0-14 15,-3 0 17-15,1 0 7 0,1 0-8 0,-2 0-12 16,2 0 0-16,-1 0-3 0,1 0 2 15,-1 0 3-15,-1 0 1 0,1 0-2 0,0 0 0 16,0 0 18-16,0 0 3 0,0 0-2 0,0 0-3 16,2 0-13-16,-1 0 2 0,-1 0-23 15,0 0 19-15,0 0 4 0,1 0-5 0,-2 0-29 16,1 0 35-16,0 0-4 0,-1 0 2 16,1-2 7-16,0 1-11 0,0 2-10 0,0-2 17 15,0 1-14-15,0 0-2 0,0 1 11 16,0-1 6-16,0-1 4 0,0 1-4 0,0 0-6 15,2-2 5-15,-2 2-6 0,0 0 4 0,0 0 2 16,1 0-26-16,0-1 18 0,-1 0 3 16,1 1 11-16,-1-1-6 0,1 0-1 0,-1 0-6 15,0 1 2-15,2 0-4 0,-2-1 0 16,-1 0 4-16,1 0-3 0,0 1 0 0,1-1-1 16,-1 1 1-16,0 0-1 0,0 1 2 0,2-2-14 15,-2 1-8-15,0 0 14 0,0 0 11 0,0 0-6 16,1 0-6-16,-1 0-1 0,-1-2 4 15,2 1-1-15,-2 1 6 0,2 0-4 0,-1 0 11 16,1 0-7-16,-1 0-2 0,1 0-21 0,-1 0 21 16,0 0-4-16,0 0 12 0,0 0-16 15,0 0-2-15,0 0 1 0,0 0 13 0,0 0-11 16,0 0 4-16,0 0-7 0,-1 0 12 0,1 0-3 16,0 0 6-16,0 0-13 0,1 0 14 15,0 0-16-15,-2 0 8 0,1 0 0 0,0 0 0 16,0 0-18-16,0 0 18 0,0 0-6 0,0 0-6 15,0 0-8-15,0 0-3 0,0 0 20 0,0 0-17 16,0 0 6-16,0 0-18 0,0 0 7 16,0 0-11-16,0 0 14 0,0 0 18 0,0 0-6 15,0 0-14-15,0 0 3 0,0 0-33 16,0 0 10-16,0 0-15 0,0 0-6 0,0 0-19 16,0 0 17-16,0 0-10 0,0 0 13 0,0 0-22 15,0 0 16-15,0 0 5 0,0 0-4 0,0 0 15 16,0 0-13-16,0 0-9 0,0 0-7 15,0 0 0-15,0 0-9 0,0 0-4 16,19 0-9-16,-17 0-7 0,-1 0-32 0,0 0 13 16,1 0-90-16,-1 0-24 0,1 0-74 0,-4 0-49 15,2-1 29-15,0 1 14 0,0 0 10 16,-1-2 18-16</inkml:trace>
  <inkml:trace contextRef="#ctx0" brushRef="#br0" timeOffset="70868.47">5941 14920 513 0,'13'0'156'0,"-13"0"-32"0,0 0-2 16,0 0-14-16,0 0-25 0,0 0-3 15,0 0-24-15,0 0 9 0,0 0 6 0,0 0-20 16,0 0 11-16,0 0-5 0,0 0-25 0,0 0-4 16,0 0 30-16,0 0-6 0,0 0 1 0,0 0-33 15,0 0-2-15,0 0 27 0,0 0-10 16,0 0-7-16,0 0-1 0,0 0 16 16,0 0-11-16,0 0 0 0,0 0-13 0,0 0 1 15,0 0 1-15,0 0 7 0,0 0-10 0,0 0 5 16,0 0 6-16,0 0-1 0,0 0-1 15,0 0-4-15,0 0 9 0,0 0-2 0,0 0 2 16,0 0 11-16,0 0-8 0,0 0 19 0,0 0-5 16,0 0-7-16,0 0 3 0,0 0-12 15,0 0 5-15,0 0 12 0,0 0-8 0,0 0-9 16,0 0 9-16,0 0-12 0,0 0 11 0,0 0 1 16,0 0-20-16,0 0 3 0,0 0 1 15,0 0 7-15,0 0-12 0,0 0 18 0,0 0-22 16,0 0 7-16,0 0-5 0,0 0 3 0,0 0-8 15,0 0 11-15,0 0-7 0,0 0-23 16,0 0 12-16,0 0 10 0,0 0-4 0,0 0-1 16,0 0-1-16,0 0 1 0,0 0-6 0,0 0 2 15,0 0 1-15,0 0-3 0,0 0-1 0,0 0-8 16,0 0-5-16,0 0 3 0,0 0 13 16,0 0-21-16,0 0 29 0,0 0-23 0,0 0 11 15,0 0-7-15,0 0-1 0,0 0 15 16,0 0-9-16,0 0-15 0,0 0 6 0,0 0 10 15,0 0-11-15,0 0-1 0,0 0 6 0,0 0 20 16,0 0-25-16,0 0-6 0,0 0 12 16,0 0-9-16,0 0 1 0,0 0 5 0,0 0 9 15,0 0 12-15,0 0-14 0,0 0-5 0,0 0 5 16,0 0-13-16,0 0 1 0,0 0 7 16,0 0-1-16,0 0 6 0,0 0-3 0,0 0 7 15,0 0 0-15,0 0-4 0,0 0-5 16,0 0 0-16,0 0 19 0,0 0-25 0,0 0 12 15,0 0 8-15,0 0-7 0,0 0-17 0,0 0 17 16,0 0 6-16,0 0-8 0,0 0-4 0,0 0 8 16,0 0 7-16,0 0-1 0,0 0-7 15,0 0 2-15,0 0-19 0,0 0 16 0,0 0 16 16,0 0-8-16,0 0-1 0,0 0-3 0,0 0 9 16,0 0-20-16,0 0 14 0,0 0-6 15,0 0-13-15,0 0 11 0,0 0-5 0,0 0 12 16,0 0-7-16,0 0-5 0,0 0-9 0,0 0 7 15,0 0 6-15,0 0 0 0,0 0-7 16,0 0 13-16,0 0-20 0,0 0 11 0,0 0-6 16,0 0-2-16,0 0 12 0,0 0-9 15,0 0 1-15,0 0 8 0,0 0-15 0,0 0 17 16,0 0-27-16,0 0 13 0,0 0-7 0,0 0-8 16,0 0-22-16,0 0-19 0,0 0-1 15,0 0-39-15,0 0-23 0,0 0 12 0,0 0-154 16,0 0-132-16,0 0 36 0,0 0 32 15,0 0 8-15,0 0 18 0,0 0 21 0</inkml:trace>
  <inkml:trace contextRef="#ctx0" brushRef="#br0" timeOffset="72108.81">14324 14096 459 0,'0'12'220'0,"0"-12"-19"0,0 0-38 15,0 0-3-15,0 0 13 0,0 0-27 0,0 0-5 16,0 0 4-16,0 0-2 0,0 0-26 0,0 0 9 15,0 0 1-15,0 0-26 0,0 0 6 16,0 0-10-16,0 0 3 0,0 0-22 0,0 0 0 16,0 0-1-16,0 0-5 0,0 0-1 15,0 0-31-15,0 0 4 0,0 0-11 0,0 0 0 16,0 0-36-16,0 0 9 0,0 0-32 0,0 0-13 16,0 0-18-16,0 0-49 0,0 0-13 0,0 0 10 15,0 0-190-15,0 0-80 0,0 0 27 16,0 0-14-16,6 2 37 0,-10-4 19 0,0-1 13 15</inkml:trace>
  <inkml:trace contextRef="#ctx0" brushRef="#br0" timeOffset="73713.73">19283 18069 400 0,'14'0'203'15,"9"-35"-4"-15,-10 21 1 0,-3 2-28 0,0 3 14 16,-1-3-4-16,3 2-13 0,-6 0-6 15,0 2 29-15,2 0-15 0,-8 5 15 0,1-1-7 16,0 1-25-16,-1 3-18 0,0 0-15 16,-13 3 8-16,5 3-5 0,-8 4-12 0,-3 6 37 15,-4 5 11-15,-7 5-14 0,-6 3-1 16,-4 3-4-16,-5 2-5 0,3 2-3 0,-6-3-13 16,0 3-13-16,0-1-5 0,5-3-14 0,5 1-10 15,3-5-20-15,5-1 0 0,5-2 0 16,3 1-17-16,3-7-10 0,6-3 11 0,0-2-16 15,5-4-20-15,1-1-40 0,2-2-2 0,3-3-17 16,-1 0-13-16,3-4 5 0,0 0-64 0,12 0-17 16,-7-5-13-16,5 0-21 0,3-2-23 15,0-3-9-15,4-2-2 0,5 2 19 16,-3 3-111-16,0-11-87 0,4 3-55 0,-3 1 35 16,5-1 27-16,-1 4 25 0,3-6 10 0,0-1 12 15,0 3 10-15</inkml:trace>
  <inkml:trace contextRef="#ctx0" brushRef="#br0" timeOffset="73980.44">19391 18089 774 0,'12'-10'299'15,"-1"2"-13"-15,-2 2 1 0,-4 1-12 0,-5 0-15 16,1 2-20-16,3 0-49 0,-2 3-7 0,0 0-20 16,-3 0-1-16,0 6 5 0,-3 4 19 15,-6 6 11-15,-6 0 4 0,-4 8-8 0,-5 4-6 0,-7 3-13 16,-7 3-2-16,-8-3-6 0,-2 6-13 15,-4-1-30-15,1 0-8 0,-1 4-15 0,0-4 7 16,6-1-25-16,-1-3-17 0,8-3-6 0,5-2-31 16,-1-1-28-16,11-8-36 0,5 1-21 15,6-8-39-15,3-1 10 0,-1-2-78 0,-3-1-34 16,9-2-23-16,2 0-19 0,4-5 26 16,5-2-235-16,3-2-29 0,2 0 18 0,3-8 20 15,3 4 48-15,-3-1 17 0,3-6 35 0,-5 5 12 16,1-5 31-16,4 1-17 0</inkml:trace>
  <inkml:trace contextRef="#ctx0" brushRef="#br0" timeOffset="74171.95">18985 18473 516 0,'-1'-3'384'15,"0"-1"-76"-15,-5 2-26 0,6 1-28 0,-2 1-39 16,3-3-36-16,-1 2-53 0,-3-5-64 0,-2 2-62 16,2 0-62-16,-6 0 5 0,6-1-292 15,-3-4-24-15,-2 2 28 0,-1-8 15 0,-11-9 44 16</inkml:trace>
  <inkml:trace contextRef="#ctx0" brushRef="#br0" timeOffset="75219.83">5930 6141 592 0,'0'13'260'15,"-14"-13"-25"-15,14 0-31 0,0 0-13 0,0 0 11 16,0 0-18-16,-15 0-36 0,15 0-15 0,-15 20-7 15,14-20-11-15,1 0-5 0,1 2-21 16,0 0-13-16,2-2 4 0,1 0-19 0,2 0 13 16,3 0-26-16,12-2 0 0,-6 2 3 0,7 0-16 15,32-10-42-15,-22 5-16 0,6-2 2 16,2 0-39-16,2-1 6 0,6-1-26 0,1 0-4 16,2 1 8-16,3-1-112 0,-3-1-89 15,0-2-88-15,0 5 45 0,-1-1-4 0,-3 2 11 16,0-2 13-16</inkml:trace>
  <inkml:trace contextRef="#ctx0" brushRef="#br0" timeOffset="75881.6">6926 6041 708 0,'0'2'229'0,"0"-2"-33"16,-1 1-15-16,0-1-14 0,1 1-3 0,0-1-18 16,-1 1-10-16,0-1-16 0,1 1 0 0,0-1-25 15,-1 0-6-15,1 1-4 0,0-1 17 0,0 1-9 16,-1-1-2-16,-1 1-18 0,2-1 6 16,0 0-18-16,-1 0 11 0,1 0-18 0,0 0 6 15,0 0-26-15,0 0-9 0,1 0 7 16,-1 0 20-16,0 0-23 0,0 2-9 0,0-4-1 15,0 4-15-15,1-1 19 0,-1-1-26 0,0 0 16 16,0 0-18-16,0 0 19 0,1 0-3 16,-1 0-3-16,1 0-4 0,-2 0 5 0,1 0-1 15,0 0-11-15,0 0-7 0,0 0 16 0,-2 0 3 16,3 0-23-16,-2 0 12 0,1 0 9 16,0 0 6-16,1 0-17 0,-3 0 8 0,3 0 9 15,-1 0-17-15,0 0-4 0,0 0 20 16,0 0-8-16,1 0-8 0,-1 0 7 0,0 0-9 15,-1 0-5-15,1 1 9 0,-1 0 4 0,2-1-1 16,-1-1 3-16,-2 1-5 0,2 0-9 16,2 0 16-16,-2 0-3 0,0 0-6 0,0 0 0 15,1-1-3-15,-1 1 17 0,0 0-12 0,0 0-6 16,0 0 4-16,0 0-16 0,0 0 6 0,0 0-22 16,0 0-9-16,0 0 9 0,0 0-20 15,0 0-27-15,0 0 3 0,0 0-12 0,0 0-18 16,0 0-25-16,0 0 12 0,0 0-143 0,0 0-109 15,0 0 21-15,0 0 23 0,0 0 19 16,0 0-18-16,0 0 23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38:25.6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785 1018 439 0,'0'0'327'0,"0"0"-53"0,0 0-6 16,0 0-32-16,0 0-13 0,0 0-58 0,0 0-27 15,0 0 17-15,0 0 8 0,0 0-36 0,9 4 8 16,3 8-23-16,-2 1-7 0,-1 0-27 0,0 6 33 15,3-5-30-15,-3 1-15 0,-3-6 11 16,4 3-28-16,-4 0 14 0,1-5-25 0,-1 4 5 16,1-5-47-16,-7 1-22 0,1-2-16 0,3 2-45 15,-4-6-19-15,4-1-44 0,-3 2 14 16,-1-2-147-16,-1-12-94 0,1 4-20 0,-2 1 31 16,2-1 28-16,2 0 30 0,-2 1 19 0</inkml:trace>
  <inkml:trace contextRef="#ctx0" brushRef="#br0" timeOffset="169.9">906 1009 866 0,'0'-7'300'0,"0"7"-24"0,0-7-15 0,0 7-57 16,0 0-26-16,-8-2-10 0,2 10-11 0,-2 0 2 15,1 7 1-15,-2-1-26 0,0 2-31 0,0-1 8 16,4 1-9-16,-8 0-34 0,6-2-28 16,1-2 2-16,-1-2-25 0,-2 1-51 0,6 1-53 15,1-5-15-15,-2-1-41 0,4-3 13 0,-3-2-212 16,-1-1-43-16,4 0 0 0,-2-9 44 15,0 5 16-15,0-2-8 0,1-1 25 0</inkml:trace>
  <inkml:trace contextRef="#ctx0" brushRef="#br0" timeOffset="364.41">718 1102 607 0,'-4'0'389'0,"2"3"-38"0,0-3-41 0,2 0-42 16,0 0-26-16,0 0-13 0,0 0-38 0,4 0-12 15,2-3-19-15,5 3-18 0,3-5-12 16,3-2-40-16,6 2 8 0,4-2-67 0,-2 0-34 16,4-3-35-16,-3 5-43 0,2-4-53 0,1 0 12 15,0 5-248-15,-2 0-57 0,0 1 28 0,-16 3 25 16,11 0 25-16,1 0 16 0,4 0 7 16</inkml:trace>
  <inkml:trace contextRef="#ctx0" brushRef="#br0" timeOffset="2311.2">1844 1074 403 0,'0'0'262'0,"0"-14"2"16,14 14-50-16,-14-14-18 0,17-9 13 0,-17 15 3 16,-2-1-12-16,2 9-24 0,0-11 14 15,-10-7-19-15,6 7 9 0,-5 2-39 0,1 3-25 16,-3-3 19-16,-3 4-17 0,-2-2-13 0,-2 3-12 16,0 1 16-16,6 3-34 0,-5 0 5 0,-22 19-5 15,18-9-17-15,-3 4-3 0,2 1-6 16,4-1-15-16,4 8 16 0,-2-5-22 0,6 5-3 15,5-2 7-15,3 1-4 0,2-13 9 0,0 6-3 16,13 18-1-16,-4-21 3 0,7 2-5 0,-1-3-22 16,1-1-2-16,-1-4 0 0,2-2 0 15,0-2 15-15,1-1-1 0,-9 0-12 0,4 0-11 16,16-14 2-16,-15 1 17 0,2 0-2 0,-4 1-24 16,-2-4 6-16,-2 0-2 0,0 2-33 15,-3-3 17-15,4 2 6 0,-9 1-19 0,0 7 1 16,0-1 38-16,0-2-17 0,0 1-7 0,0 1 16 15,-13-1 1-15,12 3 0 0,-2 5 6 16,1 2-8-16,-1 3 31 0,-1 0-14 0,1 4 1 16,3 4 2-16,-2 2-2 0,1 2-2 15,1-7 1-15,0 4-3 0,0 3 7 0,0 1 0 16,19 20-3-16,-12-21-1 0,7-2-2 0,-8-2-1 16,9 0-31-16,3-5-27 0,-1-2 2 0,0 0-46 15,2-2-5-15,-8-3-27 0,6 0-48 16,28-10 16-16,-22 0-164 0,6 1-136 0,-1 1 26 15,-1-4 29-15,-4 4 26 0,0-3 58 16,1-1-24-16,-1 0 30 0,-2 0 31 0</inkml:trace>
  <inkml:trace contextRef="#ctx0" brushRef="#br0" timeOffset="3129.01">2393 1032 315 0,'1'-1'309'0,"1"-3"-49"0,-5 0-19 0,6-2-19 16,-2 4-28-16,0-4-9 0,-3-1 5 0,2-1-21 16,-3 0 2-16,3 8-33 0,-8-10 2 15,8 10 32-15,0-9-19 0,0 2-12 0,-18-3-10 16,15 5-33-16,-3 2-9 0,-7 1 0 0,6 2-9 16,-3 0-16-16,-16 12-10 0,11-4-2 15,0 4 7-15,3 2-27 0,-2 2 2 0,1-1-5 16,1 3 49-16,3 3-6 0,2-4-9 0,0 0-5 15,7 2-6-15,-1-2-39 0,1-8-1 16,0 2 25-16,0 1 6 0,17 10 2 0,-6-18-18 16,3 1 5-16,-3-3-7 0,5-1-4 0,-9-1-1 15,3 0-5-15,17-15-1 0,-11 3-57 0,-1 0-6 16,0 0-1-16,-2-7-23 0,-2 4-5 16,3-2-27-16,-5 3-14 0,-2-3 14 0,-2 0-31 15,-3-3 12-15,-2 8-13 0,0-5 6 16,0-6 33-16,0 1-9 0,0 0 20 0,-12-22-7 15,10 22 31-15,-3-4-4 0,1 5 20 0,0-1 33 16,-1 7 10-16,2 0 19 0,3 15 12 16,0-10 17-16,0 1 17 0,-11-8 9 0,7 11 3 15,4 2 1-15,0 4 12 0,0 0 3 16,0-6-28-16,0 6 18 0,0-7-19 0,-1 13 5 16,1 3-7-16,1 6-7 0,-1-5 43 0,0 6 11 15,0 3-6-15,0 6 11 0,0-1-12 16,0 1-11-16,0 2-9 0,8 29 1 0,-4-30 5 15,-1 1-11-15,1-4-8 0,1 1-5 16,1 1-10-16,-1-4-7 0,0-3-15 16,4-2-48-16,-4-3 1 0,9 1-53 0,-3-4-35 15,-3-5-54-15,3-2-34 0,11-2 17 0,-22-1-197 0,14 0-102 16,18-16 32-16,-12 8 32 0,1-1-5 16,1 1 24-16,-5-4 63 0,1 5 37 15,0-5 9-15</inkml:trace>
  <inkml:trace contextRef="#ctx0" brushRef="#br0" timeOffset="3592.36">2768 940 603 0,'-1'-5'288'0,"1"3"-27"16,-1-3-19-16,2 5-32 0,2-1-21 16,-2-3-3-16,-2 4-24 0,4-2-30 0,-3-1-7 15,-1 1 4-15,-5 5-18 0,5-7-28 0,2 4 6 16,-1 3-2-16,-1-3-5 0,0 1-26 15,1 1-9-15,0-2 11 0,-3 2-6 0,3-2 18 16,-3 0-18-16,6 0-11 0,-6 3-9 0,3-3-7 16,4 0 0-16,-6 0 1 0,-1 2 18 0,3 3 0 15,-2-7-23-15,0 6 1 0,3 2-1 16,-2 0 0-16,1-2-13 0,0 2 27 0,1 2 27 16,-1-4-42-16,1 4 36 0,-1-8-13 15,0 8-1-15,0 1-14 0,0-1 16 0,0 5 1 16,0-1-2-16,0 5-6 0,0 0-3 0,0 4 28 15,0 2 4-15,13 30-11 0,-10-30-10 16,0-2 16-16,2 3-34 0,-1-1 15 0,-1-1 10 16,2-1-35-16,-2 0 19 0,-1-2-14 15,2-1 24-15,-2-2-8 0,-2-9 24 0,0 1-14 16,0 5-6-16,-11 12-21 0,6-17 19 0,-5 8-10 16,0-7 3-16,-3 2-2 0,-2-1-5 0,-1 1-10 15,-3-1-16-15,1-4-25 0,-3-3 5 16,2 0-22-16,10-3 5 0,-3 0-78 15,-2 0-29-15,-17-14-32 0,18 3-39 0,-2-2-47 16,2-3 23-16,1-2-238 0,0 1 15 0,4-16 19 16,4 0 30-16,4-1 23 0,-7-2 26 15,7 17 40-15,0-8 26 0</inkml:trace>
  <inkml:trace contextRef="#ctx0" brushRef="#br0" timeOffset="3760.96">2659 635 668 0,'5'-8'323'16,"-3"4"-28"-16,1-5-55 0,-4 5-14 0,4 3-18 15,-4-2-47-15,2 0-32 0,-6 2-34 0,9 1-42 16,-3 1-16-16,3 5-49 0,0-2-76 0,0 0 6 16,-2 5-289-16,5 3 23 0,0-1 25 15,-2 7 5-15,4 3 2 0</inkml:trace>
  <inkml:trace contextRef="#ctx0" brushRef="#br0" timeOffset="4125.93">3603 733 804 0,'2'-6'296'0,"-4"2"18"16,2-3-46-16,-4 3 30 0,-2-4-87 15,4 7 20-15,-6 1-28 0,0-1-19 0,-4 3-33 16,-1 6-18-16,-3 0-5 0,2 2-15 0,-3 6-12 16,-2 3-11-16,3 3 25 0,-2 4-7 0,2 5 0 15,4 2-13-15,1 5 16 0,0 3-14 16,0 5 7-16,2-2 0 0,3 2-12 15,5-4-22-15,1-28-6 0,0 10-2 0,0 1-6 16,18 28-22-16,-10-31-21 0,5 4 1 0,5-5-83 16,3-1-25-16,-3-3-48 0,5-2-26 15,2-3-59-15,2-8 21 0,-1 1-276 0,-2 0 15 16,-12-5 32-16,5 0 30 0,25-12 27 0,-22 3 13 16,3-3 47-16,9-4 18 0,-10-2-30 15</inkml:trace>
  <inkml:trace contextRef="#ctx0" brushRef="#br0" timeOffset="4356.54">3909 1017 595 0,'-1'-4'447'0,"0"1"-76"0,0 3-56 16,1 3-38-16,0 2-10 0,-3 8-33 0,-3 3 48 16,6-4-36-16,-3 21 0 0,1-6-21 0,-2 0-17 15,1-1-32-15,0-4-19 0,-1 0-7 16,1 2-17-16,-3 0-15 0,4-3-14 0,-1-1-61 15,0-2-37-15,3-3-1 0,-1-6-125 0,1 0-21 16,-2-4-55-16,2-5 19 0,0 0-275 16,0 0-27-16,9 5 28 0,-4-8 34 0,6-4 26 15,4-10 13-15,0 0 25 0,-1 1 22 16,1-4 51-16</inkml:trace>
  <inkml:trace contextRef="#ctx0" brushRef="#br0" timeOffset="4705.48">4102 1078 574 0,'1'-2'432'0,"1"2"-88"16,5 0-10-16,-9 0-34 0,4 0-34 0,-4 5-32 16,0 2 42-16,-2 0-4 0,-4 3-18 15,-4 0-31-15,-1 1-13 0,-1-1-29 0,-1 5-17 16,0-6-15-16,-2 5-30 0,3-8 2 0,-2 6-17 16,-2-5-6-16,4 0-17 0,1 1-38 15,1-5 11-15,6-1-15 0,2 2-19 0,-3-3 1 16,7-1-19-16,0 0-18 0,-9 0-18 0,9 0 11 15,0 0 4-15,-5-10 4 0,11 10-26 16,0-3 5-16,3 5 2 0,1-3 4 0,0 1 4 16,1 0 6-16,14 11-2 0,-12-4-19 0,3-2 25 15,0 5-10-15,-3 0 16 0,-1-1-21 16,0-1 2-16,2 4 36 0,-3 0 0 0,4-5 0 16,-4 5-3-16,3-4-16 0,-1 1 8 0,-3-2-3 15,-6-2 1-15,5-5 0 0,-4 3 3 0,1-3-62 16,-6 0-28-16,0 0-46 0,0 0-43 15,19-21-46-15,-16 5 19 0,3 0-267 0,-1-1 32 16,1 0 15-16,0-8 28 0,0 9 26 0,-3-4 24 16,6 3 12-16,3-1 55 0</inkml:trace>
  <inkml:trace contextRef="#ctx0" brushRef="#br0" timeOffset="5109.54">4274 719 357 0,'-8'-9'266'0,"5"1"-31"0,-1-1-21 16,1 1-18-16,1 4 2 0,-1-1-7 0,3 3-18 15,-2 2-26-15,-3-5-2 0,2 5 8 0,4 0-25 16,-1 0 7-16,1-5 13 0,2 1-13 15,-2 5-16-15,1-2-13 0,3 2-20 0,3-4 15 16,2 5-22-16,3 2 8 0,5-1 11 0,4 2-18 16,2 4 8-16,2 1-9 0,0 1 8 15,3 5-19-15,-1 2 10 0,2 5-7 0,0 5-14 16,1-2 4-16,-3 3-22 0,0 2 19 0,-5 5 5 16,0-1-1-16,-4 2 0 0,-3-2 20 0,-5 2 0 15,-3 3-12-15,-4-8-5 0,-4-18 0 16,0 7-7-16,0 3 11 0,0 2-9 0,-16 26-16 15,6-28 0-15,-2 0-10 0,-4-2-13 0,-2 2-52 16,-5 1 2-16,2-4-96 0,-6 1-66 16,0-4-97-16,-3-2 31 0,-3-1-284 0,8-2 42 15,0-2 34-15,-1 1 34 0,-1-3 29 0,3-1 23 16,0 1 27-16,1-6 43 0,2 0 15 16</inkml:trace>
  <inkml:trace contextRef="#ctx0" brushRef="#br0" timeOffset="6087.14">2553 2447 534 0,'0'0'276'0,"0"0"-30"0,0-14-5 15,0 14-40-15,0 0 7 0,0 0-35 0,6-24 0 16,-5 21-52-16,-2 3-16 0,1 0 2 0,0 1 6 16,0 3-14-16,-2 3-3 0,1 10 4 15,1-5 9-15,0 7 34 0,0 7-24 0,0 4-2 16,0-1-3-16,0 2-6 0,0 1-26 0,0 0-10 16,0 2 19-16,0-2-4 0,6 35-15 15,-6-52-7-15,0 8-7 0,0 2-13 0,0 2-4 16,0-4-52-16,0-2-49 0,0-4-10 15,0-5-46-15,0-4-50 0,0-8 16 0,8 9-250 16,-6-13-43-16,1-1 47 0,-2-1 28 16,7-8 24-16,-3 1 23 0,4-5 21 0,-2 2-22 15,2 1 21-15</inkml:trace>
  <inkml:trace contextRef="#ctx0" brushRef="#br0" timeOffset="6438.62">2897 2605 413 0,'3'-3'282'16,"-1"3"-29"-16,0 0-6 0,0 0 1 0,-1 3-24 15,-2 0-15-15,0 1-14 0,-1 1 7 16,-8 8-42-16,2 1-32 0,-1-1 5 0,-4 0-2 16,2 1-23-16,-2-1-6 0,-1 1-34 15,1-2 21-15,-3 3-13 0,2-4-8 0,0-3-24 16,1 4-2-16,1-3 15 0,-1-1-26 15,6-1 11-15,2-2-13 0,1 0-14 0,1-2 15 16,1 1-12-16,0-1-9 0,2 1 24 0,0-4-29 16,0 0 11-16,0 6 7 0,18 15-14 15,-5-10 16-15,2-2-16 0,0-2-10 16,4 5 6-16,-1-2 5 0,0-3-2 0,4 3 15 16,-6-1 2-16,2-1-12 0,-1-1-13 0,-2 2 11 15,1-6-37-15,-5 1-19 0,-4-2-41 0,-1-1-46 16,-3 0-51-16,4 0 14 0,-7-1-262 15,0 0-6-15,0 0 61 0,0 0 31 16,0 0 17-16,14-11-3 0,-10 8 68 0,1-1-20 16</inkml:trace>
  <inkml:trace contextRef="#ctx0" brushRef="#br0" timeOffset="6653.22">3360 2742 283 0,'3'-3'453'0,"-1"2"-57"0,0-2-73 16,1 1-51-16,1 0 3 0,1-1-29 0,0 1-38 15,12-3-12-15,-1 2-52 0,-1-3-16 0,4 3-13 16,-5 3-31-16,1 0-30 0,-4 0-44 16,0 0-76-16,-2 0-35 0,2 0 7 0,-1 0-310 15,-1 0-16-15,-2 0 45 0,-7 0 31 0,0 0 9 16,7 0 7-16,1 12 30 0</inkml:trace>
  <inkml:trace contextRef="#ctx0" brushRef="#br0" timeOffset="6873.3">3325 2902 529 0,'-3'4'353'0,"3"0"-47"16,0 0-22-16,0-1-28 0,3-1 6 15,-1 1-48-15,1 1-3 0,0 0-27 0,7 5 1 16,4-2-36-16,-7-1-29 0,8-1-17 0,-1 1 20 16,2-1-40-16,1-2-25 0,1 1-73 0,-4-4-48 15,-1 2-69-15,0-2 12 0,-13 0-209 0,13 0-93 16,3 0 23-16,18-11 43 0,-21 8 1 16,3-1 69-16,-1-2-7 0,9-1 14 0</inkml:trace>
  <inkml:trace contextRef="#ctx0" brushRef="#br0" timeOffset="7411.27">4571 2155 320 0,'1'-4'364'0,"-2"-1"-51"0,1 1-36 15,0 0-17-15,0 1-46 0,1 1-24 16,-1 2-9-16,1 2 42 0,-2 1-16 0,2 2-16 16,1 2-22-16,0 14-18 0,-2-11-17 0,0 7 21 15,5 24-14-15,-1-19-29 0,-4 2-14 16,2 0 15-16,-1-2-37 0,2 1-8 16,-3-14-128-16,0 4-33 0,0 3-62 0,0-2 15 15,0-1-218-15,0-3-82 0,0-2 27 0,0-8 14 16,0 6 42-16,0-1 25 0,2-6 18 15,1-1 34-15</inkml:trace>
  <inkml:trace contextRef="#ctx0" brushRef="#br0" timeOffset="7991.34">5039 2256 684 0,'7'-14'291'16,"-3"-1"-42"-16,-1 5-28 0,-3-2 17 0,0 12-18 16,0-11-26-16,0 1-27 0,0-5-24 15,0 1-19-15,0 1 11 0,-12-9-24 0,8 13-14 16,-10-1-7-16,5 5 0 0,0 1-15 16,-1 4-21-16,10 0 16 0,-13 0-23 0,-14 12-14 15,14-4 22-15,-3 3-15 0,1 1-14 16,-2 2 5-16,4 1 4 0,1 0-21 0,5-3 15 15,2-1-9-15,3 0 9 0,2-2 12 0,0-9-25 16,0 8-5-16,0-3 11 0,0-5 6 16,12 14-4-16,-6-11-28 0,-1-1-10 0,0 0-10 15,3-3-13-15,0 1-16 0,3 0 10 0,18-11-16 16,-13 5 6-16,0-2 3 0,-5-2-16 16,0 0 7-16,1 1 20 0,-4-1 1 0,0-2-6 15,-1 2 10-15,-4 2 0 0,1 2 11 16,0-1 18-16,-1 1 5 0,-1 2 36 15,0-1 10-15,0 1-2 0,0 1-10 0,-2 0 23 16,1 1-33-16,0-1 9 0,0 0 2 0,2 2-18 16,-2 0 9-16,0 0-4 0,-1 1 14 15,0 0-4-15,0 0 8 0,5 14 22 0,0 1 3 16,-4 4 12-16,2 2-7 0,-2 3 15 16,1-2 12-16,0 1-12 0,-1 3-27 15,1 0-18-15,-2 3 23 0,0-5-8 0,0-13 1 16,0 6-11-16,0 1-3 0,0 0 1 15,0-4-35-15,0-2 2 0,0-2-3 0,0-2 0 16,0-2-61-16,0-6-25 0,0 8-33 16,0-8-37-16,0 0-46 0,0 0 19 0,2 7-181 15,-1-10-103-15,2 2 12 0,-2-2 42 16,1-3 22-16,1 1 44 0,4-6 15 0,3-1 38 16,3 2-9-16</inkml:trace>
  <inkml:trace contextRef="#ctx0" brushRef="#br0" timeOffset="8497.23">6478 2123 214 0,'2'-2'327'0,"-2"0"-30"0,2 0-42 16,-2 1 0-16,1 1 2 0,-1 2-31 0,0 1-7 15,-1 2 5-15,2 0 0 0,-4 2-42 16,0 12-18-16,3-9-18 0,-7 19-17 0,2-10 55 16,-1 5-28-16,-1-4-20 0,-3-1 20 0,5 3-18 15,-1-8-22-15,-1 4-1 0,1-2-20 0,2-6-12 16,1-3-6-16,0 1 2 0,1-4 3 16,1 0-6-16,0 0-14 0,1-4 3 15,0 0-11-15,0 0-3 0,10 9 4 0,-2-8-24 16,11 1 12-16,2-2-18 0,0 1 2 0,-10-1-4 15,7 0-1-15,3 0-1 0,2 0-25 0,22-9-5 16,-20 3-40-16,-1 5 3 0,-5-1-91 16,-1-5-46-16,-1 2-38 0,-5 1 25 15,-3 0-247-15,-2 1-55 0,-2 0 43 0,-4 0 23 16,-1 0 44-16,0 3-3 0,0 0 77 0,0 0 1 16,0 0 1-16,-13-14-6 0</inkml:trace>
  <inkml:trace contextRef="#ctx0" brushRef="#br0" timeOffset="8715.3">6577 2242 640 0,'-2'-3'363'0,"-3"3"-50"0,1 0-29 15,2 3 31-15,0 1-41 0,0 1 24 0,-2 10 3 16,0 2-28-16,0 3 6 0,1 1-8 16,1 3-31-16,-1 1-11 0,1 2-22 0,0 1-20 15,2-1-20-15,-1 2-15 0,-1-5-36 16,0-1-46-16,0 0-38 0,1-4-61 0,1-7 2 15,-2 0-125-15,0-3-68 0,2-9 22 0,0 0-303 16,0 8-3-16,0-8 37 0,0 0 35 0,0 7 35 16,0-7 32-16,0 0 14 0,0 0 18 15,-9 9 30-15,6-8 1 0</inkml:trace>
  <inkml:trace contextRef="#ctx0" brushRef="#br0" timeOffset="9482.39">4808 3117 264 0,'0'0'405'0,"0"0"-48"0,-14 0-62 0,14-13-31 15,0 13-25-15,0 0-40 0,0 0 27 16,0 0-17-16,0 0-24 0,-18 16 49 0,18-6-8 16,-6 22-27-16,4-3 8 0,0 1-24 15,0 0-7-15,0 1-23 0,1 0-7 0,-1 1-19 16,0-1-21-16,0 1-20 0,0-3-12 0,2-2-26 15,-1-6-32-15,1 0-3 0,0-14-94 16,0 1-39-16,0 0-46 0,10 1-56 16,-5-10 20-16,1-2-261 0,8-3 6 0,-2-2 29 15,5-4 21-15,-1 0 30 0,3-1 60 0,-1 0-1 16,5 2 15-16,-1-1 10 0</inkml:trace>
  <inkml:trace contextRef="#ctx0" brushRef="#br0" timeOffset="9949.08">5345 3230 534 0,'4'-11'400'0,"-1"2"-59"15,-2 1-9-15,-2-1-38 0,2 1-18 0,-1-1-33 16,0-3-8-16,0 0-23 0,-12-15-36 0,9 19 15 16,-1 0-28-16,0 0-31 0,-1 3 11 15,0 2-25-15,0-1-17 0,-1 3-9 0,-1 1-20 16,7 0-19-16,-13 0 11 0,-1 0 3 0,-15 15-13 15,13-8 4-15,1 3-19 0,-1 2-7 16,6-2 4-16,-1 2-28 0,2 3 6 0,3 0 14 16,2 1-4-16,4 1 6 0,0-10-32 15,0 6 13-15,15 13 12 0,-4-9-34 0,2-3 37 16,3 2-5-16,-1-5-16 0,3 6 10 16,0-3-3-16,1 1-21 0,-5-1 13 0,-1-1-2 15,-3 1 16-15,3-4 4 0,-4 2-15 0,-3-3 11 16,-3-2-16-16,-1 2 10 0,-1-2 11 15,-1-7 6-15,0 0 6 0,-12 22 3 0,1-11 0 16,-1-1-1-16,1-3 1 0,-5-1 8 0,2-1 1 16,-3-2-3-16,3-2 4 0,14-1-3 0,-11 0-6 15,-3 0 1-15,-13-13-1 0,16 6-10 16,4-4-9-16,-1 0-6 0,5-1-19 0,2 1-1 16,1 11-34-16,0-15-15 0,14-16 6 15,-6 13-60-15,4 0-12 0,5 0-10 0,-2-1-35 16,2 1-28-16,0 2-21 0,5 1 19 0,-1-1-222 15,4 4-55-15,0-1 19 0,-2 3 47 16,2-2 9-16,2 0 61 0,-1 0 10 16,2 0 26-16,1 4 3 0,1-2 17 0</inkml:trace>
  <inkml:trace contextRef="#ctx0" brushRef="#br0" timeOffset="10412.81">6471 3168 464 0,'0'-4'400'0,"2"0"-69"0,-2 3-35 0,1 1 7 15,0 3-39-15,0 3 55 0,3 10-20 0,0 5 1 16,0 2 3-16,-1 5-21 0,1 1-44 0,-2 2-11 16,2-3-23-16,-3 6-20 0,1-4-20 15,0 3-35-15,1-3-46 0,-2-1-36 0,2-3-49 16,2-2 0-16,-5-4-116 0,0-6-32 16,0-14-54-16,0 8-48 0,0-1 21 0,0-7-264 15,0 0 47-15,14 6 10 0,-1-13 40 0,-1-4 4 16,2-1 54-16,3-3 36 0,2 1 23 0,-3 2 11 15</inkml:trace>
  <inkml:trace contextRef="#ctx0" brushRef="#br0" timeOffset="10859.52">6877 3277 810 0,'6'-14'396'16,"-1"2"-57"-16,-2 0 32 0,0 2-25 15,-2 0-24-15,0 2-28 0,-1 8-12 0,0-6-41 16,0 6-14-16,0-9-25 0,-16-9-14 0,5 15-28 15,2-1-23-15,0 4-7 0,9 0-12 16,-12 0-12-16,-16 17-19 0,12-5-15 0,1 2 12 16,1 0-4-16,0 8-8 0,5-4-2 0,0 3-5 15,2 2-11-15,2-3-4 0,2-2-4 0,3-2-4 16,0-8 3-16,0 2-17 0,16 14 2 0,-11-19-4 16,2 0 1-16,-1-3-17 0,2-2-15 15,-1-2-29-15,0 2 2 0,17-12-5 0,-9-1-3 16,0 2 13-16,-3-4-38 0,3 0 24 0,-3 0-9 15,-1-3 23-15,-3 1-13 0,2 2 15 16,-4 1-13-16,0 4 7 0,-3 2-1 0,0 3 13 16,-1 1 6-16,1 0 14 0,-3 1-14 0,1 1 8 15,1 0-3-15,-2 2 14 0,0 0 0 16,-1 9 22-16,1-3 8 0,-1 2 9 0,0 12-2 16,1-9-1-16,0 9 7 0,0 1 0 0,0 4-4 15,0 1-13-15,0 2-3 0,0-1 11 16,0 1-5-16,0-1-9 0,0-2-14 0,0-4-39 15,0-3-16-15,0-3-26 0,0-3 7 0,0-2-73 16,0-10-60-16,0 0-70 0,-2 10 26 16,1-13-238-16,3-1-36 0,-1-3 37 0,1-13 46 15,-2 12 36-15,0-7 32 0,0-4 33 0,0-2 10 16,0-4-2-16,0-1-6 0</inkml:trace>
  <inkml:trace contextRef="#ctx0" brushRef="#br0" timeOffset="11400.94">7133 1840 516 0,'2'1'256'0,"1"1"-26"16,-1 1-27-16,1 1-8 0,8 6 1 15,-1 1-9-15,0 2 8 0,1 1-36 0,3 4 11 16,-1 1-14-16,1 2-11 0,-2-1-19 0,1 4-23 16,1 2 6-16,2 3-14 0,-2 1 15 15,2 3-23-15,-1 1-5 0,1 3-11 0,0 4-17 16,1 5 8-16,-1-1 12 0,0 6-10 15,-2 3-25-15,4 2 32 0,-6 1-14 0,-5 5-14 16,0 3 2-16,-2 1-3 0,-4 2-4 16,-1-34 4-16,0 20-3 0,-15 71 20 0,3-53-6 15,-1 2-67-15,-6-1-29 0,1-1-2 0,-6-4-42 16,-5-1-41-16,-6-1-42 0,-7 0 17 16,3-6-189-16,-2-4-90 0,-2-1 26 15,3-4 15-15,-1-5 35 0,1-5 47 0,4-4 24 16,1-5-8-16,1-6 7 0</inkml:trace>
  <inkml:trace contextRef="#ctx0" brushRef="#br0" timeOffset="12379.11">4527 1906 256 0,'2'-3'261'0,"-1"1"-39"0,-1 2-32 0,0 0-17 16,0 0-7-16,0 0-17 0,0 0-17 16,0 0-4-16,4-17-10 0,-3 17-9 0,-2 0 0 15,1 0-10-15,1 0-6 0,-2-1-23 0,1 2 16 16,-3-1 21-16,2 3-22 0,-2 1-2 15,-6 8-3-15,-2 1-3 0,-1 1 6 16,1 2-8-16,-4 1-10 0,2 3 3 0,-1-1-2 16,0 2-9-16,-1 1 13 0,0-2-18 15,1 2 6-15,1-2-2 0,1 2-7 0,-2 0-13 16,3-1 2-16,2 3 9 0,-2 2-1 0,0-3 2 16,-2 3 2-16,2 0-15 0,-1 0 22 0,-2 2-3 15,3 1-29-15,-3 0 13 0,6 0 7 16,-2 0-5-16,-2 0-4 0,3 5-3 0,0-3 27 15,-1 1-11-15,1 4-8 0,2-2-3 0,1 2 3 16,-1 3 9-16,0-2-5 0,2 3-11 0,3 1 0 16,0-2-1-16,0 3 12 0,2-2-12 15,0-18 1-15,0 12 19 0,0 4-18 16,12 46 1-16,-5-39-15 0,0-1 14 0,3 4 4 16,1 1 12-16,1-3-11 0,2 3-1 0,2 0-12 15,0 0 7-15,2-3-5 0,3-2 0 16,0 2-8-16,2 0 10 0,5 0-14 0,0 1 17 15,4-2-14-15,-1-2-7 0,4 1 9 16,2-3-7-16,3-3-30 0,1-1-33 0,0-3 3 16,2-3-81-16,-1-2-46 0,-2-5-54 15,3 1 22-15,-5-8-256 0,1-2-41 0,-4-6 55 16,-1-1 32-16,3-7 30 0,-6-1 11 0,-18 0 42 16,28-11 28-16,-20-1 5 0,2 2-5 15,-4 2 60-15</inkml:trace>
  <inkml:trace contextRef="#ctx0" brushRef="#br0" timeOffset="18497.44">4804 2091 362 0,'0'0'289'16,"0"0"-44"-16,0 0-27 0,0 0 7 16,0 0-16-16,0 0-31 0,0 0-5 0,0 0 1 15,0 0-26-15,0 0-21 0,0 0-5 0,0 0-21 16,0 0 2-16,0 0-22 0,0 0-5 15,0 0-11-15,0 0-6 0,0 0 2 0,0 0-14 16,0 0-13-16,0 0-6 0,0 0-17 0,0 0-6 16,0 0-21-16,0 0-53 0,0 0-22 15,0 0-29-15,0 0 12 0,0 0-106 0,0 0-118 16,0 0 24-16,0 0 22 0,0 0 21 16,0 0-89-16,15 0 11 0,-15 0 39 0</inkml:trace>
  <inkml:trace contextRef="#ctx0" brushRef="#br0" timeOffset="18935.58">6762 3587 356 0,'0'1'178'0,"0"0"-29"0,1 2-58 15,0-3 4-15,-1 3-12 0,0-3-100 16,0 0-116-16,2-2-123 0,-2 1-48 0</inkml:trace>
  <inkml:trace contextRef="#ctx0" brushRef="#br0" timeOffset="19397.34">4391 2230 377 0,'12'0'159'16,"-12"0"-14"-16,0 0-3 0,0 0-63 0,0 0 1 16,0 0-14-16,0 0-20 0,0 0-4 15,13 0-93-15,-13 0-124 0,22-5-130 16,-17 5 1-16</inkml:trace>
  <inkml:trace contextRef="#ctx0" brushRef="#br0" timeOffset="22938.55">9239 1944 334 0,'0'0'381'0,"0"-14"-22"15,14 14-48-15,-14 0-50 0,16-22-35 0,-14 20-12 16,-3 1-55-16,2-1-13 0,0 4 6 16,2 1 8-16,-2 2-23 0,2 12 21 0,-4 2-5 15,1-9-58-15,0 7 17 0,0 4-37 0,0-1 6 16,0 4-8-16,0-2 5 0,0 1-32 0,0-3-9 16,0 1 18-16,12 16-19 0,-12-25-40 15,0-12-44-15,0 8-40 0,0-8-61 16,0 5 13-16,0-5-265 0,8 6 30 0,-5-10 29 15,-1 1 24-15,3-1 24 0,-2-2-49 0,2-8 4 16,-3 2 59-16,0 1 2 0</inkml:trace>
  <inkml:trace contextRef="#ctx0" brushRef="#br0" timeOffset="23229.33">9269 1910 537 0,'-3'-4'411'0,"1"-1"-22"0,2 2-56 0,-2-1 20 16,2 1-43-16,-1 1-37 0,0-1-26 0,1 3-37 16,0-2-11-16,0 1-6 0,2-1-33 15,-1 2-14-15,3 2-4 0,0-1-13 0,10 6-26 16,1 1 5-16,4 6-9 0,-1 3-11 16,2-1-8-16,2 2 2 0,0 3-15 0,1-1-3 15,1 1-9-15,0-1-3 0,-1-1-9 0,-2 0 0 16,1 1-12-16,-2-5-14 0,0-1-23 0,-3-1-9 15,-2-3 2-15,-2-2-92 0,-4-3-35 16,0-5-32-16,-9 0-26 0,0 0-24 0,8 0 20 16,3-11-134-16,-9 5-62 0,0 1-42 15,3-10 31-15,-4 2 26 0,1-3 6 0,-1 2 23 16,-1 5-6-16,0-3 20 0</inkml:trace>
  <inkml:trace contextRef="#ctx0" brushRef="#br0" timeOffset="23480.5">9627 1860 517 0,'-6'-18'289'0,"1"2"-22"15,-1 2-9-15,3 1 9 0,-4 1-20 16,7 2-25-16,-3 1 12 0,1 3-29 0,0 0 20 16,1 1-37-16,0 3-22 0,1-1-26 15,-3 2-16-15,3-1-14 0,-1 3-11 0,2 1-10 16,-2 3 14-16,2 1 12 0,1 13-21 0,-2-8-21 16,0 6 4-16,8 27 28 0,-5-16-36 15,2 2 3-15,-2-1-3 0,-1 0 0 0,-1-1-16 16,0-1 8-16,2 2-6 0,1-6-10 0,-1 0 2 15,1-4-30-15,2-2-44 0,0-2 2 0,2-3-62 16,-2-5-52-16,3-4-51 0,-2 0-51 16,1-2 22-16,-8-1-252 0,8 0 8 0,3 0 22 15,16-16 33-15,-12 8 23 0,-3-1 52 0,2 1 16 16,0-2 7-16,0-1 4 0</inkml:trace>
  <inkml:trace contextRef="#ctx0" brushRef="#br0" timeOffset="23824.46">9853 2017 371 0,'-2'-3'416'0,"2"3"-73"0,-3-2-30 0,0 0-62 16,1 2 13-16,0 1-69 0,-2 0-10 15,2 1 15-15,0 3-33 0,-1 0-19 0,-1 10-17 16,0 1-12-16,0 1 55 0,2-3-21 16,2-6-17-16,0 5-33 0,0 1 21 0,13 20-22 15,-8-22-2-15,2 2-9 0,3-4-34 16,-4-5 13-16,4 5-13 0,3-3 20 0,2-7-14 15,-15 0-5-15,15 0 0 0,18-12-17 0,-17 2 6 16,-1 3-18-16,-2-6 9 0,-3 1-28 0,1-6-13 16,-1 0 13-16,-3 1-3 0,-2 0 0 15,-1 0 0-15,-4 10-56 0,0-5 10 16,-14-10 13-16,6 15 13 0,-5 0-7 0,1 4-15 16,0 3 8-16,12 0 11 0,-16 0-8 0,0 0-1 15,-19 12-24-15,19-6-15 0,-2 0-19 16,4 0-20-16,1 1-17 0,3-3-48 15,2-1-29-15,3 2 17 0,-1-5-187 0,2 2-73 16,3-1 11-16,0 0 52 0,1-1-5 0,2 0 62 16,2-1 33-16,4 0-14 0</inkml:trace>
  <inkml:trace contextRef="#ctx0" brushRef="#br0" timeOffset="24358.88">10112 1981 845 0,'1'1'325'0,"-1"2"-10"0,0 2-26 0,-1 2-36 16,4 10 43-16,-3-8-49 0,0 6-2 15,0 3-4-15,14 23-17 0,-10-22-29 16,4 0-14-16,0-6-19 0,4 2-2 0,-3-1-20 16,0-3-8-16,1-3 0 0,-2-2-10 0,0-2-17 15,0-2-6-15,0-2-1 0,-8 0-14 0,7 0-22 16,0 0 5-16,14-13-21 0,-9 2-1 15,1 0-3-15,-4-3-24 0,1-3-12 16,-3 3-2-16,-2-1-7 0,-1 3-8 0,-3 3 0 16,0 0-5-16,-1 3 7 0,0 6 3 0,0 0-3 15,0 0-18-15,0-7 20 0,0 7-2 16,-8-6-3-16,6 7 20 0,-1 2-8 0,1 1-1 16,0 1 6-16,0-1-9 0,1 3 22 15,1-1 5-15,1 2 2 0,-1 1-7 0,0 3 6 16,0 3 5-16,13 10 3 0,-6-13-5 15,1-1 6-15,-1-2 6 0,2-6-4 0,2 5-9 16,0-4 9-16,3 1-6 0,-14-5-1 0,12 0-3 0,15-10 1 16,-11 3 5-16,-4 0-7 0,2-3-11 15,-3-2 6-15,-4-2-9 0,1-1 6 0,0 1-8 16,-3-3-9-16,-2 0 5 0,-2 2 1 16,-1 15-5-16,0-14-3 0,0-1-1 0,-18-11 5 15,9 16 1-15,-2 0-10 0,0 3 9 0,1 2-6 16,-2 0-9-16,0 3-10 0,1-1-8 15,3-1-11-15,0 4-35 0,1-3-7 0,1 3 8 16,2 0-93-16,-1 0-32 0,-1-2-23 0,2 1-54 16,1-2 27-16,0 1-254 0,0-2 5 0,2 2 50 15,0-1 24-15,1 3 35 0,0 0 18 0,11-7 69 16,-6 5-18-16,14-3 16 0</inkml:trace>
  <inkml:trace contextRef="#ctx0" brushRef="#br0" timeOffset="27133.57">11446 1976 726 0,'0'0'275'16,"0"0"-28"-16,0 0-2 0,0 0 23 15,0 4-38-15,3 13-28 0,3 3-1 0,-1-3-19 16,3 2-16-16,0-1-10 0,-2 0-46 0,1-1-4 16,1 0 7-16,-4-3-5 0,1-4-25 0,-1-1-16 15,-2-1-41-15,1-2-38 0,-3-1-61 16,0-5-71-16,0 0 13 0,0 0-301 0,-12 13 15 16,6-12 15-16,1-1 50 0,-2 0-2 15,1-1 45-15,-7-6-1 0</inkml:trace>
  <inkml:trace contextRef="#ctx0" brushRef="#br0" timeOffset="27303.02">11446 1789 801 0,'0'-2'292'0,"0"-1"-73"0,-2 0-17 0,2 2-24 15,0 1-15-15,-2 0-46 0,1 0-46 16,1 2-35-16,0 0-36 0,1 1-1 0,1-1-160 15,0 1-106-15,1-1-57 0,1 1 21 0,1 0 14 16,1 1-23-16</inkml:trace>
  <inkml:trace contextRef="#ctx0" brushRef="#br0" timeOffset="27644.93">11726 1978 267 0,'10'20'350'0,"1"-2"-73"0,-3 0-35 15,5-1-15-15,-8-1 5 0,1-3-34 0,-6-2-1 16,2-3-29-16,1-1 31 0,0-2-38 0,0 0 0 15,-2-1 21-15,0-3-19 0,-1 2 20 16,0-1-43-16,0-2 12 0,-3 0-7 0,1-2-14 16,0-1-25-16,0-2-10 15,0 0-17-15,-5-11-13 0,6-2-4 0,-1 0-25 16,1 0 9-16,1 8-5 0,0-4-48 0,0-1 14 16,16-16 0-16,-14 19 0 0,8-2-19 15,0 3 19-15,2 1 1 0,4 2-4 0,0 2-10 16,-1 6 2-16,5-2 0 0,-10 2 1 0,5 0 0 15,21 13 28-15,-19-4-2 0,2 3 10 0,-5 1-10 16,5-1 0-16,-5 2-14 0,1-2-1 16,-6 1 16-16,5 0-1 0,-9-3-5 0,-1-1 0 15,-1 1-86-15,-3-10-11 0,0 0-72 0,0 7-66 16,0-7 21-16,-12 10-295 0,8-9 20 0,1-1 33 16,-1-1 32-16,2-1 25 0,1-1 1 15,1 0 19-15,2-2 56 0,8-8 9 0</inkml:trace>
  <inkml:trace contextRef="#ctx0" brushRef="#br0" timeOffset="27885.07">12267 1775 551 0,'1'-5'467'0,"2"0"-79"16,1 3-61-16,-4-1-43 0,1 3 6 0,-1 3 4 15,0 1-1-15,1 2-3 0,2 18-12 0,0 0-13 16,-1 7-25-16,0 0-10 0,1-4-25 15,0 2-25-15,-1 3-20 0,-1 2-5 0,0-3-14 16,0 0-16-16,1 0-3 0,0-6-48 0,-2-14-29 16,0 3-38-16,0 2-76 0,0-1 8 15,0-6-178-15,11 4 21 0,-7-13-341 0,-1-2 47 16,3-1 51-16,3-7-3 0,0-2 39 0,-2-2 64 16,2-1 25-16,-2 0 8 0,-1-2-3 15,-4-4 28-15,3 5 8 0</inkml:trace>
  <inkml:trace contextRef="#ctx0" brushRef="#br0" timeOffset="28062.05">12243 1983 556 0,'-5'-1'480'16,"1"0"-30"-16,1 0-56 0,0 0-47 0,0 0-20 16,1-1-64-16,0 0-62 0,3 1-34 0,2-2-18 15,9-3-117-15,-3-1-77 0,6-1-58 16,5 0 10-16,0 1-331 0,3 3 30 0,-2-3 30 15,3 1 22-15,-1 2 24 0,-2 4-6 0,0 0 26 16,-3-3-6-16</inkml:trace>
  <inkml:trace contextRef="#ctx0" brushRef="#br0" timeOffset="28631.14">12471 2048 474 0,'1'5'361'0,"-1"-1"-21"0,0-1-22 16,1 0 7-16,0-1-45 0,2 0 2 0,2-1-17 15,0-2-45-15,12-1-8 0,-2-3-28 16,1-3-19-16,-1-2-17 0,0-1-48 0,1 0 1 16,-1-4-11-16,-2 0-10 0,1 1-8 0,-1 0-5 15,-5-3-7-15,-4 8-5 0,-2 0-15 0,-1 3-8 16,-1 6-7-16,0 0-4 0,0-7-2 16,-14 3-1-16,8 7-16 0,-11 3-18 15,1 6 21-15,3 3 0 0,3 3 57 0,-2 3-18 16,3-1 36-16,0 1-14 0,4 1 5 0,4 0-1 15,0-3-19-15,-2-1 18 0,3-9-10 0,0 1-11 16,16 15 9-16,-7-14-18 0,3-6 1 0,0-1-2 16,-2-1-1-16,-2-3-9 0,5 0-9 15,18-17-26-15,-15 7-42 0,2-2 4 0,-1-2-32 16,-1-4-25-16,0-1-11 0,-3-1 10 0,-1 1 1 16,-2-2-9-16,-1 3 18 0,-3 2 15 15,-4 2-11-15,3 1 21 0,-2 2 4 0,-1 4-5 16,0 1 12-16,2 1-2 0,-3 2 7 0,2 2 26 15,-3 1 5-15,0 0 15 0,0 0 0 16,0 0 6-16,15 19 53 0,-11-5-19 0,3 1 2 16,4 2-2-16,1 2 18 0,2-2 28 0,-2 0-38 15,2-1-1-15,-5 2 19 0,0-4 13 16,-3-4-24-16,0-2 15 0,-2-2 13 0,-2-2 22 16,0 0 22-16,0-2-12 0,-1-1-7 0,-1-1-9 15,0-3-18-15,-1 1-1 0,1-3-6 16,-4-10-5-16,0-3-6 0,2-5-14 0,0 4-28 15,-1-5-9-15,2 4-4 0,1 2-7 0,0-2-19 16,0 20-10-16,0-10-5 0,12-16-37 0,-7 16-1 16,0 4 7-16,1 0-68 0,0 1-70 15,1 2-43-15,-3 1 26 0,2 0-203 0,0 1-72 16,13 0 33-16,1 1 57 0,1 0 12 0,-10 0 28 16,5 0 47-16,6 0 26 0,2 0-12 15,25 14 12-15</inkml:trace>
  <inkml:trace contextRef="#ctx0" brushRef="#br0" timeOffset="28900.85">13294 1928 813 0,'-9'-2'420'0,"-1"1"-100"16,2-1-41-16,-1 2 29 0,0 0-34 15,1 1-10-15,-1-1-40 0,-16 12-38 0,11-6 18 0,0 6-27 16,2 0-8-16,-1 4-8 0,4 2-13 15,2-1-4-15,2 5-22 0,3-4-4 0,2-9-18 16,0 7-4-16,13 18-14 0,-4-18-1 16,4 2-5-16,3-9-18 0,2-1 0 0,3-1-56 15,-2-2-35-15,6-4 4 0,-12-1-94 0,5 0-20 16,24-16-42-16,-21 4-40 0,0 0 20 16,-1-2-195-16,0-3-91 0,-1-3 74 15,-1-4 5-15,1-2 11 0,-4-1 24 0,0-1 26 16,-2-4 35-16,-1 3 7 0</inkml:trace>
  <inkml:trace contextRef="#ctx0" brushRef="#br0" timeOffset="29303.14">13561 1659 269 0,'-4'-8'388'15,"-5"-4"-78"-15,5 5-37 0,-1 2-29 16,-3 2 0-16,3 4-17 0,-4 1-29 0,-1 10 23 16,0 0-49-16,1 0 21 0,3 6-21 15,2 3-9-15,0 7 1 0,4-14 16 16,0 9-7-16,0 4 1 0,0 2-10 0,15 32-19 15,-8-30-12-15,2 0-7 0,1-1-14 0,1-4-4 16,0 0-12-16,-1-3-7 0,1 0-15 16,-3-3-4-16,0-3 7 0,-2 1-12 0,-1-9 2 15,-1-2-5-15,-2-4-5 0,3-1-5 0,-5-2-10 16,0 0-18-16,0 0-29 0,11-15-31 16,-5 0 5-16,0-1-5 0,-2-4-10 0,4 1 9 15,-5 2-6-15,3 1 10 0,2 3-4 0,-5 3 4 16,2 3 3-16,-3 1 4 0,2 2-7 15,-1 1 1-15,1 2 1 0,-4 1 15 0,0 0 24 16,20 14 20-16,-8-2 7 0,2 2 9 16,0-1-9-16,0 1 1 0,-3 1-7 0,2-2-2 15,0 0-6-15,-2-2 11 0,1 0-6 0,-2-1 2 16,-1-3-7-16,-3-4 4 0,2-1-56 16,-1 0-31-16,11 1 5 0,-3-3-114 0,-6 0-37 15,7 0-41-15,22-12 26 0,-17 5-179 0,1 2-89 16,-2 0 29-16,1 0 33 0,-1 0 42 15,-3 0 27-15,-1 1-17 0,-7 1 21 0,-2-2 13 16,0 2-8-16</inkml:trace>
  <inkml:trace contextRef="#ctx0" brushRef="#br0" timeOffset="30007.09">14112 2063 504 0,'0'-5'314'0,"-2"0"-18"0,2-2-24 16,-6-5 21-16,0 4-20 0,0-1 0 0,-1-1-34 16,-1 3 23-16,-3-3-33 0,5 5 1 15,-3 0-24-15,3 3-10 0,-3 2-27 16,9 0-14-16,-10 0-19 0,-12 19-21 0,9-11 8 15,2 4 12-15,-1 2-10 0,3 1-5 0,3 1-6 16,-1-1-12-16,4 0-11 0,1-1-12 16,2-1-5-16,-2-4-2 0,2-9-2 0,0 9-21 15,0-2-3-15,16 13 12 0,-10-12-17 16,2-4-11-16,0-3-25 0,3 0-14 0,-11-1-11 16,12 0-27-16,17-12-29 0,-13 2 8 0,-1 1-63 15,0-3 14-15,-3-2 1 0,-1-3-17 0,-1 0 27 16,-1 1-2-16,-1 1 1 0,-3 5 20 15,0 0 15-15,-2 3 22 0,-2 0-2 0,2 4 14 16,-3-2 21-16,1 5-14 0,0 0 47 0,-2 0-7 16,2 3 19-16,1-3-8 0,-5 5-2 15,3-1 13-15,-1 1 23 0,1 2 16 0,0-1-9 16,1 1 1-16,-1-1-14 0,0 2 7 0,11 9-15 16,-6-10-2-16,0-2 7 0,-1-1 0 15,1-2-17-15,1 0-1 0,1-2-30 0,1-1-2 16,-8 1-1-16,6 0-48 0,7 0-27 0,14-16 5 15,-16 6-15-15,1 0 7 0,1-1 12 0,-8 2-23 16,4-2 18-16,-3 6-1 0,-1-2 26 0,-1 2-5 16,-1 2-1-16,1 2 1 0,1 0 20 15,-5 1 3-15,0 0 15 0,0 0-4 16,0 0 45-16,9 10-18 0,-5-5 15 0,-2-1 18 16,0 2 10-16,8 10-11 0,-5-6-4 15,-1-2-1-15,0-2-5 0,-2-1 50 0,-1 1-8 16,-1-2-6-16,1-1-22 0,0 0-2 0,0 0-3 15,0 0 31-15,1-1 0 0,-2 1-1 16,0-3-5-16,0 0 5 0,-4-3-22 16,3 2 3-16,1-3-3 0,-1-1-4 0,2-2-12 15,0 1 6-15,3-8-12 0,-4 7-8 0,11-17 0 16,-4 12-4-16,2 0-9 0,3 4 23 0,-4 2-24 16,6 1 3-16,-2 4 2 0,-1 1-13 15,-11 0-6-15,12 0 0 0,15 11 9 0,-13-4 6 16,-2 3 0-16,1-1 1 0,-2 2-14 0,-4 0 20 15,1 2 4-15,-3-4 0 0,0-1 7 0,-3-2-2 16,-1 0-15-16,0-1-22 0,-1 0-16 0,0-5 2 16,0 0-94-16,0 0-37 0,0 6-61 15,0-6 22-15,0 0-214 0,0 0-89 0,-2 8 39 16,6-8 31-16,3-3 55 0,-1 3 10 16,15-5 43-16,2 0 4 0,0 1 14 0</inkml:trace>
  <inkml:trace contextRef="#ctx0" brushRef="#br0" timeOffset="30689.14">14802 2027 821 0,'0'-4'303'16,"-2"1"-34"-16,-5 0-5 0,3 0-28 15,-1 3 7-15,-2-1-19 0,1 2-32 0,-14 2-4 16,3 4-34-16,0 0-16 0,-1 0 28 0,0 1-13 16,4 5 4-16,1 0-33 0,1-3-12 15,6 0 2-15,1-1-23 0,3-1-7 0,0-1-26 16,2-2 7-16,0-5-4 0,0 0-11 0,0 8 20 15,0-8-23-15,11 11-5 0,-5-9-4 0,0-2-22 16,2 0-4-16,-1 0-2 0,-1-1-23 16,4 1 0-16,19-10 2 0,-12 2-24 0,4-1-15 15,-8-4 18-15,3 1-2 0,-2-1 19 16,-1 0-11-16,-3 3-11 0,3 3-3 0,-2-1-2 16,-4 4 23-16,-1 1-4 0,-2 1 0 0,4 2 7 15,-8 0-5-15,15 10 6 0,-6 2 6 0,1 1 21 16,-2 6 10-16,1 0-3 0,3 5-3 15,-4 0 0-15,1 3 53 0,-1-2-15 0,-2 3 8 16,3 1-9-16,-5 3 32 0,-1 0-12 0,3-1 1 16,-6 1-6-16,0-17-5 0,0 5 4 15,-11 31-25-15,0-27 14 0,-3-5-21 0,-3-2-1 16,-8-5 7-16,0 1-11 0,-4-1-7 0,0-7 11 16,-3-2-6-16,-1-2 4 0,19-1-14 15,-6 0 0-15,-30-14-5 0,26 5 9 0,4-4-14 16,1-2 4-16,6-2-13 0,1 0-9 0,6 1 9 15,0-4 5-15,3 0 0 0,3 2-14 0,0 8 5 16,13-17-19-16,-3 10 22 0,3 3 1 0,5 2-9 16,4 0 1-16,1 1-6 0,2 0 11 15,2 2-4-15,0 1-12 0,2-1 15 0,1 1-12 16,1 0 23-16,0 0-22 0,-1-1 24 16,1 0 7-16,-2 2-23 0,-2-4 21 0,0 0-34 15,0-1-2-15,-1 0 15 0,-1 0-3 0,-4-1 0 16,-2 0-3-16,2-2-10 0,-5 3 17 0,-1-1-14 15,-6 1-12-15,-1 3 27 0,-6 1-3 16,0 2-17-16,-2 6 23 0,0 0-10 0,0 0-10 16,-10-3 31-16,6 7 5 0,-5 7 4 15,-2 1 7-15,2 2-6 0,0 3 1 0,1-1 18 16,5 3-4-16,-4 0-5 0,7-11 7 0,0 3-16 16,0 3 20-16,0-4-15 0,14 14-17 0,-10-15-33 15,7 0 5-15,-3-3-139 0,4-6-83 16,-3 0 22-16,5 0-308 0,1 0 9 0,17-15 30 15,-12 8 69-15,-1 4 37 0,0-4 18 0,-2-2 32 16,2-1 41-16,-1 0 0 0,3 2 8 0</inkml:trace>
  <inkml:trace contextRef="#ctx0" brushRef="#br0" timeOffset="31090.71">16175 1848 655 0,'2'-3'312'16,"1"0"-51"-16,-1 4-4 0,0 1 0 15,-2 1-17-15,2 4 10 0,2 9-30 0,2 5 70 16,-2 5-21-16,2-2-16 0,-1 5-13 0,-1-1-17 16,0 0-18-16,1 0-19 0,2-3-27 0,-6 1-9 15,1 0-11-15,0-3-27 0,0-4-4 0,2-2-50 16,-4 1-36-16,2-7-44 0,-1-3 3 0,-1-8-115 15,0 0-59-15,0 8 19 0,0-8-209 16,13 9-132-16,-8-10 56 0,-1-1 27 0,13-3 30 16,-2-2 27-16,5-1 17 0,-2-1 14 15,4 0 14-15,-1 1 10 0</inkml:trace>
  <inkml:trace contextRef="#ctx0" brushRef="#br0" timeOffset="31537.93">16700 2034 544 0,'5'-13'434'0,"-5"1"-45"0,0 0-47 16,0 3-40-16,-15-17-54 0,8 10-28 0,-7 1 19 16,4-1-37-16,-3 2 12 0,0 2-38 15,-3 4-50-15,1 0 14 0,-3 4-21 0,3 2-11 16,6 2-7-16,-5 0-12 0,-20 17 0 0,16-3-4 16,3-4-13-16,0 9-10 0,3-2 8 15,1 4-21-15,5-1 2 0,4-3-6 0,2-9-6 16,0 2-14-16,0 1 19 0,0-3-17 0,16 13-21 15,-5-13 32-15,-1-2-36 0,-1-3 0 16,2-2-1-16,7 1-73 0,-8-2 30 0,2 0-21 16,1 0-8-16,19-17-7 0,-12 8-5 0,-4-4 0 15,-4-2 5-15,1 1 10 0,0-2 29 0,3 0-1 16,-1 1-17-16,-3-1 28 0,-4 6 10 16,-1-2 29-16,0 5-1 0,-4 0 33 0,4 4-10 15,-5-1-27-15,0 3 18 0,0 1 4 0,-2 0 7 16,0 0-3-16,0 0 51 0,2 17-7 15,0 3 1-15,-2 2 24 0,0 4 6 0,2-2-16 16,0 3-10-16,-1-3-9 0,4 2 9 0,-1-4-15 16,1 3 5-16,1-6-16 0,-4 3-6 15,5-3-4-15,-2-3-11 0,1 0-39 0,-1-7-34 16,0-1 4-16,-3-1-106 0,4-5-62 0,1 1-71 16,-2-3 30-16,3 0-277 0,-8 0 31 15,13 0 42-15,2 0 38 0,22-15 48 0,-16 10-5 16,2-3 38-16,6 4 5 0,5 0 29 15,-3 1-18-15</inkml:trace>
  <inkml:trace contextRef="#ctx0" brushRef="#br0" timeOffset="32304.19">17919 2106 304 0,'-1'-7'402'0,"-2"0"-60"0,-5-5-56 16,-3 0 3-16,-1 3-47 0,-3 3-2 0,-1-1-36 16,3 5-11-16,0 1-16 0,13 1-41 15,-14 0 4-15,-20 15 13 0,15-2-36 0,-1-2-13 16,3 4 30-16,1 2-3 0,-1-1-14 16,5 2-5-16,3 0 3 0,2-2-15 0,3 0-14 15,0 0-4-15,0-3-4 0,4-13-10 0,0 8 2 16,0-1-6-16,11 14-16 0,-3-15 14 15,-1-4-28-15,3-2-7 0,-1 0-16 0,-1 0-2 16,6 0-8-16,15-12-20 0,-10 4 1 0,-2-4-59 16,0 0 5-16,1-2-34 0,-2-3 23 0,-2 2-7 15,-3 0 11-15,3 1 16 0,-5 2 1 16,-3 5 14-16,-3 0 11 0,3 2 4 0,-4 3-14 16,-1 0 40-16,2 2 27 0,-3 0-8 15,0 0 42-15,0 11-2 0,0-6-19 0,0 0-4 16,0 2 21-16,-1 0 13 0,1 1 0 0,0 3-13 15,0-1 1-15,0-1 3 0,11 8 6 0,-6-11-15 16,-1-1 7-16,-2-1-8 0,3-2-11 16,0 1 2-16,-1 0 19 0,2-3-12 0,0-3-39 15,2 3-6-15,12-13 6 0,-6 6 1 0,-1-2-49 16,1-3-25-16,-1 0 36 0,-2 0-5 16,1 2-20-16,-1 0-5 0,-3 5 41 0,-2-1-28 15,-1 2 7-15,2 1 32 0,-4 2-34 16,2 1 18-16,-5 0 29 0,0 0-3 0,23 12 17 15,-16-4-3-15,4 4 8 0,-5-1-1 0,3 1 29 16,0 0 2-16,1 0 2 0,0 1-3 0,-1-1-14 16,-2-2-2-16,-4-1-15 0,0-5 11 0,0 0 10 15,-1-1 22-15,1-1 5 0,-2 0 10 16,1-1-16-16,-1 0-9 0,0 0 0 0,-1-1-2 16,0 0-3-16,0 0-7 0,1-12 0 15,0 4-12-15,2-8-7 0,3-3-16 0,-1 1-9 16,-1 2-12-16,2 1 11 0,0 2-5 0,-1 4-3 15,6-1 12-15,-4 3-10 0,0 3-3 0,-1 3 9 16,5 0-4-16,-3 1-19 0,20 11 28 0,-9-4-4 16,1 1 12-16,-1 1-6 0,-1-2 17 15,-2 5-1-15,0-3-4 0,-5 1 4 16,-3-3-2-16,-2-1 0 0,0-2-6 0,-3 0-6 16,-1 0-21-16,-1-4-50 0,1 3 8 0,-2-1-132 15,0-2-74-15,0 0 27 0,0 0-294 0,0 0 33 16,0 0 48-16,0 0 9 0,0 0 68 15,11 10 9-15,8-6 19 0,0 1 55 0,6-3-17 16,0 3 6-16</inkml:trace>
  <inkml:trace contextRef="#ctx0" brushRef="#br0" timeOffset="32787.47">18753 2210 329 0,'9'-9'409'0,"2"-3"-45"0,-2 3 17 0,-1-4-49 16,-1 2 0-16,-3 1-1 0,-2 2-38 15,5-7-8-15,-7 6-18 0,1 1-28 0,-1 8-15 16,0 0-30-16,0-9-29 0,-17-1-5 15,3 5-32-15,-1 6-6 0,8-1-2 0,-5 0-27 16,-5 0-5-16,-17 17-7 0,17-6-13 0,0 4-5 16,2-3-18-16,4 5 8 0,0 0-16 0,3 0 8 15,4 0-1-15,2 0-9 0,0-5 3 16,2-12-19-16,0 10 4 0,13 16-14 0,-6-20-15 16,1-2-22-16,1-2-27 0,2-2 2 15,10 2 6-15,-10-2-89 0,14-12-3 0,-4 3-8 0,-1-1-25 16,2-5-6-16,-5 1 0 0,0-4-20 15,0-3-6-15,-2-2-20 0,-1-2 21 0,0-2-32 16,-3-4-13-16,-3 2 7 0,-3-5 40 16,-3 4 53-16,-2 12 12 0,0-7 122 0,0-2 43 15,-16-26 15-15,9 29 31 0,-4-1 8 0,2 4 5 16,-2 3-4-16,1 2-1 0,2 4 7 16,0-2 24-16,4 6-25 0,-2 3 6 0,1 3 17 15,1 0 10-15,4 2-14 0,0 0 29 16,-12 10 9-16,7 9 10 0,2 3 7 0,-1 6 8 15,4 6 4-15,0-17 6 0,12 37-27 0,-1-13-7 16,5-5-6-16,2 3-19 0,2-2-24 0,2-2-2 16,0-1-6-16,2-2-7 0,1-3-31 15,-2-3-24-15,0-3-25 0,-4-4-31 0,1-3-49 16,3-4 10-16,-1 0-156 0,4-7-49 0,2 0 24 16,-17-5-201-16,8 0-67 0,25-12 20 15,-20 2 37-15,-3-4 40 0,1-2 59 0,2-4-15 16,1-3 28-16,4-5 50 0,1-3-20 0,-1 2 48 15</inkml:trace>
  <inkml:trace contextRef="#ctx0" brushRef="#br0" timeOffset="33007.05">19637 1855 398 0,'2'0'395'0,"2"-2"-46"16,-1 4-19-16,1 0-41 0,-1 3 70 0,7 9 7 15,-1 3-9-15,-2 3-21 0,-1 1-36 0,-2 4-19 16,0 1-7-16,-1-2-47 0,-1 1-28 15,-2-13 0-15,0 5-31 0,0 2-3 0,0 0-15 16,0 1-29-16,0-3-37 0,0-3-52 0,0-2-49 16,-10 10-38-16,10-22 5 0,0 6-93 0,0-6-69 15,0 0-48-15,12 13 26 0,-4-13-167 16,12-2-108-16,-10 2 45 0,5 0 37 0,23-11 14 16,-18 3 24-16,1 0 36 0,3-1 10 0,1-3 27 15,0-1 35-15</inkml:trace>
  <inkml:trace contextRef="#ctx0" brushRef="#br0" timeOffset="33373.02">20084 2019 857 0,'7'-13'346'0,"-1"4"-1"16,5-3-45-16,-9 3 4 0,-2 1-37 0,0 8 21 15,0-9-32-15,-11-8-38 0,1 8-35 16,-7 3-30-16,1 1 10 0,-5 3-19 0,11 2-26 16,-6 0-3-16,-22 10-13 0,15 1-4 0,0 2-21 15,2 1 13-15,2 0-22 0,0 4 9 16,4-1-5-16,1 2-6 0,3-2-5 0,2 2-17 15,3-2 0-15,1-3 6 0,4-3 1 0,1-11-5 16,0 7-4-16,14 12 2 0,-3-11-15 16,0-4 1-16,0-1 9 0,1-2-17 0,-1-1 3 0,3 0 12 15,4 0-19-15,1 0 3 0,23-13-8 16,-22 8-3-16,1-3 6 0,-2 4-3 0,-3-1-3 16,-4 3 2-16,-3-1-12 0,-2 0 1 15,-1 3-6-15,-6 0 5 0,0 0-3 0,8 13 26 16,-8-6 2-16,1 15-3 0,-1-11 10 0,0 5-17 15,0 6 9-15,0 1-5 0,0 4-4 16,-13 27 9-16,10-26-12 0,-2-1-46 0,-2-1-59 16,-3-2 8-16,-4-5-196 0,-3 0 25 15,-4-3-332-15,-5-3 49 0,-2-5 40 0,1 0 57 0,-5-3 33 16,-4-4 19-16,3-1 66 0,13 0 1 16,-11 0 34-16,-49-16-8 0,25 9-3 0</inkml:trace>
  <inkml:trace contextRef="#ctx0" brushRef="#br0" timeOffset="38870.82">21212 2111 283 0,'13'-14'250'16,"6"-12"-27"-16,-18 14-1 0,1 1-40 0,2-5-14 16,-4 3 8-16,0 13-34 0,0-10 2 0,0 2-17 15,0-1-22-15,-19-7 8 0,10 13-11 16,-2 0-17-16,-2 2 12 0,4 1-17 0,-6 0-10 16,-24 19 4-16,18-5 5 0,1 3-19 15,2-2 7-15,4 6 4 0,-1-3-11 0,4 1-3 16,1-2 13-16,5-5-13 0,1 5-14 15,4-4 14-15,0-13 15 0,0 8-22 0,14 5-17 16,-8-10 23-16,2-1-34 0,12 0 8 0,-13-2 0 16,5 0 1-16,17-15-7 0,-13 4 5 15,0-2-11-15,-1 0-11 0,-1-1-3 0,0-2-16 16,-3-1-5-16,-1 1 8 0,-3 0-11 0,2 2 11 16,-3 1-11-16,-1 1 4 0,-2 5 26 15,1 2-22-15,-4 5-5 0,-2-2 5 16,0 4 9-16,-1 2 22 0,1 0 7 0,-7 12 5 15,8-3-4-15,-5 2-4 0,3 1 7 0,0 1-5 16,2-4 4-16,1-5 11 0,12 10-5 16,-1-4-2-16,-2-5 15 0,0-3-2 15,0-3-16-15,2-1 3 0,-4-1 2 0,-7-1 3 16,13 0-11-16,2 0 1 0,16-17-28 0,-16 6-27 16,-1-3-8-16,-1-1-18 0,0-3-18 15,-4 0-2-15,1 1-6 0,-3-1 13 0,-3 2 20 16,-1 1-9-16,0 3 20 0,-2 5-2 15,-1 0-11-15,0 4 11 0,0 0 11 0,0 3-2 16,-2 0 1-16,1 3 27 0,-2 0 1 0,2 2 22 16,1 0 1-16,-2 13 18 0,4-4-8 15,-2-6 9-15,0 5-2 0,0 1 5 0,11 16 16 0,-7-19 2 16,-2 1-6-16,2-4-16 0,-2-2-4 16,2 0 34-16,-3-1 18 0,0-2-11 0,-1 0 9 15,1-2 14-15,-1 1-12 0,1-3-7 16,0 0-6-16,-1-1-20 0,0-2 6 0,0 0-20 15,-1-3 14-15,0 1-22 0,-1-15-7 0,2 12-8 16,0-5-35-16,0-1 17 0,0 0-5 16,0 0 2-16,0 1-2 0,11-8-7 0,-7 13 11 15,3-1 9-15,6 0-33 0,0 1 7 0,1 3 4 16,1 2 12-16,2 1-3 0,3 3-23 16,-11 0 39-16,24 12-9 0,-10-2 18 0,-1 4-18 15,-3-1 33-15,0 4-26 0,-4 0 11 0,-3 0-1 16,-3 4-3-16,-2 0-4 0,-3-5 8 0,-2-2-14 15,-2-2 7-15,0-12-5 0,0 8 2 16,0 1-62-16,0-3 7 0,-12 6-108 16,9-10-54-16,1 0-64 0,0-2 26 0,3 0 21 15,0-2 21-15,1-1-284 0,2-1 38 0,12-6 20 16,1-2 51-16,3 2 12 0,3-1 54 0,0 0 0 16,4 0 15-16,-3 2 27 0</inkml:trace>
  <inkml:trace contextRef="#ctx0" brushRef="#br0" timeOffset="39360.12">22146 2019 291 0,'3'-3'489'15,"-1"0"-66"-15,-1-1-66 0,-1 0-2 16,0 0-47-16,-2 0-27 0,0 0-25 0,-3 0-22 16,-6-4-12-16,0 5-26 0,1-1-21 15,-2 3-37-15,3 1 7 0,-6 0-26 0,-18 15-5 16,18-3-10-16,-3 2-14 0,3 1 15 15,0 1-14-15,3 2-8 0,1 1 9 0,5-2-18 16,0 3-4-16,5-6 1 0,1-6-9 0,0 6 0 16,0-2-4-16,20 14-17 0,-10-14 8 15,1-7 0-15,6-2-20 0,-2-3 16 0,-5 0-19 16,5 0-5-16,22-14-24 0,-15 4-41 16,-2-5-7-16,-2 0 5 0,1-2-75 0,-4-2 3 15,-1-1-26-15,-2-3-13 0,2-4-5 0,-3-2 7 16,-2-1 6-16,1-3 0 0,-2-1 9 0,-2-2 23 15,0 2 20-15,-4 0-1 0,1 2 28 16,-3 16 16-16,0-8 31 0,0-4 48 0,-12-26-2 16,3 29 17-16,5 6 31 0,1 1-13 15,2 5 22-15,-2 4-45 0,1 4-4 0,2 5 76 16,-3 4 12-16,1 3 0 0,-1 15 8 0,3 4 9 16,-1 8-1-16,1-18 22 0,0 12-14 0,0 6 8 15,15 38-20-15,-8-31-20 0,1 1-4 16,0-2-3-16,2-1-12 0,-3-3-10 15,2-2-15-15,0-2-44 0,-4-5-71 0,-1 1-49 16,0 1 10-16,-4-6-182 0,0-14 25 0,0 4-335 16,-18 18 37-16,7-19 60 0,1-4 17 15,-8 1 55-15,-5-5 32 0,0-1 19 0,-4-1 23 16,-1 0 35-16,-2-1-23 0,-2-1 11 0</inkml:trace>
  <inkml:trace contextRef="#ctx0" brushRef="#br0" timeOffset="42202.15">23247 1937 547 0,'0'-13'333'0,"0"13"-20"15,0 0-37-15,0 0-2 0,8-31-20 16,-18 22 2-16,-1 6-41 0,-8-4-26 0,0 3-21 15,-2 1-19-15,10 3-15 0,-8 0 17 16,-25 13-20-16,18-4-2 0,2 3-14 0,4 2-27 16,-1 2 27-16,4 1-27 0,4 1-18 0,0 3 2 15,0 0 1-15,7 2 4 0,4-1-2 16,2-12-1-16,11 19-16 0,2-15-4 0,6-2-6 16,8-4-7-16,5-3-15 0,1-5-22 0,-15 0 4 15,10 0 1-15,37-10-82 0,-28 2-35 16,1-4-27-16,-3-2-36 0,-3-3-45 0,-2 0 18 15,-2-6-126-15,-2-2-89 0,-3 2-30 16,-1-3 30-16,-1 0 19 0,-4-3 55 0,-2 1 23 16,-2 0 13-16,-3-3-17 0</inkml:trace>
  <inkml:trace contextRef="#ctx0" brushRef="#br0" timeOffset="43272.55">23509 1557 449 0,'-6'-2'310'0,"-2"2"-22"0,1 3-16 16,-6 3-2-16,3 6 13 0,1 3-24 15,1 3-32-15,2 3 8 0,2 7 10 0,4-13 1 16,0 7-21-16,0 5-12 0,0 2-23 0,11 30-3 16,-4-28-21-16,0-1-11 0,0 0-19 15,4-3-10-15,-2-2-27 0,0-2 4 0,0 0-11 16,-1-5-15-16,0-1 3 0,-1-3-3 16,-1-6 0-16,1-1-4 0,-2-7-4 0,-5 0-9 15,0 0-2-15,6 0-13 0,12-20-23 16,-8 3-13-16,-2-2-17 0,0 0-5 0,2-1-9 15,0-1 1-15,-2 2-3 0,0 1 5 16,0 1 0-16,-1 4 9 0,-3 2-8 0,1 4-2 16,-1 2 2-16,0 1 7 0,1 3-17 0,0 0 25 15,-5 1 7-15,0 0-1 0,29 15 27 16,-14-4 8-16,0 4-7 0,-1 1 9 0,4 0 1 16,-4 2-3-16,3 3-3 0,0-3-7 0,-3-1-4 15,-1-1 8-15,0-1-11 0,-2-2 6 0,1-2-10 16,1-2-1-16,1-4-30 0,-4-3-26 15,2-1-42-15,-12-1 10 0,18 0-107 0,21-16-29 16,-18 5-35-16,-1-2-26 0,0-3-9 0,2 2 26 16,-2-3-89-16,-4-1-22 0,-4 1 10 15,2 0 29-15,-3 3 52 0,-1 0 109 0,-3 1 13 16,-1 1 166-16,-3 1 9 0,-2 2 28 0,-1 1 28 16,0 8-8-16,0-8 9 0,-13-10 0 15,5 12 24-15,2 0 18 0,-7 0-19 0,4 1 27 16,-1 4-8-16,10 1-1 0,-9 0 8 15,-15 9-23-15,8 1-10 0,0 2 18 0,1 5 12 16,0-1 20-16,2 1-3 0,0 0-8 16,3 4-10-16,1-1-10 0,1 2 6 0,4 0-12 15,1-5-9-15,3-9-9 0,0 3-17 0,0-1-4 16,0-2 3-16,0-1-8 0,0-7-7 0,15 12-6 16,-8-12-6-16,0 0-21 0,11-5-15 15,0-3-21-15,-1-3-14 0,0 0-30 0,0-4-11 16,-1-1 8-16,-3-1-33 0,1-5 19 15,0 5 6-15,-3 0-13 0,-2 3 43 0,-2 1-14 16,2 3 6-16,-6 1 7 0,0 2 3 0,0 2 21 16,-2 3 0-16,-1 1-26 0,0 1 0 15,0 0 4-15,0 0 52 0,2 11 3 16,-2-4 7-16,0 0 3 0,2 13 12 16,1-4-1-16,1 2-7 0,3-3 18 0,-4-1-20 15,4 2 12-15,-2-6-4 0,2-2 3 0,-1-3-11 16,0-1 7-16,0-2-11 0,3-2 7 0,-3 0-16 15,-6 0 11-15,12 0-7 0,17-16-18 16,-14 6-13-16,0-2-35 0,0 0 15 0,0-5-9 16,1 2 4-16,-4 1 4 0,-2 2 0 0,0 1 5 15,-1 2-5-15,-3 1-5 0,0 4 9 16,-2 2 6-16,0 1-12 0,-4 1 2 0,0 0 7 16,17 15 1-16,-13-5 2 0,5 4 37 15,-5 1-17-15,-1-1 23 0,1 2-16 0,0 2 26 16,-1-3-3-16,1-3 7 0,-2-2-7 0,0-2 1 15,-2-4 10-15,0 3-9 0,3-2 3 16,-3-2 1-16,0 1 19 0,1-1 10 0,-1-2-4 16,0-1-14-16,-1 0 6 0,1-2-18 15,-3-2 10-15,3 1-9 0,0-4-4 0,0 2-16 16,0-2 12-16,5-7-8 0,-5 14 0 0,8-22-2 16,-1 10-12-16,2 3-2 0,6-1-8 15,-3 4 13-15,0 1-13 0,3 1-1 0,-1 4 8 16,-2-3-4-16,-12 3 4 0,13 0-9 0,16 12 6 15,-14-4-3-15,-4 1 1 0,-2 3-1 16,-4-4 3-16,1 6-2 0,-3-4 9 0,-2-2-6 16,-1 3-4-16,0-4-22 0,0-7-33 0,0 6-31 15,0-6 10-15,0 9-119 0,0-4-32 16,0-5-54-16,0 7 27 0,0-7-200 0,0 0-49 16,0 0 25-16,7 10 39 0,12-14 20 15,-4-2 27-15,4-1 24 0,1-3 37 0,0-1 9 16,1-1 12-16</inkml:trace>
  <inkml:trace contextRef="#ctx0" brushRef="#br0" timeOffset="43915.83">24852 1976 486 0,'14'-13'335'0,"-6"1"-31"0,2-2 4 16,-3 2-22-16,-3 2-36 0,-2 1 31 16,0 1-9-16,-2 8-24 0,0 0-38 0,0-5-32 15,-11-4-9-15,6 9 5 0,-2 3-1 0,-7 6-15 16,-1 0-29-16,-1 3-5 0,0 3-14 0,3 4-10 16,3-3-12-16,0 0-3 0,3 0-3 15,0-3-15-15,2 0 4 0,3-2-13 16,1-2-1-16,0-3-16 0,1-6 19 0,0 0-7 15,0 0-12-15,11 13 0 0,-6-12-22 0,0-1-5 16,2-2-9-16,8-2-12 0,2-3 4 16,-1-2-9-16,2-3-22 0,1-2-3 0,1 2-3 15,1 1 8-15,-3 2-4 0,-1 0 3 0,-2 4 2 16,-4 1 20-16,-11 4 3 0,9 0-28 16,-1 0-2-16,8 18 13 0,-10-3-19 0,-3 4 5 15,0 3 46-15,0 4-2 0,0 1 0 0,3 2 31 16,-2 0-7-16,4 3 12 0,0-1 18 15,4 3 2-15,-1 0 5 0,-2-1-17 0,1-3 9 16,-4-4-12-16,0-1 6 0,-3-3-5 0,-3-15 1 16,0 2-4-16,-15 5-7 0,-4-11-5 0,8-3 7 15,-29-11-12-15,14 3-3 0,1-4 2 16,0 0 1-16,3 0-12 0,0-2 12 0,3 1-13 16,-1-2 1-16,3 2-2 0,2-2 3 0,2 0-11 15,4-1-9-15,3 3 8 0,3-1-7 16,3 6 3-16,0-1-7 0,18-16-2 0,-4 8-11 15,7 1 12-15,1 1-24 0,5-1 9 0,3 1-14 16,2 0 6-16,2 1 2 0,2-2-11 16,1 0-2-16,0 1 5 0,1-2-12 0,-1 0-11 15,-2 1 20-15,0-1 2 0,-2 0-19 16,-3 2 32-16,-3 1 9 0,-2 1-8 0,-5-3-23 16,-1 3 10-16,-5 1 25 0,-2 1 5 0,-5 3-8 15,-5 3-8-15,-2 5 15 0,0 0-4 0,0 0 15 16,-12-7-11-16,7 8-10 0,-1 3 38 15,-5 7 12-15,-2 5 12 0,2 1-5 0,2 2 11 16,1 2-13-16,3-3 19 0,0 2-8 0,4 0-3 16,1-10 4-16,0 2-3 0,11 22-5 15,0-19-2-15,4-1-10 0,-3-4 6 0,6-3-26 16,2 0-16-16,4-5-65 0,0 0 7 0,-10-2-130 16,8 0-64-16,29-11 25 0,-22 2-319 15,0 1 48-15,2-1 50 0,2-1 10 0,-2-4 39 16,2 1 46-16,3-2 2 0,-3-1 35 0,2-1 18 15,-2 0 9-15</inkml:trace>
  <inkml:trace contextRef="#ctx0" brushRef="#br0" timeOffset="44168">26476 1607 825 0,'12'-9'471'0,"-3"5"-83"0,-2 1-55 16,0 5-4-16,0 1-11 0,3 10-11 15,0 5-19-15,-3 3-11 0,2 4-24 0,-2 4-16 16,0 0-13-16,-1 5-13 0,0 1-37 16,-1 0-3-16,-2-1-20 0,0-2-26 0,-1-1 1 15,0 3-17-15,0-5-34 0,0-5-44 16,-1-2-47-16,-1-7-40 0,0-2 5 0,0-13-125 16,0 0-75-16,0 7 23 0,0-7-277 15,-9 6-32-15,4-8 49 0,1-2 49 0,-4-6 32 16,-4-5 27-16,-2 0 49 0,-1-1 9 0,0 1 21 15,-1-5 12-15,3 3 0 0</inkml:trace>
  <inkml:trace contextRef="#ctx0" brushRef="#br0" timeOffset="44879.39">26362 1849 570 0,'-3'-2'447'0,"2"0"-77"16,-1 0 6-16,1 1-1 0,0-1-20 0,1 0-44 15,-1 2-36-15,2-1-40 0,1-1-12 16,3 0-17-16,3 0-43 0,13 1-5 0,3-3-17 15,6 4-8-15,4-3-23 0,-4 1-6 16,2-3-21-16,3 1-47 0,1 0-53 0,0-2 2 16,-2 1-43-16,1-1 11 0,-1-3-25 0,-6 3-14 15,-3-4-5-15,2 1 11 0,-3-2 2 0,-8 2 16 16,-3-2-5-16,-2-2-11 0,-8 3 25 16,-1 0 1-16,-2 10 6 0,0-8 1 0,-15-9-1 15,4 12 4-15,-2-4 9 0,-4 2 16 0,4-2-10 16,-5 3 10-16,4 4-2 0,14 2 7 15,-12 0 9-15,1 0 19 0,2 0 17 0,-17 11-1 16,10-3 11-16,2 2 1 0,0 2-3 0,2 2-3 16,2 4-6-16,-3 3-1 0,6 0 71 15,0 2-7-15,3 3 19 0,1 1-30 0,3-13 20 16,0 7-6-16,0 4-4 0,0 0-1 16,0 1-13-16,15 27 4 0,-8-31-26 0,3 0 10 15,-4-5 0-15,2 0-17 0,-2-5 3 0,-1-2-4 16,0-3-10-16,-2-2 9 0,-1 2-14 0,0-5 3 15,2-1-12-15,0-1-3 0,-4 0 5 16,0 0-18-16,21-12 3 0,-10 1-18 0,2 0-7 16,-1-2 1-16,4-1-21 0,-3 2-4 0,0 2 16 15,-1 0-9-15,-3 1 1 0,-2 1 0 16,1 3 0-16,-4 2-4 0,0 2 22 0,-4 1-5 16,0 0 6-16,0 0-1 0,8 0-10 15,10 19 22-15,-9-12-3 0,1 3 14 0,1 2 8 16,2-2-2-16,1-2 2 0,0 1 5 0,1-3 3 15,0 0 4-15,3-1-2 0,-3-1-10 0,5 0-6 16,-2-3-4-16,-2-1 3 0,-10 0 6 0,4 0-2 16,17-9 5-16,-13 0-6 0,-1 1-18 15,0-6-21-15,0-1 7 0,-2 2-9 16,-5-1 4-16,1 2-5 0,-3 2 13 16,-1 1-16-16,-2 3 10 0,-1 6-6 0,0 0-9 15,0 0 14-15,0 0 14 0,-11-9-6 0,7 13 10 16,-10 7 24-16,5 1-14 0,0 2 2 0,0 1-4 15,2-1-2-15,3-2 3 0,0 1-6 16,3-1 8-16,1-12-30 0,13 19-26 0,4-11 5 16,3-2-175-16,3-1-71 0,8-5 27 0,1 3-281 15,3-3 41-15,3 0 34 0,-18 0 39 16,14 0 16-16,46-12 56 0,-29 6 26 16,-3-2 18-16,-1-1 17 0,1-1 5 0</inkml:trace>
  <inkml:trace contextRef="#ctx0" brushRef="#br0" timeOffset="45552.73">28419 1734 549 0,'25'-10'322'0,"-2"-1"-52"0,1-2-16 0,-2 0 4 16,-1-1-12-16,2 0 16 0,-5 1-38 0,2 0-27 16,-4 2-6-16,-2 2-17 0,-11 1-29 15,-3 2-48-15,0 6-1 0,-12-3-19 0,2 5 6 16,-8 1-1-16,7-3-14 0,-22 12 2 15,13 0-14-15,-2 0 3 0,2 0-23 0,2 0 31 16,0 0-44-16,1 3 30 0,4-2-24 0,5 0 2 16,3-3-21-16,1 0 23 0,2-2-16 15,2-8 11-15,0 6-10 0,0 1-3 0,19 11 21 16,-2-7-3-16,-1 1-3 0,4 1-3 16,1-4-4-16,0 3 0 0,1-2-10 0,2 5-37 15,-4-4 25-15,2 4 4 0,0-3 3 16,0 3-12-16,-10 0-21 0,-1 0 9 0,-1-1 19 15,-5 0-2-15,-3-2 8 0,-2-12-12 0,0 10-1 16,-17 14 1-16,4-14 1 0,-4 0 1 0,-2 0-1 16,-2-4 40-16,-3 1-6 0,-3-2 12 0,2-2-12 15,-1-1-20-15,-1 0 21 0,1-2-16 16,12 0-11-16,-4 0 4 0,-3 0 4 0,-17-10 4 16,19 4-7-16,5-2 4 0,3-4-15 15,6 3 5-15,3 1-1 0,2 8-34 0,0-11-8 16,14-13 2-16,-1 9 10 0,4 1-3 0,1 2-4 15,3 1 2-15,0 2 15 0,1 4 1 0,3 1-1 16,-3 3 15-16,-12 1-28 0,8 0 24 16,19 13 16-16,-18-4-10 0,-3 0 1 0,2 2-1 15,-1 2 0-15,-2 0 43 0,0 1-2 0,-1-2-6 16,0 0-26-16,1 2 1 0,-2-3-2 16,2-2 6-16,1 0-1 0,1-2-37 0,-3 1-63 15,-4-7-43-15,0-1-47 0,2 0 17 0,-12 0-214 16,14 0-111-16,11-11 34 0,-9 4 32 15,-1-2 29-15,-7 2 22 0,3-1 42 0,0-3-3 16,-3 1 12-16</inkml:trace>
  <inkml:trace contextRef="#ctx0" brushRef="#br0" timeOffset="45711.65">28928 1733 520 0,'-1'-19'346'0,"-2"2"-24"15,3 8-34-15,-11-10-36 0,3 6-37 16,-1 3-20-16,5 3-11 0,-3 3-29 0,-2 3 2 15,9 1-51-15,-8 0-29 0,0 0-70 0,-15 13-60 16,7-4-62-16,5 0 11 0,1-1-227 0,-1 4-59 16,6-4 28-16,2 1 45 0,3-1-14 15,0-8 20-15</inkml:trace>
  <inkml:trace contextRef="#ctx0" brushRef="#br0" timeOffset="46530.46">29147 1901 1005 0,'3'-3'388'16,"-2"1"-53"-16,-1-1 10 0,-3 1-40 0,0-2-32 15,-1 1-42-15,-3 3-28 0,-12 0-9 16,9 0-12-16,-22 9-41 0,11 1 3 0,1 2-21 16,3 0-14-16,-1 0-6 0,5 3-4 15,1-1 0-15,3 3-27 0,1-4-1 0,3 0-7 16,2-3 7-16,3 0-19 0,0-10 6 0,0 0-23 15,0 8-6-15,21 8 9 0,-8-13-9 16,-1-1-15-16,-12-2-15 0,15 0-27 0,2 0 11 16,18-14-5-16,-13 8 1 0,-3-3-35 0,0 0 19 15,-3-2-7-15,2-1-12 0,0-2 41 16,-2 3-23-16,-5 0 28 0,4-1-27 0,-3 3-5 16,-5 3 8-16,-1 2 8 0,0 2-6 15,0 2 19-15,-6 0-10 0,0 0 6 0,0 0 1 16,22 22 3-16,-11-4 23 0,-3 2 11 0,2 4-3 15,1 1 7-15,-4 0 39 0,2 3 14 16,-2 1-2-16,2 5 6 0,3-1 3 0,-6 4-15 16,2-1 6-16,-2 1-22 0,-1-3 1 0,-1-1 11 15,-4 0-2-15,0-18-2 0,0 5-2 16,0 0-8-16,-16 17 1 0,5-24-6 0,0-3-2 16,0-6 13-16,1-4 1 0,10 0-4 15,-11 0-15-15,-16-16 14 0,13 4-15 0,3-3 4 16,-2-4-5-16,2 2 1 0,5-5-14 0,1 0-5 15,2-4-13-15,3 13-19 0,0-8-3 0,11-28-4 16,-2 25-20-16,2 0 0 0,1 0-3 16,3-2-15-16,0 2 5 0,4-1-2 0,0 1 2 15,1 4 15-15,0-1 4 0,-3 3-1 0,1-1 10 16,-3 0 4-16,0 4-10 0,-4 1 12 16,0 6 1-16,-2 1-12 0,-4 3 4 0,1 1 6 15,-3 1 1-15,-3 2 2 0,0 0 3 0,0 0-4 16,9 0 2-16,0 12-10 0,-5-7 20 15,-1-1-7-15,-2 1 0 0,9 7 1 0,-8-3-6 16,4-3 15-16,-1 1 5 0,-1-2 4 0,-1-2-3 16,-1 1 14-16,0-2-1 0,3 1-1 0,-4-1 0 15,1-2 4-15,2 1 6 0,0-1 4 16,-4 0-7-16,0 0-15 0,23-10 0 0,-10 2 9 16,3-1 0-16,-3 0 0 0,-2 0-13 15,5 0-5-15,-2 2 16 0,4 2-18 0,-9 0 4 16,0 1-3-16,-1 3-4 0,-1 1 5 0,-7 0-9 15,6 0 12-15,15 11 13 0,-8-2 1 0,0 3 3 16,-1 2-7-16,-2-1 5 0,-2-1-17 0,2 2 22 16,-2-4-9-16,-1 0-7 0,-2-3-2 15,-3-1-2-15,1-3-21 0,-1 0-34 0,1-1-19 16,0 0 7-16,-3-2-159 0,0 0-70 0,0 0 27 16,2-14 28-16,0 9-315 0,5-9 41 15,0-3 35-15,0-5 35 0,0 5 73 0,6-3 35 16,1 0-7-16,1 0 56 0,1 4-30 0</inkml:trace>
  <inkml:trace contextRef="#ctx0" brushRef="#br0" timeOffset="47231.84">30450 1731 403 0,'0'-1'396'16,"0"-2"-41"-16,-1 1 9 0,0-1-70 0,-3 0-37 15,2-2-31-15,-5-6-27 0,0 1 38 16,3 2-19-16,1 0-33 0,1 4-8 0,0-4-6 16,-1-1-4-16,3 3-41 0,0-2 10 15,0 8-31-15,0-12 3 0,12-17-17 0,-1 13-12 16,0 3-3-16,-2 0-18 0,5 4-19 16,-3 1 16-16,-2 4-22 0,0 1 9 0,0 3-11 15,-9 0 2-15,9 0-17 0,15 17-2 0,-17-2 18 16,5 2-6-16,-4 7 11 0,-1 1-7 15,-3 6 26-15,-1 7 0 0,2 4 0 0,-3 3-1 16,-2 4 0-16,2 2-4 0,-2-27-4 0,0 14-17 16,0 6 9-16,0 0-7 0,0 0-1 0,0-1 2 15,0-2-4-15,0-5 2 0,0 0 2 16,0-5 11-16,0-5 7 0,0-5 18 0,0-4-8 16,0-5 7-16,0-5-21 0,-4 0-10 15,-1-8-3-15,0-3 13 0,-5-5-5 0,1-6-1 16,-3-5-16-16,5-1 12 0,-1-2-23 0,1-2 18 15,-1-2-10-15,4-1-16 0,4-2 16 0,0 16-18 16,0-8 5-16,0 0-8 0,14-26 11 16,-7 25 2-16,1 0-13 0,-1 2 6 0,5 3-9 15,-3 2-10-15,4 3 11 0,1 0 6 16,-4 2-15-16,5 1-7 0,0 3 7 0,5 2 12 16,-1 2-12-16,-4-1 11 0,-8 4-18 0,4 0 12 15,17 14-10-15,-13-6 8 0,-4 6 3 16,3 1 5-16,-2 3-16 0,-2 0 15 15,-1 1-9-15,0 2 2 0,2-3 9 0,-2-3-2 16,0 0-4-16,0-2 12 0,1-2-9 16,-2-3 24-16,5-1-5 0,3-1 5 0,0-4-14 15,0-2 8-15,-7 0 5 0,6 0-17 0,17-17 13 16,-12 11-10-16,-4-6-5 0,0-3 11 0,-1-3 0 16,-4 1 3-16,-3 1-22 0,-2-1 8 15,-6 9-4-15,0-4 6 0,-18-14-11 0,0 14-10 16,-2-1-8-16,-5 3-30 0,0 4-27 15,-1 1-38-15,3 5 11 0,2 0-92 0,15 0-42 16,-8 0-27-16,1 0-42 0,2 0 28 16,2 0-150-16,9 0-81 0,-7 10 40 0,11-7 34 15,8 3 32-15,3-1 28 0,4-1 43 0,0-1-7 16,4 0 18-16,-2 0 12 0</inkml:trace>
  <inkml:trace contextRef="#ctx0" brushRef="#br0" timeOffset="47528.13">31166 1867 804 0,'6'-3'334'0,"-2"3"-22"0,1 0-28 16,-1 0-36-16,1 0-26 0,0 3-28 16,1 0 28-16,5 7-5 0,-1 0-27 0,-1 3-12 0,1 1 3 15,2 1-7-15,-5 4 0 0,1 1-11 16,-5-2-9-16,1 1-1 0,-2-1-12 0,0-1-2 16,0-4-7-16,-2-4-15 0,0-9-6 15,0 7 1-15,0-1-4 0,0-6-5 0,0 8-4 16,0-8 27-16,0 0 1 0,0 0-27 0,0 0 6 15,-12 10-12-15,11-12-9 0,-3 0-21 16,2-3 14-16,2 0-14 0,-2-1-3 0,2-2-48 16,4-11-12-16,-4 9-37 0,15-23-36 0,-3 12-37 15,1 1-32-15,3 1 12 0,0 3-124 16,-4 0-31-16,5 7 25 0,-3-2-213 0,-3 6 47 16,-3 4 34-16,-7-1-83 0,-1 3 21 0,-3 0 39 15,-1 0 44-15,-3 1 36 0,-11 3 30 0,-4 0-8 16,0 0 32-16,-7 1-45 0</inkml:trace>
  <inkml:trace contextRef="#ctx0" brushRef="#br0" timeOffset="48628.86">9623 2863 502 0,'14'-45'338'0,"-19"28"-47"0,5 11-38 16,0-3 2-16,0 2-9 0,0 0-22 15,-4-3-39-15,4 7-36 0,-1-1-17 0,1 5-17 16,0 3 36-16,0 0 3 0,0 16-17 0,-3 2-5 16,2 7-8-16,-1-2-14 0,1 1-11 15,-1 1-10-15,0 0-8 0,0 0-9 0,0-1-7 16,-3-2 20-16,2-1-9 0,-3 0-9 15,1-1 2-15,-2-4 6 0,1-1-22 0,-2-4-32 16,1 0 9-16,1-1 28 0,0-5-28 0,-1-1 19 16,1-3-22-16,1-1 11 0,1-4 3 0,0 2 9 15,1-1-14-15,-1-1 7 0,4 0-23 16,0 0 19-16,0 0-13 0,0 0 0 0,0 0 4 16,-7-12-17-16,9 9-22 0,3 1 19 0,-1-2 12 15,12-4-28-15,3 1 17 0,1 0 5 16,2 1 1-16,2-3-12 0,1 4 9 0,2 0-12 15,0 0 16-15,-1-1-15 0,0 2 6 16,0 0-2-16,-3-1-19 0,-2 2-14 0,-1 2 3 16,-2-2-83-16,-2 1-29 0,-6 0-24 15,-6 1-42-15,3-3-53 0,-3 1 23 0,-4 0-222 16,1 0-12-16,0-1 17 0,-1 4 29 0,0 0 50 16,0 0 13-16,0-7 26 0,-19-10 14 15,11 9 5-15</inkml:trace>
  <inkml:trace contextRef="#ctx0" brushRef="#br0" timeOffset="48868.5">9812 2986 575 0,'-2'-2'395'0,"1"0"-45"15,1 0-38-15,0 2-42 0,0 0-14 16,-1 3-32-16,2-1 86 0,0 2-35 0,0 3-6 16,3 11-8-16,0 6-18 0,1-1-8 0,0 3-24 15,0 4-15-15,0-3-32 0,0 3 3 16,-1 1-25-16,3-4-11 0,0 1-12 15,-5-1-8-15,1-2-30 0,-1-7-36 0,0 1-23 16,0-5-53-16,-2-5-40 0,1 0 7 0,-1-3-118 16,0-6-76-16,0 0 24 0,0 0-289 15,0 0 12-15,11 5 56 0,-6-8 23 16,10-6 26-16,5 0 23 0,3-2 11 0,4 1 52 16,5-2 28-16,1 2 15 0</inkml:trace>
  <inkml:trace contextRef="#ctx0" brushRef="#br0" timeOffset="49641.55">11258 3147 956 0,'-2'-17'320'0,"-1"0"-29"16,3 7-6-16,-14-17-2 0,7 10-34 0,-2 0 1 15,-1 3-48-15,1 2-14 0,-2 2-25 0,-2 5-19 16,1 0-14-16,12 5-14 0,-15 0-42 0,-18 13 0 16,13-1-1-16,2 4-8 0,3 2-7 15,-1 4-4-15,2-1 10 0,0 4 19 16,4-1 0-16,-1 2-13 0,4 1-18 0,3-6 9 16,2-1 0-16,-1-2-2 0,3-11-21 15,11 13 9-15,-3-12-11 0,2-5-18 0,-2-1 19 16,2-4 0-16,-1 2-18 0,16-12-18 0,-7 1-24 15,-2-1 2-15,2-4-53 0,-1 0-5 0,-1-3-29 16,0 0 16-16,-3-2 21 0,0 2 1 0,-1-2 4 16,-1 3-3-16,-2 4 23 0,-1 2 3 15,-3 3 24-15,0 2 1 0,-1 3-8 16,-1-1 13-16,-1 4 9 0,-2 1-5 0,0 0 8 16,0 9 25-16,0-3 3 0,1 0 9 0,-2 1-3 15,1 13 19-15,0-12-5 0,0 2-5 16,0 4 21-16,0-2-18 0,16 15 14 0,-10-19 0 15,1 0-12-15,5 1-2 0,-1-1 13 0,0-7-37 16,-11-1 8-16,10 0-8 0,1 0 16 0,17-12-28 16,-9 3 1-16,-2 1-18 0,-3-3 2 15,1-4-1-15,-1 2 1 0,-1 0-26 0,0 2-25 16,-3 2 12-16,3 1 11 0,-8 3 4 16,0 0 13-16,-2 4-6 0,1 1-12 0,-4 0 23 15,0 0 14-15,7 11-5 0,-2 4-2 0,-2 3 50 16,2-1 3-16,-2 1-10 0,0 2 11 0,-1-1 16 15,4 0 4-15,-1-2-11 0,3-2 0 0,-5-3-11 16,-2-2 4-16,2-3-10 0,-2 0-2 16,0-2 26-16,1 0-6 0,-1-5 15 0,1 1-9 15,-2-1-9-15,0 0-9 0,0 0 1 16,14-18-11-16,-9 6 3 0,3 1-18 0,-1-2 8 16,1-1-7-16,0 2-13 0,-2 2 6 0,1 4-1 15,-1 1-4-15,1-1-5 0,-1 3 3 16,0 1-6-16,1 1-6 0,1 0 6 15,-8 1 3-15,13 0-7 0,-1 0 7 0,20 15-8 16,-16-7 11-16,-2 3-8 0,0-3 11 0,-3 0-6 16,-1-3-35-16,-3 0-24 0,-1-1 3 0,-1 2-117 15,-1-5-41-15,-2 1-43 0,1 1-27 0,1-2 26 16,-1 0-215-16,0 0-16 0,1-1 22 16,2 0 20-16,1 2 41 0,3-2 45 15,4 0 44-15,22-10 21 0,-14 2 15 0,-1 0-36 16</inkml:trace>
  <inkml:trace contextRef="#ctx0" brushRef="#br0" timeOffset="50092.75">12095 3153 832 0,'6'-11'301'16,"-1"3"-17"-16,-2-1-31 0,0 2 24 0,-2 2-35 15,-2 0 2-15,1 5-29 0,0 0-5 0,0 0-24 16,-11-13-19-16,4 12-16 0,-11 5-15 16,10-4 7-16,-20 14-14 0,9-5-22 0,2 5-9 15,1 2 4-15,2 0-35 0,3 1 17 0,2 4-29 16,5 1 20-16,1-3 7 0,3-3-29 15,0-8 4-15,0 2-16 0,16 15 11 0,-6-14-16 16,1-6 8-16,0-3-11 0,-1 0-16 16,-10-2-28-16,14 0 0 0,18-13 2 0,-14 2-72 15,-2-2 3-15,0 0-35 0,-4-4-3 0,1-3-10 16,-3-1 3-16,1-2-12 0,-3-2-19 16,0-2 1-16,-3-2-21 0,0 0 19 15,-2 0 8-15,0-1 12 0,-3 15 13 0,0-7 4 16,0-6 11-16,0-1 10 0,-10-23 32 0,3 27 34 15,-1 1 28-15,3 6 42 0,-1 0 12 0,2 3 38 16,0 3 7-16,2 4-11 0,0 1-2 0,1 3-22 16,-1 0 18-16,0 3-11 0,2 1 29 0,0 0-11 15,-4 23 54-15,4-4-4 0,-1 5-9 16,1-10 20-16,0 8-6 0,0 4 19 0,14 32-2 16,-7-27-19-16,-1 1-16 0,1 1-3 0,3-1-15 15,-1-1-16-15,0-1 1 0,0-1-11 16,0-3-19-16,-1-1-26 0,3-1-46 0,-1-2-1 15,-1-3-153-15,0-7-58 0,5-1-56 16,0-1 29-16,4-4-266 0,4-5 35 0,-12-1 29 16,9 0 32-16,24-11 29 0,-15 4 54 0,-2-4-3 15,3-4 12-15,1 2 56 0,3-5 5 16</inkml:trace>
  <inkml:trace contextRef="#ctx0" brushRef="#br0" timeOffset="50311.83">13123 2890 620 0,'10'2'417'0,"-3"2"-69"0,2 7 65 16,-2 5-14-16,0 6-25 0,-3 4-30 0,-1 7-3 15,-2-3-25-15,0 3-46 0,-1-16-9 0,0 4-49 16,0 5-1-16,0 2-35 0,0 1-6 0,0 0-48 16,0-2-46-16,-10 21-58 0,10-28-56 15,0-11 4-15,9 8-150 0,-1-13-54 0,2-2 24 16,3-3-238-16,-2 1-30 0,5 0 16 15,22-18 25-15,-15 7 51 0,-5-2 25 0,2-3 23 16,1 2 11-16,3-2 30 0,0 3 38 0</inkml:trace>
  <inkml:trace contextRef="#ctx0" brushRef="#br0" timeOffset="50778.78">13690 3084 885 0,'0'-7'411'0,"2"0"-56"0,-2 1-46 0,-2 1 5 15,1-2-14-15,-3-10-12 0,-3 6-41 0,0 1-41 16,3 5-12-16,-5-1-23 0,1 3-15 16,0 0-10-16,-2 3-29 0,2 0-3 0,-5 0-8 15,-16 16-35-15,13-4 11 0,2 1-2 16,1 1-16-16,1 1-6 0,3-1-8 0,3 3 12 16,0 1-13-16,6-4-16 0,0-9 3 0,0 4-2 15,0 2 4-15,12 10 6 0,-1-8-19 0,2-2 3 16,3-2-8-16,3-1 5 0,2-1-12 15,-1 0 2-15,-1 1 2 0,2-1-5 0,-1 2 3 16,-4-1 3-16,1-2-6 0,-3 2-3 16,-1 3 0-16,-5-4 11 0,-3 0-2 0,-2 0 15 15,-3 0-9-15,0-7 23 0,0 0 18 0,-11 25-4 16,0-13 5-16,-4 2-21 0,-3-4 13 16,-4 0-10-16,1-3 3 0,-1 0-7 0,0 1 32 15,3-4-8-15,0-1 26 0,0-1-12 0,11-2-2 16,-2 0 15-16,-13-15-37 0,12 6-7 15,3-4-4-15,5 2 6 0,3 1-31 0,13-19-23 16,-1 10-18-16,4 1-26 0,3 4-6 0,1-3-7 16,6 0-26-16,0 0-19 0,4 0-31 15,1 4 14-15,-2-1-66 0,0 2-12 16,-4 1-59-16,-2 1-23 0,-3 0 23 0,-3 4-195 16,-1-2-76-16,-7 5 39 0,-1 0 37 0,-6 0 38 15,-2 1 26-15,0 2 13 0,0 0 23 0,-12-7 23 16,-6 5 67-16,-1 0-45 0</inkml:trace>
  <inkml:trace contextRef="#ctx0" brushRef="#br0" timeOffset="54712.7">2609 5458 455 0,'-35'41'319'0,"22"-20"-71"0,1-1-20 16,8-3-7-16,4-3 6 0,0-14-18 0,0 10 9 16,11 7-31-16,-6-15-25 0,2 1 0 15,1-4-34-15,13-6-26 0,3 0 9 0,-4-2-27 16,5-1-1-16,-3-3 0 0,-1-3-24 0,1-2 17 15,0-1-48-15,-2-2-2 0,2-2-12 0,-2-2-11 16,-4 0-1-16,-1-1-10 0,-3 1-11 16,-3 1-9-16,0-3 20 0,-3 6-11 0,-5-1 8 15,-1 7-8-15,0 15 3 0,0-9 7 0,-11-6-16 16,5 11 20-16,0 2 5 0,1 1-2 16,0 1-22-16,0 2 10 0,2 0 1 0,0 1 16 15,0 2-6-15,2 2-3 0,2 1 4 16,4 6 8-16,2 5-4 0,-2 0 4 0,3 1-13 15,1-1 6-15,-2-1 28 0,2 1-11 0,-3 0-6 16,-2-2 7-16,4 0 7 0,-3-2-1 0,-2-3 6 16,0-1 1-16,-1 4-9 0,-2-15 21 15,0 10-13-15,0-3 1 0,-13 8 12 0,9-10-28 16,-2 0 16-16,3-1-4 0,-2-1 6 0,0 1-27 16,-6 4 26-16,0-3-22 0,3-5 14 15,1 0-8-15,7 0 6 0,0 0-20 0,-9 0-2 16,-2-9 15-16,10 3-14 0,0-1-2 0,1-2-12 15,0-1-3-15,12-22 25 0,-4 13-11 0,1 2 1 16,1 0-5-16,4 0 8 0,-1 2-4 16,2 3-1-16,-1 3-13 0,1 1 5 0,-4 3 12 15,-11 5 6-15,8 0-7 0,-1 0 4 16,12 18 29-16,-12-4-26 0,-2 0 9 0,2 3-6 16,0-1 7-16,-3 2-5 0,0-1 0 15,-1-2 8-15,0-1-1 0,3 0-7 0,-2-4 23 16,-1-2-16-16,0-1 27 0,1-2-28 0,-1 0 18 15,1-3 9-15,0 0-4 0,1-1-12 16,0-1-1-16,-2 0 27 0,-3 0-20 0,0 0-8 16,19-16-1-16,-7 3-3 0,-3-1-2 0,-1-1-3 15,1-4-3-15,-1 1-1 0,-2 4-35 0,-2-3 31 16,0 0-14-16,-4 11-4 0,0-3 16 16,0 2-17-16,0 0 5 0,-11-4-17 0,3 10 21 15,0 2-8-15,-11 5 5 0,1 0-34 0,-2 3 6 16,-2 0-17-16,1 4-22 0,5 0-22 15,3-3-43-15,1 1-27 0,5 1-36 0,5-5 19 16,-2 0-227-16,4-7-16 0,0 0 28 0,16 8 36 16,3-8 23-16,-9 0 17 0,8 0 4 15,4 0 27-15</inkml:trace>
  <inkml:trace contextRef="#ctx0" brushRef="#br0" timeOffset="55868.3">4578 5669 310 0,'16'0'315'0,"-16"0"-58"16,31-25-19-16,-28 17-37 0,2 1 1 0,-3 0-5 15,1 0-24-15,-1-8-25 0,-1 1 14 0,0 2-21 16,-1 12-2-16,0-15-23 0,0 1 4 15,-15-17-8-15,9 18 10 0,-1 6-23 0,-2 2-28 16,-1 1-1-16,-5 0 15 0,6 4-29 16,-7 0-10-16,-21 15-9 0,14-3 31 0,3 1-20 15,-1-2 22-15,2 6-29 0,3 3-8 0,2-1-3 16,2 0-4-16,1-1 22 0,5-1-20 0,3 1 10 16,3-5 4-16,0-13-5 0,10 22-26 15,0-16 7-15,-1-1 19 0,1-4-6 0,2-1-2 16,-1 0-25-16,5 0 21 0,19-12-20 15,-15 5 12-15,2-3-29 0,-4 3 8 0,-4-6-9 16,3 1-5-16,-1-5-8 0,-2 5 6 0,-3 0-7 16,-2-2-2-16,-1-1 3 0,-1 0 23 15,-1-1-16-15,-3 5 13 0,-1 2 3 0,1 2-1 16,-1 2 8-16,-1 3-18 0,1-2 11 0,-1 3 24 16,-1 1-11-16,0 0-1 0,0 0 54 15,2 15-4-15,4 1-8 0,-5 3-4 0,2 1 21 16,1 3-3-16,1 0-12 0,4-1-12 0,-1-3 12 15,3-4-13-15,3-1-12 0,3-2 5 16,-1-4-4-16,0-2-29 0,3-3 0 0,5 0-104 16,-13-3-43-16,23-11-44 0,-10 4-43 0,1-4 21 15,-5-1-229-15,3 0-4 0,-3 0 48 0,1-3-9 16,0 0 60-16,-1 0 15 0,-1 0 35 16,1 2-18-16,-3-2 32 0</inkml:trace>
  <inkml:trace contextRef="#ctx0" brushRef="#br0" timeOffset="56318.5">5170 5477 577 0,'0'-5'343'0,"-2"0"-29"16,-2 1-25-16,-8-2 10 0,-3 2-30 16,-2-1-18-16,8 5-31 0,-3 0-5 0,-5 0-8 15,-21 14-10-15,17-9-8 0,3 7-44 16,-3 1 20-16,5 1-38 0,2 3 4 0,3 2-6 16,2 1-13-16,3 2-16 0,4-3-11 15,2-9-7-15,0 4-8 0,12 18 2 0,-2-20-8 16,-1 3-12-16,1-9 2 0,2 3-7 15,-1-7-17-15,-11-2-31 0,14 0-1 0,15-16-55 16,-14 6-33-16,2-4-16 0,-1-3-7 16,-3-2-3-16,0-5-15 0,-1 2-11 0,-3 0 11 15,0-4-1-15,-2 2-2 0,1-3-15 16,-3-2 36-16,-3 0 17 0,2 0-2 0,0 0 20 16,-1-1 14-16,0-1 26 0,-3 17 27 15,0-6 25-15,0-1 24 0,0 1 29 0,0 3 42 16,0 3-25-16,0 4-4 0,0 2 1 0,0 8-8 15,0-7-8-15,-10 1 47 0,8 8 12 0,0 3-15 16,-2 10 1-16,1 6 18 0,1 1-3 16,1 6 13-16,0 2-1 0,1-14-16 15,0 6-10-15,0 5 1 0,11 31-4 0,-5-27-27 16,3 1-2-16,0 0-8 0,0-6 8 0,1 0-11 16,-2-1-26-16,2-4-33 0,-2-3-36 15,1-2-30-15,2-4 5 0,-3-4-130 0,-1-3-33 16,0-5-72-16,-1 1 25 0,-6-1-266 15,0 0 19-15,12 0 63 0,11-11 47 0,-16 6-9 16,0 0 49-16,1 3-9 0,-1-1 82 0,0 1-12 16,9-3 14-16</inkml:trace>
  <inkml:trace contextRef="#ctx0" brushRef="#br0" timeOffset="56673.45">5437 5576 1177 0,'1'-3'349'15,"-1"1"-46"-15,0 2 6 0,-1 3-11 0,1 0-10 16,0 3-12-16,-1 14-22 0,1-8 3 0,0 7 7 16,0 5-26-16,0 5-4 0,0 3-35 15,0 2-18-15,0 0-8 0,0 4-12 0,0 1-34 16,0 1 8-16,0 1-22 0,-3 38-23 0,-1-41-5 16,1-4 6-16,-2-2-13 0,-5-3-19 15,0-6 8-15,0 0-13 0,-4-4-11 0,-1-4 1 16,-2-3-8-16,2-2 16 0,-2-6-6 0,3-3-30 15,4-1 10-15,-15-12 0 0,7 1-26 16,3-6-9-16,1-4-13 0,5-1-10 0,1-2 6 16,3-5-3-16,2 0-11 0,3-3 5 15,0 15-8-15,0-6-15 0,13-34 3 0,-4 28-28 16,0 1 7-16,-1-1-21 0,4 4 10 0,-1 2-89 16,-1-3-33-16,0 0-65 0,-3 5 26 15,-1-1-286-15,1 2 25 0,-3 3 56 0,-4 9 13 16,0 0 30-16,0-5 29 0,0 1 56 0,0-2-7 15,-15-15 45-15,11 12-1 0</inkml:trace>
  <inkml:trace contextRef="#ctx0" brushRef="#br0" timeOffset="56847.4">5350 5335 821 0,'2'-3'361'0,"2"-1"-37"0,0 0-47 0,-2 2-22 15,0 0-26-15,0-1-30 0,0 3-10 0,-1 0-78 16,1 0-31-16,0 0-59 0,2 3-63 16,-2-1 5-16,0 1-239 0,1 1-95 0,2-2 11 15,-3 1-13-15,7 9 63 0,-1-4 13 0,4-1-2 16</inkml:trace>
  <inkml:trace contextRef="#ctx0" brushRef="#br0" timeOffset="57260.5">5871 5338 419 0,'0'-4'397'0,"1"2"-38"0,0-1-63 16,2 2-17-16,-2 0-35 0,-1 1-29 15,3 2 62-15,0 3-14 0,1 9-7 0,1 5-10 16,0 6-16-16,-1 1-19 0,1 2-10 0,-3 0-20 15,-1 2-20-15,5 1-14 0,-4 0-12 16,-1-2-19-16,3-2 0 0,-2-1-25 0,0-3-34 16,1-6-36-16,-3-3-28 0,2-5 0 0,1-1-111 15,1-5-60-15,-3-1-53 0,3-2 23 16,-4 0-165-16,0 0-97 0,0 0 40 0,20-23 6 16,-9 5 57-16,-3-2 5 0,3-1 38 0,0-1-6 15,-2 0 15-15,2-1 24 0</inkml:trace>
  <inkml:trace contextRef="#ctx0" brushRef="#br0" timeOffset="57512.67">6116 5443 354 0,'7'-9'392'16,"-2"3"-40"-16,-1 2-25 0,0 1-23 16,-1 1-31-16,-2-2-18 0,1 3-31 0,-3 1 20 15,-2 1-17-15,0 1-19 0,-1 1-24 0,-7 4-34 16,-3 1-12-16,1 0 3 0,-1 2-1 16,0-1-35-16,0 2-24 0,0 0 7 0,-1-1 0 15,7-3-21-15,2 2 9 0,1-3-30 0,1-1 12 16,1 1-17-16,1-2 2 0,1 2-3 0,1-6 13 15,0 0-28-15,0 11 15 0,22 15-14 0,-10-14-15 16,1 0 15-16,2 1 1 0,-1 1-31 16,2-3 0-16,-1-1-51 0,0 0-58 0,-3 0-33 15,-4-3-43-15,2 5-12 0,-4-5 18 16,-2-2-172-16,-3 0-91 0,-1 0-9 0,0-5 64 16,0 0 29-16,0 0 25 0,-13 2 29 0,9-2 8 15,-2-2 6-15,-9-1 19 0</inkml:trace>
  <inkml:trace contextRef="#ctx0" brushRef="#br0" timeOffset="57841.05">5943 5150 529 0,'2'-9'419'0,"-2"2"-99"0,0 2-29 0,-4 4-11 15,1 1-61-15,-3 1-7 0,0 3-25 16,-6 6-22-16,0 4-17 0,0 2 43 0,0 5-12 16,-1 1-7-16,1-2-22 0,0 4-6 15,0 4-1-15,0 1-16 0,-1 3-1 0,3 3-11 16,1 2-12-16,-1 2-4 0,3 4-16 0,4-1 5 16,-2 1-16-16,1-3-10 0,3 2-1 0,1-23-8 15,0 9-28-15,0 1-17 0,17 29-22 16,-5-34 3-16,0 0-81 0,3-5-20 0,4-4-32 15,4-1-5-15,3-6-39 0,-2-3-34 16,5-1 20-16,0-4-191 0,-15 0-43 0,7 0 30 16,2 0 36-16,30-10-4 0,-26 3 43 0,-1-2 22 15,-1-1 19-15,0 1 1 0</inkml:trace>
  <inkml:trace contextRef="#ctx0" brushRef="#br0" timeOffset="58155.47">6315 5257 493 0,'4'-1'317'15,"1"2"-34"-15,1 3-8 0,7 9-22 0,-1 1-15 16,5 5-10-16,-3 1-26 0,2 3 62 15,1 2-21-15,0 7-2 0,1-1-16 0,-1 4-26 16,0 0-10-16,-2 0-28 0,0 0-11 0,-5-1-3 16,-1-1-26-16,-1 0-9 0,-6 2-19 0,1-1-35 15,-3-18-22-15,0 7-5 0,-16 33-145 16,6-31-58-16,-1-1-71 0,-3-5 23 0,3 0-261 16,-4-5 52-16,2-7 19 0,3-3-8 15,1-3 79-15,9-1 38 0,0 0-5 0,0 0-23 16,-6-13 48-16</inkml:trace>
  <inkml:trace contextRef="#ctx0" brushRef="#br0" timeOffset="58471.32">7067 5443 1035 0,'2'-2'349'0,"3"-1"-16"15,11 0-44-15,-1-3 16 0,7 0-34 16,-2-1-19-16,3 2-27 0,-1 3-35 0,2-3-21 15,-3 5-23-15,2-2-33 0,-2 1-12 0,-6 1-140 16,-2 0-78-16,-5 0 12 0,-1 0-339 0,1 0 20 16,5 10 23-16,-13-7 25 0,0 1 29 15,-1-1 51-15,-1 1 19 0,-1-1 12 0,1 2-9 16</inkml:trace>
  <inkml:trace contextRef="#ctx0" brushRef="#br0" timeOffset="58657.8">7141 5634 315 0,'-5'6'498'0,"3"-1"-137"16,1 0-39-16,1-1 10 0,1 0-57 0,3-1-36 15,1 0 21-15,11 3-51 0,2-3-9 16,5 2-34-16,-2-5-20 0,4 3-93 0,-2-2-80 16,2 0-88-16,-12-1 11 0,8 0-326 15,3 0 24-15,5 0 57 0,1 0-32 0,2 0 51 16,1 0 25-16,1 0 18 0,1 0 4 15</inkml:trace>
  <inkml:trace contextRef="#ctx0" brushRef="#br0" timeOffset="59185.37">8512 5066 483 0,'-1'-8'330'16,"0"2"-28"-16,1 0-27 0,-1 5-9 15,2-2-50-15,-1 1-6 0,0 2-30 0,2 1 42 16,2 3-33-16,-2 1-22 0,7 11 36 0,-2 6 0 16,0 3 7-16,0 3-15 0,-3 1-32 0,1 0 0 15,-4 1-20-15,1 3-17 0,-1-1-16 16,-1 0-16-16,0-3 6 0,0-2-22 16,0-14-46-16,0 5-3 0,0 0-122 0,0-1-52 15,0-5-41-15,0-5-65 0,0-7 21 16,0 0-252-16,7 10 26 0,-1-13 45 0,9-5 31 15,4-4-3-15,-4 0 78 0,3 0 21 0,-1-1-32 16,6 0 8-16</inkml:trace>
  <inkml:trace contextRef="#ctx0" brushRef="#br0" timeOffset="59649.62">8982 5136 586 0,'4'-17'326'0,"0"2"-14"0,-3 1-33 16,-1 6-20-16,0 1-26 0,0-5-4 0,-11-14-15 15,4 13-54-15,-2 1 33 0,-2 3-51 16,2 3-8-16,-2 3-9 0,-1 1-30 0,12 2 17 16,-10 0-10-16,-6 0-34 0,-16 16 20 0,12-4-21 15,3 2-7-15,-1 4 34 0,2 1 2 16,2 2-12-16,2 0-4 0,0-1-7 0,4 0-33 16,5-1 20-16,1 0 0 0,2-11-12 0,0 3-9 15,13 11 3-15,-5-13 7 0,0-5-6 16,0 0-16-16,0-2 7 0,13-1-21 0,-15-1 9 15,7 0 13-15,16-12-3 0,-14 3-27 16,1-1 12-16,-2-3-9 0,1 1-3 0,-3-2 3 0,0-1-10 16,-1-2 2-16,-2-1-10 0,0 1-8 0,1 2 15 15,-4 1 4-15,1-2-27 0,-3 7 34 16,1-1-11-16,-2 5 24 0,-1 1-28 16,0 2-16-16,0 0 47 0,-2 2 2 0,0 0-9 15,0 0 22-15,3 17 5 0,-3 6 5 0,2-1-3 16,-2 5 21-16,0 0-10 0,2 3 7 15,-2-15-2-15,0 9-13 0,0 2-4 0,0 2-1 16,0-1-5-16,10 25-3 0,-7-30-4 0,1-4-12 16,1-1-30-16,-1-1-40 0,-2-4-32 15,1-4 9-15,1-3-126 0,-1-2-70 0,1 0 25 16,1-1-291-16,-1-1 35 0,0-1 54 16,-1 2 13-16,3 0 42 0,-1-2 9 0,-1 3 56 15,11 6 2-15,-2-4 16 0,4 3 9 0,4 1 28 16</inkml:trace>
  <inkml:trace contextRef="#ctx0" brushRef="#br0" timeOffset="60518.05">10318 5327 234 0,'0'0'406'0,"0"0"-45"0,0 0-17 0,0 13-22 16,0-13-41-16,0 0 6 0,0 0 5 15,0 0-12-15,0 0-18 0,0 0-15 0,0 0-23 16,0 0-6-16,0 0-7 0,12 21-22 15,0-21-24-15,5 0-16 0,6 0-11 0,27-8-5 16,-20 4-26-16,-3 3-7 0,-2-1-3 0,-1 0-29 16,-1 1-20-16,-3-2-29 0,-2 1-69 15,1 1 3-15,-1 0-95 0,-5 0-55 0,-4-2-67 16,-1 0 29-16,2 1-295 0,-3-1 29 16,0 0 82-16,-3 2 18 0,1-3 23 0,10-4 18 15,-1 3 22-15,3 0 18 0,-6 2 3 0,1-1 23 16</inkml:trace>
  <inkml:trace contextRef="#ctx0" brushRef="#br0" timeOffset="60919.12">10895 5163 651 0,'2'-7'411'15,"0"3"-34"-15,0-2-50 0,-1 1-27 0,0 2-38 16,1 1-30-16,-2 1-19 0,1 1 13 0,1 1-16 15,0 4-18-15,0 1 1 0,4 10-9 16,-3 5-1-16,0 1-11 0,-1 2 5 0,0 2-15 16,0-1-13-16,-2 1-12 0,0-13-17 15,0 4 0-15,0 3-25 0,0 1-1 0,-14 20-15 16,10-22 0-16,-2-4 0 0,2-1-7 0,-2-4-23 16,2-2 16-16,-2-3-11 0,0-1-1 15,2-2-19-15,4-2 6 0,0 0-19 0,0 0 4 16,0 0-25-16,0 0 8 0,-13-10-13 15,14 6 0-15,0-1-3 0,1 0-11 0,8-5 5 16,2 1 3-16,0 0 7 0,5 1-12 0,0 1 8 16,3 2-4-16,2-1 6 0,0 2-1 0,3 0-29 15,-2 1-11-15,1 0-16 0,-2-1-3 16,0 4 5-16,1 0-85 0,-7 0-3 0,-2-1-33 16,-5-1-25-16,1 2-33 0,-4-2-34 15,1 0 25-15,-3 1-200 0,-1-1-32 0,1 0 42 16,-3-1 35-16,0 0 37 0,0-1 4 0,-1 4 36 15,0 0 4-15,0 0 41 0</inkml:trace>
  <inkml:trace contextRef="#ctx0" brushRef="#br0" timeOffset="61108.16">11169 5299 771 0,'-2'-5'329'15,"-1"2"9"-15,0 0-19 0,1 1-42 16,-2 0 0-16,2 1 22 0,0 3-23 0,0 1 8 16,-1 0-8-16,-5 9-28 0,3 2 12 0,1 3-39 15,1 0-14-15,-1 2-26 0,4 2-12 16,0 0-4-16,0-9-25 0,0 5-14 0,0 4-3 15,0-1-50-15,12 23-68 0,-11-23-86 16,1-4 8-16,-2-3-186 0,1-1 24 0,-1-12-316 16,0 12 27-16,0-1 28 0,-18 11 62 15,7-17 39-15,4-1 19 0,-5 4 35 0,3-3 19 16,-5 3 9-16,0-1 61 0,-1 3-12 0</inkml:trace>
  <inkml:trace contextRef="#ctx0" brushRef="#br0" timeOffset="61704.77">8202 6295 241 0,'-2'1'416'0,"0"2"-70"16,0-2-48-16,1 1-29 0,2-1-17 15,-2 0-18-15,1-1-15 0,1 3-25 0,1-1 43 16,1-1 5-16,2 0-20 0,1 0-10 16,12 3-40-16,-1-2-3 0,0-1-30 0,4-1-10 15,0 0 1-15,-3 3-38 0,-11-3-7 0,7 0-27 16,-1 0-6-16,4 0-122 0,-3 0-74 15,17-15-51-15,-14 10 17 0,-1-2-302 0,1 2 36 16,-1-5 50-16,0 5 20 0,1-1 39 16,0 0-19-16,0 1 50 0,0-1 13 0,4 3 14 15</inkml:trace>
  <inkml:trace contextRef="#ctx0" brushRef="#br0" timeOffset="61962.96">8733 6151 800 0,'1'-3'445'16,"0"0"-60"-16,0 3-32 0,-1 1-12 0,0 3-33 15,0 0-13-15,0 3-15 0,-1 15-14 0,1-14-32 16,0 8-20-16,0 4-29 0,0 2-4 16,0 0-16-16,0 2-30 0,0 0-19 15,0-2 3-15,10 19-26 0,-6-24-52 0,1 0-28 16,1-8-61-16,2 2 5 0,-1-7-127 15,2-2-45-15,-1-2-43 0,0 0 23 0,1 0-257 16,17-14 39-16,-13 7 46 0,4-4-6 0,-1 0 42 16,-2-2 34-16,5 1 30 0,1-4-20 15,-2 1 39-15</inkml:trace>
  <inkml:trace contextRef="#ctx0" brushRef="#br0" timeOffset="62369.04">9091 6159 742 0,'6'-17'372'0,"0"3"-5"0,-3 2-47 0,-1 2 11 16,-2 3-27-16,0 7-17 0,0 0-42 0,0-8-13 15,-11-2-37-15,7 8-11 0,-4 2-23 16,1 0 0-16,-12 5-21 0,1 0-22 0,0 2-20 16,2 0-16-16,-2 3 8 0,6-1-29 0,-2 2 10 15,4 1-14-15,4-3-2 0,1-3-5 16,2 2 8-16,2-1-13 0,1-7-13 0,0 7 7 16,11 11-8-16,-2-8-12 0,4 0 6 15,3 2 2-15,1-6-8 0,-2 2-6 16,3 1 2-16,0-1 14 0,1 0-22 0,-2-1 4 15,1 2-10-15,-1-1 2 0,-3 0 7 0,-1-1-2 16,-3 3-8-16,-1 1 16 0,-3-6-5 16,-2 2-3-16,-2-1 5 0,-2-2 5 0,0-4-3 15,0 0-7-15,0 7 11 0,0-7 0 0,-14 15-7 16,2-3 12-16,-6-3-4 0,1-3-6 0,0-2-4 16,-2-1 6-16,4-3-6 0,15 0 3 15,-12 0 2-15,2 0-9 0,2 0 3 0,-6-12-1 16,11 8 9-16,3-2-14 0,0 0-6 15,5-10-11-15,3 0-28 0,3-2-9 0,3 0 4 16,2 2-73-16,3 0-33 0,2 1-21 16,0-2-34-16,3 3-52 0,3-1 24 0,1 3-283 15,3 0 52-15,2 0 42 0,2 2 4 0,3-1 44 16,5 2 35-16,2 0 21 0,6-1-13 0,-1 3 72 16,5-1-27-16</inkml:trace>
  <inkml:trace contextRef="#ctx0" brushRef="#br0" timeOffset="63712.14">10965 6061 557 0,'0'0'392'0,"-13"0"-63"0,13 0-45 0,0 0-3 16,0 0 5-16,0 0-36 0,0 0 19 15,0 0 9-15,-16 14 1 0,16-4-34 0,0 6-13 16,0 5-15-16,0 2-17 0,0 1-26 0,0 0-23 16,0 1 0-16,0 1-15 0,0-3-19 0,10 22-27 15,-9-25-41-15,4-6-46 0,-3 2 0 16,0-5-113-16,3-2-58 0,-1-5-43 0,2-2-38 15,3 1 23-15,-3-2-201 0,15 1-39 16,1-2 37-16,-1 0 25 0,-10 0 33 0,6 0 23 16,3 0 26-16,0 0 13 0,27-12 22 0,-25 6 8 15</inkml:trace>
  <inkml:trace contextRef="#ctx0" brushRef="#br0" timeOffset="64126.24">11390 6236 578 0,'6'-16'370'16,"1"-1"-29"-16,-3 0-43 0,-4 2 16 15,0 8-41-15,0-4 31 0,-14-13-47 0,7 13-9 16,-4 2-7-16,1 3-8 0,-1 4-28 0,0 1-26 16,1 1-23-16,-3 0-14 0,-18 20 6 15,13-8-13-15,1 1-7 0,0 2-21 0,3 1 0 16,-2 1-5-16,7 0-16 0,4-2 1 16,0 0-23-16,4-4 0 0,-1-1 0 0,2-10-2 15,0 7-12-15,0-7-8 0,13 14 2 0,-8-14-1 16,0 0-3-16,1-3-12 0,12-1-8 0,0-3-7 15,-1-3-7-15,1-2 8 0,0 0-20 16,0-5 5-16,-2 0 2 0,-1 3 1 0,-1-3-3 16,0 2 5-16,-4 1-5 0,0 2 0 15,-3 4 5-15,-1 4-5 0,-2-1 0 0,-1 2-1 16,0 3 4-16,-3 0 1 0,0 0 16 0,3 10 6 16,-2-3-14-16,2 13 14 0,-3 6 1 0,1 0 5 15,0-3 1-15,1 6-2 0,1-3-15 16,0-1 9-16,-2-1-5 0,0 2 5 15,1-6-15-15,-2 0-6 0,1-7-32 0,-1-2-31 16,0-2-15-16,0-9 9 0,0 0-138 0,0 0-42 16,-1 5-34-16,3-8 26 0,-3-1-272 0,3-1 23 15,3-14 51-15,-5 9 25 0,0-5 34 0,4-21 7 16,-3 10 59-16,-1 1 1 0,0 13 27 16,0-8 4-16,0-1 26 0</inkml:trace>
  <inkml:trace contextRef="#ctx0" brushRef="#br0" timeOffset="64547.88">11417 5022 357 0,'16'-4'351'0,"1"-2"-54"0,-6 6-31 16,6 0 0-16,6 0-21 0,5 0-10 0,2 0-3 15,30 11-13-15,-28-2-24 0,1 3-8 16,0 4-19-16,1 4 11 0,-2 7-23 0,1 4-7 15,-2 5 13-15,1 6-36 0,0 4 14 0,-3 6-27 16,1 4-16-16,-3 7 3 0,-2 2-14 16,-3 6-2-16,1 1-4 0,-5 5-8 0,-4 1 1 15,-3 5-15-15,-6 1-10 0,-5 3 1 0,0-44-8 16,-19 88-33-16,1-46-38 0,-3 0 2 0,-9-5-101 16,-5-3-17-16,-9-6-40 0,-3-7-30 15,-2-4 19-15,-2-7-236 0,-2-6-15 0,-1-5 45 16,3-8 19-16,1-4 26 0,-3-3 25 15,0-2-1-15,-2-4 44 0,-2-3 23 16</inkml:trace>
  <inkml:trace contextRef="#ctx0" brushRef="#br0" timeOffset="65413.18">8119 4943 756 0,'0'0'255'0,"0"0"-34"16,0 0 3-16,0 0-20 0,0 0-17 0,0 0-4 15,0 0-2-15,14 0-1 0,-14 0-30 0,0-13-24 16,0 13-20-16,0 0-12 0,0 0-14 16,0 0 8-16,-17 3-10 0,4 5 1 15,-2 3-16-15,-1 4 6 0,-1 4-2 0,0-2-5 16,3 2 7-16,-3 1-14 0,-3 4-6 0,-2 2-5 16,0 3-5-16,-1 3 53 0,-4 4-10 0,3 3-8 15,-1 3-9-15,0 1-4 0,1 2 0 16,-4 6-1-16,4 3-4 0,4 3 0 0,1 5-10 15,4 2 5-15,6 8 2 0,3-1 1 16,6-33 8-16,0 19-39 0,22 76 25 0,-3-51-6 16,7-2-3-16,4 2-3 0,4-2-20 15,4-3 3-15,4-2-4 0,2-1-37 0,4-5-8 16,1 1 1-16,5-5-75 0,-1-4-46 0,1-1-65 16,5-2 19-16,-1-4-293 0,5-4 32 15,5-4 16-15,2-7 65 0,4-7 5 0,0-6 21 16,3-6 28-16,0-1 29 0,5-8 18 15,5-5 40-15</inkml:trace>
  <inkml:trace contextRef="#ctx0" brushRef="#br0" timeOffset="69022.78">2467 7836 502 0,'0'-15'282'16,"-21"-7"-21"-16,20 13 10 0,-2 4-17 0,3 1-17 16,-1 0-29-16,-1 0-24 0,2 4-28 15,-1 0-17-15,0 1 18 0,1 3 6 0,0 4-18 16,0 16-15-16,-2 1-14 0,2 3 59 15,-3 3-7-15,3-14-22 0,0 8-9 0,0 9-7 16,0 2-14-16,0 3-18 0,0 1-24 16,-13 40 6-16,13-44 4 0,-2-5-16 0,0 2-9 15,2-5-35-15,0-6-7 0,-1-2-1 0,1-20-109 16,0 7-61-16,0-7-45 0,5 5 17 16,-3-8-274-16,1-5 4 0,1-8 10 0,0 0 40 15,5 1 42-15,-5-5 21 0,-1-1 9 0,1 1 63 16,0-7-4-16</inkml:trace>
  <inkml:trace contextRef="#ctx0" brushRef="#br0" timeOffset="69401.29">2666 7887 764 0,'6'-5'321'0,"-1"5"-16"0,1 0-21 16,-4 4-8-16,0 0-34 0,-2 0 13 0,-3 1-7 15,-5 10-41-15,-2-1-15 0,-1 1-10 16,-3-1-12-16,1 3-43 0,-1 0-1 0,-1-1-9 15,0-1-20-15,-2-1-29 0,2-1 7 16,-1-1-20-16,0 0 17 0,1-2-13 0,2-3 1 16,4 0-11-16,1-2 10 0,1-3-20 0,2 1-6 15,1-3-15-15,1 3 12 0,1-2-25 16,2-1 24-16,0 0-24 0,0 0-5 0,-3-1 13 16,3 1-2-16,3 1-2 0,1 0-4 15,0 2-8-15,11 6-1 0,-1-1 1 0,4 4-6 16,0 2 28-16,0-2 4 0,3 6-12 0,-3-2-3 15,1-1 26-15,-2 2-35 0,0-3 26 16,-3 0-8-16,0-2-3 0,-3-2 19 0,-3-2-30 16,-1-2 23-16,-1-2-34 0,-2-1-5 0,0-2 0 15,-4-1-113-15,0 0-63 0,0 0-42 0,10-25 21 16,-7 10-257-16,-1-3-11 0,0-1 54 16,-2-7 40-16,1 3 26 0,0-3 24 15,-1-2 1-15,0 14 46 0,0-7-30 16,0-4 48-16</inkml:trace>
  <inkml:trace contextRef="#ctx0" brushRef="#br0" timeOffset="69662.98">2689 7565 296 0,'-1'-3'440'0,"-2"-2"-59"16,2 1-27-16,0 1-20 0,1 1-44 0,-2 0 18 15,2 0-31-15,-2-1-25 0,2 1-41 16,2-1-11-16,1-1-17 0,3 2-4 0,8-4-26 16,3 0-6-16,2 1-33 0,2-1 0 15,1 1-21-15,0 0-2 0,-1 3-4 0,1-3-41 16,-2 2-16-16,1-1-5 0,0 0-100 0,-7 3-82 16,-4 1-58-16,-1-3 18 0,-4 3-277 15,1-1 8-15,-3 0 49 0,-2-1 41 0,0 1 8 16,-1 1 33-16,0 0 43 0,0 0 6 0,0 0 7 15,0 0-3-15</inkml:trace>
  <inkml:trace contextRef="#ctx0" brushRef="#br0" timeOffset="69969.3">3014 7314 454 0,'4'-18'412'0,"-1"1"-31"0,0 5-46 16,2 1-28-16,-4 3-38 0,-1-1 6 16,0 4-16-16,0 0-36 0,4 0-26 0,-4 6-36 15,0 1-4-15,1 2-1 0,-1 3 6 0,2 13-24 16,1 5 2-16,-1 5-12 0,0 2 2 16,0 0-1-16,0 2-15 0,-2 1-19 0,2 0-14 15,-2 2-6-15,0 1 1 0,2 0-18 16,-2-1 8-16,0-7-20 0,1 3-41 0,0-3-36 15,-1-2 2-15,2-2-141 0,-2-6-55 0,0-11 22 16,0 3-314-16,0-2 23 0,0 0 44 16,0-5 53-16,0-5 21 0,0 9 32 0,0-9-24 15,12 12 102-15,-8-9-18 0,1-1 47 16</inkml:trace>
  <inkml:trace contextRef="#ctx0" brushRef="#br0" timeOffset="70892.8">4394 8257 806 0,'0'0'369'0,"-17"0"-56"16,-8 13-17-16,18-13-15 0,1 0-39 15,3 0-26-15,-2 0 34 0,5 0-45 0,0 0-19 16,0 0 0-16,0 0-6 0,-7 2-21 15,12-4 4-15,2 1-32 0,16-3-13 0,-12 4-27 16,27-5 24-16,-13-1-33 0,4 6-5 0,-5-2-14 16,1 0 0-16,-2 2-6 0,-2-2-8 15,-2 1-39-15,-10 1-1 0,3 0-141 0,0 0-47 16,-3 0-81-16,-2 0 25 0,1 0-251 0,-8 0 42 16,0 0 34-16,0 0 18 0,0 0 25 15,10 6 41-15,-13-5 15 0,0-1 15 0,-2 0 55 16</inkml:trace>
  <inkml:trace contextRef="#ctx0" brushRef="#br0" timeOffset="71091.33">4320 8435 688 0,'-3'4'347'0,"1"0"-51"0,0-1-2 15,2 1-33-15,0-1-17 0,1 0-8 16,2 1-26-16,1-3-33 0,13 6-21 0,0-3-15 15,4-1-32-15,3-2-39 0,-2 0-63 16,-11-1-55-16,7 0-76 0,4 0 12 0,2 0-294 16,3 0 21-16,27-12 27 0,-23 9-5 0,4 1 73 15,-1-2-5-15,3 1 40 0</inkml:trace>
  <inkml:trace contextRef="#ctx0" brushRef="#br0" timeOffset="71665.42">5621 7778 878 0,'3'-7'354'0,"1"1"-3"15,-3-1-48-15,0 3-44 0,1 3-31 0,-1 0-41 16,0 1-21-16,0 1 44 0,1 3-25 0,3 10 6 15,-2 5 4-15,1 2-18 0,0 4-9 0,-1 3-17 16,-1-3-13-16,0 5-24 0,2 0 13 16,-1 0-24-16,-1 1-2 0,1-2-20 0,-1-3 2 15,0-2-16-15,1-3-9 0,3-3-2 0,-2-3-20 16,0-5-44-16,-2-1 2 0,2-3-105 0,-3-1-51 16,-1-2-52-16,2-1 21 0,-1-1-311 15,-1 1 16-15,0-2 38 0,0 0 43 0,0 0 25 16,-5-2 37-16,2 2 15 0,-2 0-11 15,2 0 59-15,-1-1 9 0</inkml:trace>
  <inkml:trace contextRef="#ctx0" brushRef="#br0" timeOffset="72062.47">5264 8335 280 0,'-4'1'337'16,"0"1"-52"-16,1 0-28 0,-1 0-19 16,2 0-17-16,0-1-27 0,0 1 2 0,1 0-10 15,2 0-12-15,2-1 6 0,2 1-17 0,3-2 11 16,16 0-9-16,-11 0-17 0,9 0-8 16,6 0 11-16,36-14-46 0,-24 10 29 0,5-3-22 15,6 1-24-15,3-2-6 0,6 0-13 0,6 1 11 16,4-2 0-16,3 1-25 0,1-1-11 15,0-1-12-15,-1 3 25 0,0 2 2 0,-3-4-27 16,-3 2-6-16,-4-1-1 0,-5 1 8 0,-4 3-9 16,-6-2-16-16,-6 1 24 0,-4 2-18 15,-1 3-13-15,-6-4 4 0,-4 2-24 0,-5 0 12 16,-2 1 12-16,-14 1-2 0,1 0-33 0,1 0-15 16,-8 0-22-16,11 3-29 0,-13-1-10 15,-1 1-21-15,-2-2-31 0,-8 6-46 0,-5 1 18 16,-4-1-243-16,-4 0-11 0,-2 1 25 0,1 2 10 15,-5 2 52-15,-3 1 45 0,-6 2-21 16,-5 4 47-16,1 0 33 0</inkml:trace>
  <inkml:trace contextRef="#ctx0" brushRef="#br0" timeOffset="72360.25">5824 8595 483 0,'-4'0'408'0,"1"0"-70"0,1 1-34 15,-2-1-34-15,2 2-29 0,-1-1-35 0,1 1 24 16,0 3-43-16,1-1-19 0,-4 8 28 16,5 2-13-16,0-1-7 0,0-2-15 0,0 5-5 15,0 3-17-15,0 2 5 0,0 2-19 16,0 1-23-16,0 0-12 0,0-1-7 0,0-1 1 15,0 0-16-15,0-2-23 0,0-5-44 0,0-3-1 16,0-2-77-16,0-3-26 0,0-7-58 16,0 0-48-16,0 7 20 0,12-3-207 0,-9-6-53 15,0 0 31-15,0-4 43 0,1 5 24 0,-1-4 24 16,1 2 16-16,-1-1 24 0,-2 1 13 0</inkml:trace>
  <inkml:trace contextRef="#ctx0" brushRef="#br0" timeOffset="72765.83">5990 8664 668 0,'3'-4'367'0,"0"0"-86"0,-2 2-20 15,0 1-11-15,-3 1-35 0,-1 3-34 0,1 0 20 16,-1-1-55-16,-2 1 8 0,-6 5-23 0,-2-1 4 16,0 3-48-16,-2-2 16 0,1 2-23 15,-1-1 2-15,1-3-14 0,1 5 9 0,0-5-28 16,6 0 24-16,1-2-34 0,1 0 7 0,0-1-12 16,0 0-1-16,2 0-16 0,1 0-9 15,1 0 16-15,-1 1-22 0,2 1 27 0,0-1-22 16,0-4-5-16,0 0 4 0,0 6 6 15,15 12 2-15,-5-8 22 0,-1-5-23 0,2 3 24 16,3 0 3-16,-1 0-8 0,0 1-6 16,-3-5-19-16,3 4 27 0,-2-4-25 0,-2 1-3 15,-1-2-39-15,-1-2-31 0,0 0-28 16,-1-1-60-16,-2 0-59 0,-4 0 20 0,0 0-249 16,7 0 14-16,-7 0 36 0,10 0 27 0,5-10 18 15,-4 1 41-15,-3 3 29 0,2-5 16 16</inkml:trace>
  <inkml:trace contextRef="#ctx0" brushRef="#br0" timeOffset="73026.08">6200 8567 880 0,'2'-5'426'0,"-1"3"-67"0,0-2-31 15,0 3-56-15,1 1 26 0,1 2-16 0,1 3-4 16,3 9-6-16,-2 8-14 0,3 1-10 15,1 3-38-15,-2-1-13 0,-1 5-13 16,-2 4-26-16,0 2 4 0,-2 1-39 0,2-1-4 16,-2-3-16-16,0 1-25 0,-1 1-39 15,0-6-50-15,-1-5-48 0,0 0 6 0,1-9-117 16,-1-15-68-16,0 7 21 0,0-7-242 0,0 0-37 16,-13 7 36-16,9-7 34 0,0-4 42 0,-9-6-2 15,0-2 38-15,0-3 5 0,-2 2 70 16,0-2-10-16</inkml:trace>
  <inkml:trace contextRef="#ctx0" brushRef="#br0" timeOffset="73360.46">5465 8697 907 0,'2'-1'302'0,"1"0"-11"0,0 1-20 16,2 1 4-16,-2 3-32 0,0 1 6 16,0 14-17-16,1 2-20 0,-3 4 2 0,0 4-35 15,-1-14 7-15,0 7-26 0,0 6-15 16,0 2-14-16,-10 34-2 0,3-37-24 0,4 1-7 15,-1 1-39-15,-1-2-27 0,3-3-4 0,2-3-106 16,-2-9-60-16,2-5-78 0,0-7 21 0,0 0-304 16,11 2 51-16,1-9 37 0,1-10 15 15,4 0 47-15,0-4 22 0,7-1 19 16,2-2 42-16,8-3 7 0</inkml:trace>
  <inkml:trace contextRef="#ctx0" brushRef="#br0" timeOffset="73763.53">7216 8010 887 0,'-2'-4'313'15,"2"1"12"-15,0 3-42 0,0-3-25 16,0 1-20-16,0-1-29 0,0 1 8 0,0 1-23 16,0 0-23-16,0 3 17 0,2 0-26 15,0 3 9-15,5 10 5 0,1 2-15 0,7 2 3 16,-6 3-13-16,1 0-21 0,4 2-10 0,-2 0 3 15,-1 1-16-15,2-3-28 0,-2 3 12 16,0-5-26-16,0-1 11 0,-2-2-14 0,-1-2-28 16,-3-7-37-16,0 1-20 0,-1-5 3 0,0 0-126 15,0-4-63-15,-4 0-72 0,0 0 30 16,0 0-250-16,5-11 30 0,-6 5 40 0,2-2 51 16,-6-9-4-16,5 5 30 0,-9-14 38 0,4 6 35 15,1-5-19-15,-1 1 12 0</inkml:trace>
  <inkml:trace contextRef="#ctx0" brushRef="#br0" timeOffset="73967.07">7342 8006 967 0,'0'-6'424'0,"-1"2"-50"15,0 1-56-15,-1 2-39 0,0 1 6 16,0 2-25-16,-3 3-16 0,-3 7-23 0,2 6-24 16,-4 4-16-16,-2-2-14 0,0 2-10 15,-1-1-35-15,1 1-12 0,0-1 3 0,0 0-25 16,0-2-4-16,1-5-46 0,0 1-36 0,2-2 0 15,2-6-125-15,0-1-63 0,2-5 16 16,2 0-333-16,0-1 36 0,3 0 38 0,0 0-7 16,0 0 69-16,-10-11 32 0,8 8-10 0,0-2 46 15,-2 1 13-15,1-1 29 0</inkml:trace>
  <inkml:trace contextRef="#ctx0" brushRef="#br0" timeOffset="74175.13">7101 8177 727 0,'-1'-1'419'0,"0"0"10"16,1 0-25-16,-1 0-30 0,0 0-26 0,0 1-30 16,4-2-32-16,0 0-41 0,12-5-18 15,2 2-36-15,4-3-14 0,0 0-19 0,3 1-27 0,2 1-13 16,1-1-15-16,1-2-57 0,-3 1-47 16,-1 1 0-16,2 1-166 0,0-2-102 15,0 4 24-15,2-3-234 0,-1 0 28 0,5 3 8 16,-3-3 59-16,-1 3-20 0,6-2 30 0,3 0 62 15,2 1 19-15,3 2 14 0</inkml:trace>
  <inkml:trace contextRef="#ctx0" brushRef="#br0" timeOffset="74856.97">8305 8156 720 0,'3'-3'318'0,"0"1"-21"0,1-1-28 15,-1 0-10-15,-1-2-29 0,-1 1 12 0,0-1-56 16,-2-1 9-16,-2-8-21 0,3 7-1 15,-9-10-22-15,-1 5-14 0,2 6-11 0,-4-2 1 16,-2 3-34-16,1 2 11 0,7 3 1 0,-8 0-17 16,-19 19-15-16,12-4 2 0,2 1 4 15,2 1 4-15,2 2-13 0,1 3-12 0,2-1-24 16,3 0 14-16,3-3-12 0,2 0 10 0,4-11 3 16,0 1-11-16,0 1 5 0,0-1-3 15,15 3-1-15,-9-10-13 0,1-1 4 0,0-1-9 16,3 1 1-16,15-10 5 0,-8 1-4 0,1 0-15 15,-1-5-16-15,2-1 0 0,-5 0 7 16,-1-3-24-16,-1-4 5 0,0 3-1 0,-2 0 0 16,-3 3 15-16,0 3-4 0,-2 3 9 0,0 2-23 15,-2 2 14-15,0 2-11 0,-2 2 3 16,2 1 13-16,-3 1 10 0,0 0 6 0,0 0 0 16,7 24-6-16,-3-6 19 0,-2-2-3 15,1 2-1-15,0 2 3 0,1-1-10 0,2-5-2 16,-1 3-1-16,3-2 11 0,2-2-7 0,-1-2 6 15,2-3-46-15,6-1 3 0,-6-4-67 16,-1-3-33-16,-10 0-64 0,12 0-49 0,19-13 22 16,-8 8-287-16,-1-2 30 0,0-1 33 0,1-3 39 15,-2 0 25-15,-1 1 23 0,0-5 15 16,0 5 36-16,-2-1 42 0</inkml:trace>
  <inkml:trace contextRef="#ctx0" brushRef="#br0" timeOffset="75326.43">8745 8031 699 0,'-2'-4'372'0,"-3"-2"-55"0,1 5-4 0,-11-6-33 16,3 4-35-16,-3 3 31 0,15 0-13 0,-14 0-21 16,-18 15-16-16,15-3-19 0,2 4-6 15,-1-1-28-15,4 6 1 0,1 0-10 0,2 0-24 16,4 1-8-16,0 0-23 0,4-1-2 16,1 0-13-16,0-12-5 0,0 3-8 0,10 12-13 15,-4-14-3-15,4-5-8 0,-4-2-3 0,2-4-33 16,1-1-25-16,-1 2-25 0,17-13-3 15,-9 3 2-15,0-4-94 0,-4-3-1 0,1-3-23 16,1-2-21-16,-7-1 3 0,0-3-1 16,1-2-3-16,-2 3 16 0,-2-5 8 0,0 1-11 15,-3-5 20-15,1 1 8 0,-2-1 28 0,0 20 11 16,0-9 30-16,0-2 12 0,-13-29 36 16,8 26 30-16,-2 6 20 0,2 1 22 0,-1 2 16 15,-2 3 31-15,5 2-24 0,2 5-9 16,-4 4 56-16,3-2-12 0,0 2-27 0,1 2-5 15,0 0 2-15,0 2-12 0,1 1 26 0,0 0 17 16,1 14-11-16,1 8 11 0,-2-10 7 0,10 27-4 16,-4-10 18-16,-1 3-3 0,3 2-9 15,-2-1 6-15,2 5-34 0,0-1 14 0,0-3-23 16,2 0 1-16,-2 0-8 0,-1-3-12 0,1-2-24 16,4-1 17-16,-4-4-47 0,-1 1-29 15,-2-5-34-15,2-1-49 0,2-5 9 0,-3-3-154 16,2-8-52-16,9 1 25 0,-1-1-295 15,-3-2 43-15,1-1 20 0,0 0 36 0,-5 0 59 16,7 0 22-16,2 0 26 0,3 0 37 0,1 0 19 16,1 0-14-16,3 0 46 0</inkml:trace>
  <inkml:trace contextRef="#ctx0" brushRef="#br0" timeOffset="76005.3">9091 8107 915 0,'-4'-4'348'0,"1"2"-46"16,1-1-7-16,0 1-20 0,2 1-57 0,-2-1-31 15,0 2-7-15,0 0-22 0,2 2 42 16,2 3-23-16,-1 2 16 0,5 12-17 0,0 6-1 16,2 2 8-16,-2 2 10 0,0 4-3 15,0 4-20-15,0 1 10 0,0 2-24 0,-1 0-4 16,-1 1-33-16,-1-1 9 0,-3-2-15 15,2-2-3-15,-1-2-35 0,-1-18 12 0,0 6-8 16,0 5-9-16,-11 20 3 0,4-27-11 0,-4-6 2 16,-1-1-7-16,-5-5-16 0,-2-3 14 15,-2-3-14-15,12-2-6 0,-7 0 2 0,-15-12-4 16,14 5 8-16,2-3-15 0,3-1 0 0,5-2-12 16,0-2-10-16,3 1 20 0,4 2-25 15,0 12 0-15,0-14-7 0,20-15 7 0,-9 14 0 16,5 3-6-16,0-2 7 0,5 3 8 0,-2-1-14 15,1 0 3-15,0 1-22 0,-2 0-25 0,1 2-29 16,-5-3-42-16,2 3 11 0,-3 1-105 0,-2-5-58 16,-3 2-46-16,-3 0 27 0,-1 2-286 15,3-4 66-15,-4-3 33 0,-2 3 38 0,2 2 49 16,-3 4 6-16,0-9 51 0,0 0 21 16,0-4-17-16,-14-19 37 0,9 17 23 0</inkml:trace>
  <inkml:trace contextRef="#ctx0" brushRef="#br0" timeOffset="76171.73">9069 7903 907 0,'-5'-6'368'0,"-2"-1"-71"0,3 4-37 0,0-1-48 16,2 3-3-16,-1-2-29 0,1 1-36 16,0 1-7-16,0 0-37 0,1 0-41 0,0-1-41 15,0 2-31-15,1-2-61 0,0 2-29 16,2 0 8-16,1 0-298 0,1 0 23 0,0 0 23 15,2 0 29-15,-1 2 16 0,10 5 28 0</inkml:trace>
  <inkml:trace contextRef="#ctx0" brushRef="#br0" timeOffset="76423.41">9643 7962 1229 0,'6'2'453'15,"-2"-2"-53"-15,0 1-63 0,0 3-12 0,-1-1-21 16,-1 2-28-16,4 9-28 0,-2 2-4 0,0 0-20 16,-1 4-34-16,-1 1-12 0,-2 0-18 0,1 1-15 15,-1-12-19-15,0 5-10 0,0 4-9 16,0 0-20-16,0 0-39 0,0-1-45 0,0-4-29 16,0-3 3-16,0-3-150 0,0-8-77 15,-1 10 22-15,4-10-279 0,1-2 10 0,0-1 45 16,2 0 35-16,5-8 47 0,1-2-15 0,1-4 39 15,-2 1 19-15,1-1 51 0,0-2-49 16</inkml:trace>
  <inkml:trace contextRef="#ctx0" brushRef="#br0" timeOffset="76742.75">9895 7934 924 0,'2'-2'372'16,"-2"1"-51"-16,0 1 63 0,-1 2-36 0,-1 1-2 15,-2 1-28-15,-6 6-35 0,-1 4-18 16,-2-1-35-16,0-4-18 0,-1 5-18 0,-1-1-23 15,3-3-21-15,-3 3-18 0,3-3 2 16,-1 0-22-16,2-2-10 0,2-3-14 0,2 1-2 16,2-3-3-16,-1 0-13 0,3-2-18 0,1 3-1 15,0-2-10-15,-1 0-6 0,1-2-7 16,1 3-8-16,0 0 1 0,1 1 4 0,0-4-5 16,0 0-7-16,0 0 3 0,0 7-5 0,14 12 5 15,-4-7-14-15,3-2 18 0,1 2-7 16,0 0 1-16,4-1-5 0,-2 0-6 0,1-2-10 15,0 2-19-15,-2-6-18 0,-3 2-50 0,-4-1-9 16,0-3 7-16,-3 1-68 0,1-3-29 0,-4-1-52 16,-2 0-49-16,-1-2 32 0,-1 0-242 15,-2 0 20-15,0-1 48 0,-8-4 10 0,-1 0 38 16,-2-4 66-16,0 2-4 0,-2-6-8 16,2 1 53-16,-3-3 6 0</inkml:trace>
  <inkml:trace contextRef="#ctx0" brushRef="#br0" timeOffset="77019.99">9504 7846 509 0,'-9'-7'469'15,"2"1"-106"-15,-1 5-40 0,2-2-13 0,-1 2-40 16,1 2-30-16,-2-1 2 0,-12 20-27 16,6-7 1-16,0 3-17 0,-1 5-18 0,4 1 6 15,0 5-11-15,0 8-1 0,1 2-17 16,2 1-9-16,-1 6-15 0,3 5-10 0,4-3-14 15,0 2-3-15,2-25-12 0,0 10-13 0,13 39-11 16,-1-34-4-16,2-3-22 0,6-5-8 0,6-4-30 16,1-6-50-16,6-2 6 0,6-7-112 15,3-1-36-15,1-8-44 0,1-2-60 16,-20 0 30-16,11 0-226 0,44-15 24 16,-37 5 4-16,-1 0 74 0,-2-4 14 0,-4-3 34 15,-1 0 42-15,0-5 14 0,-6 0-5 0,-1-2 9 16</inkml:trace>
  <inkml:trace contextRef="#ctx0" brushRef="#br0" timeOffset="77236.6">10344 7872 413 0,'14'-24'388'16,"3"4"-26"-16,-1-1-59 0,0 9-40 0,-2 3-41 16,3 5 16-16,-9 4-37 0,19 13-24 0,-9-1 36 15,-3 5-12-15,1 5 1 16,-2 9-16-16,-3 0-10 0,1 6-12 0,-4-1-9 15,-2-2-34-15,-3 5-9 0,-3-20-2 0,0 10-23 16,-11 37-39-16,0-28-6 0,-5 1-152 0,-5-2-126 16,-1-1 21-16,-2-3-274 0,-3 0 45 15,-1-4 32-15,-2 0 45 0,-2-1 37 0,-2-3-1 16,-3 0 21-16,-2 0 36 0,-1 2 7 16</inkml:trace>
  <inkml:trace contextRef="#ctx0" brushRef="#br0" timeOffset="78051.54">4321 10379 748 0,'0'0'337'0,"0"0"-8"15,-13 0-34-15,13 0-40 0,0 0 51 0,0 0-37 16,0 0 7-16,-26-24-28 0,24 24-21 0,1 0-17 15,-1-2-13-15,2 0-29 0,0 2-3 16,2-2-14-16,2 0-6 0,2 0-17 0,11-3-2 16,1 1-18-16,1 1-10 0,1-1-16 15,-2 1 3-15,1-2-5 0,3 4-12 0,-3-1-7 16,0-1-10-16,-11 3-13 0,4 0-8 0,-1 0-45 16,-1 0-49-16,0 0 7 0,-1 0-112 15,-2 0-51-15,-1 0 20 0,-6 0-279 0,8 0-18 16,-8 0 30-16,0 0 40 0,12 13 10 0,-12-13 35 15,-1 2 48-15,-1 0-5 0,0 2 21 16,0-1 17-16</inkml:trace>
  <inkml:trace contextRef="#ctx0" brushRef="#br0" timeOffset="78272.12">4371 10499 1060 0,'-2'3'419'0,"1"-1"-25"0,0-1-48 0,2 1-3 15,2 1-36-15,1-3-23 0,1 1-20 16,3 0-35-16,0-1-19 0,12 1-25 0,-8-1-23 16,4 0-9-16,5 0-17 0,2 0-45 15,0 0-21-15,-3 0-58 0,2 0 0 0,19-10-122 16,-21 7-60-16,-1 0-61 0,-1-1 22 0,1 4-256 16,-11 0 1-16,2 0 41 0,8 0 45 0,1 0 21 15,1 0 12-15,3 0 31 0,3 0 18 16,33 11 12-16</inkml:trace>
  <inkml:trace contextRef="#ctx0" brushRef="#br0" timeOffset="81917.32">5867 10135 568 0,'14'0'236'16,"-14"0"-17"-16,0 0-24 0,0 0 7 0,15 0-23 16,3 16 8-16,-14-17-13 0,0 0-25 0,0-1 1 15,-1-1-18-15,1 1 0 0,0-1 25 16,-1 0-31-16,0-1-12 0,-1 0-12 0,0-1-11 15,0 0 6-15,-1 0 0 0,0-2 8 0,-1 0-19 16,0-2-35-16,0 1 16 0,0-5 3 16,-14-16-11-16,6 12-2 0,-1 0 2 15,0 2 3-15,-3 3-39 0,1 0-10 0,0 3 27 16,-4 2-5-16,-1 3-3 0,1 3-9 0,8 1 5 16,-5 0-15-16,-19 11-11 0,13-3-13 0,0 4 33 15,3 1-2-15,1 2-2 0,2 3-21 16,3-1 1-16,0 0 50 0,4 0-14 0,0 0 4 15,5 1-5-15,0-9-3 0,0 3 2 0,13 14 5 16,-1-17 2-16,0 1-1 0,2-4-9 16,-2-2 4-16,4 1-10 0,-9-5-6 0,5 0 21 15,3 0-22-15,16-11 23 0,-14 4-17 0,-2-1-10 16,1-3-13-16,0 0 23 0,-4 0-18 0,1-2-4 16,-2 1 25-16,-1-3-9 0,-1 1-4 15,-1 2 0-15,-1-4 10 0,-2 6-8 0,-2-1-9 16,1 3-5-16,-3 2 6 0,1 0-1 0,-2 0 6 15,1 1 7-15,0 2-16 0,0 0 15 0,0 0 13 16,0-2-15-16,0 4-6 0,-1-1 2 16,1-2-6-16,0 3-1 0,-1 1 3 0,0 0 14 15,0 0-7-15,3 12 11 0,-3-2 6 16,2 11 7-16,-2 6 14 0,1 2 1 0,-1-12 1 16,0 7 4-16,0 8-5 0,0-1-4 0,0 1-3 15,0 0-5-15,0-2 0 0,0-2-15 16,0-2 9-16,0-5-16 0,0 1 12 15,0-5-2-15,0-4-16 0,0-2 2 0,0-3 15 16,0 0-18-16,0-2 9 0,0-6 3 0,0 7-9 16,0-7-24-16,0 7-2 0,0-7-18 15,0 6-19-15,0-6-14 0,0 0-41 0,0 5 11 16,1 2-65-16,-1-7-4 0,0 0-50 0,0 0-7 16,0 0-39-16,2 0 26 0,0-3-278 15,0 3 31-15,1-4 41 0,2 2 36 16,0-1 15-16,9-3 53 0,1-2 14 0,0-2 24 15,3 4 9-15,4-2 24 0</inkml:trace>
  <inkml:trace contextRef="#ctx0" brushRef="#br0" timeOffset="82586.59">6610 10069 613 0,'0'-5'322'0,"0"1"-33"0,2-1-2 0,-2 1-2 16,-2 0-41-16,2 0 17 0,-2 1-31 0,2 1-3 15,0-2 4-15,0 3-31 0,0-1-15 0,0 0-14 16,0 1-28-16,2 1 13 0,1 3-1 16,1-1-11-16,9 5 4 0,0 6-23 0,0 0 13 15,3 3 10-15,-2 2-21 0,2 0-3 16,0 0-11-16,2 0-12 0,-1 0-15 0,-1 0-1 16,-1-1-7-16,3 1-2 0,-2-1-18 15,-2-2 2-15,-3-2-23 0,-1-1 13 0,-1-1-5 16,-5-4-15-16,1-1-15 0,-1-3-11 15,-2-1-24-15,-2-2-53 0,0 0 7 0,0 0-86 16,-2-3-45-16,-1-1-15 0,0 1-58 0,0-1-12 16,-3-11 30-16,-1-2-205 0,1 3-6 15,1-3 6-15,2-1 33 0,0 2 39 0,1 0 30 16,2 2 76-16,-3-2 122 0,2 4 13 0,1 1 264 16,-1 0 28-16,0 2 30 0,0-1-12 15,0 1 12-15,0-9-7 0,-1 7 9 0,0 1 26 16,0 0-23-16,2 2 32 0,-2 2 7 0,2 1-8 15,0 1 2-15,-1 0-21 0,1 0-26 16,-2 3-11-16,1-1-15 0,0 2-2 0,1 0 20 16,0 0 2-16,-14 17-1 0,5-3-19 15,-3 3-12-15,1 4 4 0,-3 1-32 0,2 0 19 16,1 3-40-16,-3-6 4 0,2 5 1 0,-2-2-7 16,3 1-21-16,0 2 9 0,1-3-26 0,4-4-9 15,1-2-28-15,-3-4-24 0,0 0-43 0,4-5-31 16,3 1 9-16,-1-6-120 0,2-2-68 15,-2 0 24-15,0-2-232 0,2 0-56 16,0-3 17-16,1 0 62 0,0-1 29 0,-1-1 40 16,0 0 19-16,1-1 39 0,-1 0 19 0,0-3 14 15,0-2-28-15</inkml:trace>
  <inkml:trace contextRef="#ctx0" brushRef="#br0" timeOffset="82869.34">6529 10197 1057 0,'-5'1'374'0,"1"-1"13"0,1 2-12 16,1-2-30-16,-3 0-16 0,3 0-30 15,-1 1-22-15,1 0-22 0,2-1-19 0,1 0-28 16,2-1-16-16,15-1-9 0,1-3-19 16,-1 0-12-16,4 0-25 0,1-1 2 0,2 1-12 15,4-3-20-15,0 3-17 0,0-1 10 16,0-1-21-16,0 2 6 0,-1-1-23 0,-1 1-16 15,-6 1-43-15,-3 1-38 0,-1 0-67 16,-5 0 9-16,-1 3-92 0,-3-3-39 16,-1 3-42-16,-2-1 25 0,-1 0-171 0,-1 1-78 15,-2-2 27-15,-1 1 36 0,0 1 47 0,0 0 24 16,0 0 31-16,0 0 46 0,0 0-22 0,0 0 24 16,0 0 4-16</inkml:trace>
  <inkml:trace contextRef="#ctx0" brushRef="#br0" timeOffset="84510.72">8324 9718 394 0,'0'-12'329'16,"0"12"-45"-16,0 0-17 0,0 0 4 0,0 0-37 15,0 0-18-15,0 0-41 0,0 0-5 16,0 0 1-16,0 0 9 0,25 5-19 0,-26 15 56 16,1-11-15-16,0 12-5 0,0 5 2 0,0 2-3 15,0 1-17-15,0 3-22 0,0-2-8 16,11 33-9-16,-4-33-25 0,-3 0-7 0,-1 1-10 15,1-2-5-15,0-4-6 0,-1-4-8 0,0-2-21 16,-1-7 0-16,0 0-23 0,-2-3-15 0,0-9-33 16,0 0-24-16,0 6 1 0,0-6-105 0,0 0-47 15,7 9-59-15,-4-11-36 0,-1-1 27 16,2-1-265-16,9-6 75 0,-2-1 28 16,0 0 22-16,2-1 11 0,1 1 18 0,0-2 47 15,3 3 24-15,0 1 23 0</inkml:trace>
  <inkml:trace contextRef="#ctx0" brushRef="#br0" timeOffset="85038.62">8767 9881 664 0,'1'-21'317'0,"-6"1"-18"0,5 10-31 0,0-5-27 16,-13-24-22-16,6 18-16 0,2-1-30 15,-3 3-8-15,-4 2 3 0,4 0-8 0,-2 5-13 16,0 0-34-16,-1 4 10 0,1 3-30 0,-1 3 13 15,11 2-21-15,-11 0-16 0,-17 17 13 16,14-7-8-16,2 7 21 0,-1 2-8 0,1 3 12 16,2-1-23-16,0 4-14 0,2-4 6 0,1 3-25 15,4-3 1-15,2 0-19 0,1-13 25 16,0 6 11-16,0-2-27 0,12 13 7 0,-6-18-9 16,0-1-6-16,0-4 2 0,1-2 15 15,1 0-23-15,-1-1 0 0,-7 1-10 0,21-10-11 16,-7 0 3-16,-1-2-25 0,2-3 2 0,-4-1 13 15,0-2 1-15,1-2-16 0,-1 0 4 16,-1-2-7-16,0 2 10 0,-1 1-9 0,-1 0 8 16,1 5-3-16,-3-1 1 0,-2 3 51 0,-1 4-21 15,0 0 2-15,-2 2 1 0,1 3-4 16,0-1 12-16,-2 4 7 0,0 0 14 0,0 0 21 16,9 14-2-16,-5 3 20 0,-1 5 6 0,-2 2-4 15,0 4 23-15,2 2-5 0,-1 2-19 16,0 1 6-16,-1-1 3 0,-1-13-29 0,0 5 4 15,0 4-1-15,0 1-10 0,0 3-11 0,0-1 10 16,0-2-22-16,0-3 13 0,0-2-3 16,0-5-8-16,0 0-35 0,11 10-1 0,-11-19-15 15,0-6-29-15,1-1-48 0,1-3-41 0,0-1 14 16,0-1-91-16,1 0-40 0,1-4-46 16,8-2 25-16,-3-5-258 0,4 0 17 0,1 0 53 15,0-1 35-15,7-1 6 0,2 1 50 16,-1 2 56-16,4-1-17 0,6 0 30 0,7 0 40 15,3 0 16-15</inkml:trace>
  <inkml:trace contextRef="#ctx0" brushRef="#br0" timeOffset="85364.49">10340 9825 539 0,'3'1'395'15,"-1"-2"3"-15,0 1-56 0,0 1-18 16,0-1-17-16,1 0-14 0,0 0-28 0,0 1-12 16,0-1-20-16,3 0-8 0,1 1-30 0,1-2-23 15,1 1-4-15,9 0-30 0,1 0-3 16,1 0-7-16,1 0-14 0,-1 0-20 0,-3 0-5 15,0 0-12-15,-1 0-38 0,2 0-19 16,-3 0-21-16,-1 0 0 0,1 0-130 0,16-14-51 16,-19 10-43-16,5 3 25 0,-4-1-267 0,1-5-9 15,-3 4 56-15,-2-2 24 0,-3 3-4 16,-1-1 54-16,0-3 8 0,-1 3 25 0,1 1 49 16,-1-1-28-16</inkml:trace>
  <inkml:trace contextRef="#ctx0" brushRef="#br0" timeOffset="85786.62">10800 9590 475 0,'0'-4'493'0,"0"-1"-91"0,0 2-10 16,0-1-30-16,-1 3-40 0,1-2-66 0,-1 2-4 16,1 3 8-16,0 0-20 0,-2 1-14 0,2 2-13 15,-1 14-4-15,1-9-23 0,0 6-10 0,0 4-16 16,-7 26-18-16,7-35-2 0,0 8-28 15,0 2-12-15,0-2-6 0,0 2 7 16,0-1-13-16,0-3-8 0,0-2-26 0,0-3 19 16,0-2-23-16,0-3 13 0,0 1-4 0,0-8-20 15,-4 16-5-15,0-14 8 0,0 0-17 0,0-1 12 16,-1 2-12-16,0-1 13 0,0-1-27 0,1 0 18 16,1 0-5-16,-1 0 6 0,1-1-12 15,1 0-12-15,1 0 5 0,1 0 3 16,0-2-11-16,2 1 8 0,1 0-5 0,2 0 7 15,0 0-10-15,3-2 9 0,13 2-18 0,-3-2 15 16,-2-1-14-16,0 3-21 0,1-2-7 0,-4 0-21 16,-1 1-22-16,-2 1-41 0,-2 0 8 15,-1 0-76-15,-2-1-19 0,1-1-47 16,0 1-62-16,-2 0 27 0,0-1-164 0,-1 1-68 16,1-1 52-16,-2-1 48 0,-2-1 43 0,1 2-1 15,1-3 47-15,-1 0 6 0,0-1 28 16,-1 0 166-16,0-3 11 0</inkml:trace>
  <inkml:trace contextRef="#ctx0" brushRef="#br0" timeOffset="85986.75">10940 9779 1194 0,'0'-17'248'0,"-15"-14"4"0,15 18-1 16,-3-3-15-16,-1 7-26 0,1 2 87 0,0 3-18 16,2 2-9-16,0-1-32 0,0 0-24 0,1 4 19 15,-1 1 4-15,-1 3-10 0,0 10-8 16,-3 5 28-16,1 6-25 0,0 0-17 0,0 2-23 16,-1 0 4-16,2 1-21 0,1-1-31 15,-3 0-18-15,3-2-11 0,-1-2 18 0,1-1-12 16,1-1-41-16,1-1-54 0,-2-4-36 0,2-4-56 15,0-3-66-15,0-10 11 0,0 6-175 16,0-6-61-16,0 8 30 0,0-8-253 0,0 6 82 16,0-6 7-16,0 7 57 0,0-7 33 15,-14 14 32-15,10-9 48 0,0-2 19 16,1 2 8-16,1 0 9 0,2 1 43 0,-1-1 18 16</inkml:trace>
  <inkml:trace contextRef="#ctx0" brushRef="#br0" timeOffset="86885.25">8137 11022 603 0,'-15'0'326'0,"15"0"-39"16,0 0-13-16,-31 25-12 0,27-22-21 15,1-2-17-15,2 0 6 0,-1 1-22 0,1 0-23 16,1-2 13-16,3 1 0 0,2-2-37 15,12-1 2-15,3-1-31 0,-1-1 3 16,5 1-17-16,1-1-20 0,-2 1 3 0,-1 1-22 16,4-1-8-16,-3 1-36 0,-1 2-3 0,-11 0-95 15,4 0-57-15,-1 0-53 0,-1 0-54 0,-1 0 19 16,-2 0-249-16,0 0 46 0,-3 0-7 16,1 0 27-16,-2 0 64 0,-6 0-23 0,10 0 51 15,2-9 22-15</inkml:trace>
  <inkml:trace contextRef="#ctx0" brushRef="#br0" timeOffset="87133.45">8625 10829 1016 0,'1'-2'387'0,"0"1"-57"0,0 1-44 0,1 2 26 15,1 3-20-15,3 13 5 0,-5 2-13 0,5 3-27 16,-3 1-19-16,-1 6-17 0,0-3-15 0,0-1-27 15,-1 3-16-15,0-2-10 0,0-1-33 16,-1-13 3-16,0 4-23 0,0 2-56 0,0 0-39 16,0-5 1-16,0-1-148 0,0-2-45 15,0-3-43-15,0-1 24 0,0-7-306 0,0 0 40 16,16 10 29-16,-11-10 40 0,1-3 13 16,0 1 26-16,11-6 12 0,-1-4 31 0,2 1 28 15,0-3 19-15</inkml:trace>
  <inkml:trace contextRef="#ctx0" brushRef="#br0" timeOffset="87542.05">8991 10921 568 0,'7'-19'415'0,"-1"4"-53"0,-1-1-49 15,-3 3 27-15,-2 13-38 0,0-8-32 16,0 2-29-16,-13-3-17 0,7 6-29 0,-1 3-10 16,0 1-20-16,-11 5-13 0,0 0-22 0,1 5 9 15,0 1-38-15,2-2 2 0,4 2-26 0,0 0-4 16,3 1-11-16,2 0 0 0,3-2 2 15,2-1-5-15,1-10-8 0,0 8-2 0,0 3-7 16,16 11-8-16,-7-11-8 0,3 1 17 16,1-3-15-16,4 1-8 0,0-2 8 0,3 2 7 15,-1-1-25-15,-1 1 8 0,0-1-11 0,-1 2 6 16,-2 3-10-16,-3-2 3 0,-2-1-10 16,-4-2 14-16,-2 0 12 0,-2 0 7 0,-2-9 5 15,0 10-5-15,-15 13 7 0,2-12-1 16,0 1-1-16,-3-2 1 0,1-3 5 0,-2 0-3 15,1-2 7-15,-1-1 7 0,2 0 5 0,7-4-11 16,-1 0-11-16,0 0 11 0,-12-13-5 16,11 3-15-16,2-2 3 0,7-2-16 0,1 6-12 15,0-7-21-15,11-19-23 0,-2 13-10 0,4 3-25 16,4-3 7-16,3 3-80 0,2 0-30 16,0-1-38-16,5 1-31 0,3 1 23 0,0-1-230 15,2 3-33-15,2 1 37 0,3 1 39 0,3 2 33 16,1-1 16-16,7 2 1 0,-1 0 61 15,5 1 20-15,0 2 42 0</inkml:trace>
  <inkml:trace contextRef="#ctx0" brushRef="#br0" timeOffset="88064.45">10566 10630 618 0,'3'-4'310'0,"0"-1"-6"0,-1 1-1 16,1 1-35-16,0-1-39 0,-1 0-8 0,-1 3 4 15,1 1-18-15,0 1-25 0,0 2 59 0,0 2-13 16,5 17 10-16,-3 4-5 0,0 2-26 16,1 4-9-16,-2-2-20 0,-1-1-2 0,-1 2-24 15,2 2-19-15,-2-3-4 0,0 4-12 16,-1-3-24-16,1-3-7 0,-1-4-12 0,1-4-48 16,-1-5-53-16,0-4-58 0,4 6 9 0,-1-11-120 15,-1-3-70-15,-2-3 24 0,0 0-271 16,6 0-10-16,13-11 97 0,-8 2 8 15,1-3 2-15,1 1 57 0,1 1 43 0,2-3-19 16,-2 1 23-16,1 1 38 0</inkml:trace>
  <inkml:trace contextRef="#ctx0" brushRef="#br0" timeOffset="88487.67">10976 10733 1108 0,'4'-15'353'0,"-3"-3"13"0,-2 4-41 0,1 14-34 16,0-10 13-16,0 1-49 0,-11-3-4 0,7 7-41 15,-1 2-11-15,-1 2-25 0,-2 2-7 16,-9 9-4-16,-3 5-17 0,5-1-12 16,-1 5 0-16,5 4-15 0,0-2-14 0,0 1-12 15,5 3-8-15,0-3-1 0,3 0-12 16,1-5-10-16,2-10-4 0,0 0-9 0,0 1-3 16,12 3 9-16,-8-8-18 0,2-3-14 0,0-1 5 15,1-2-21-15,6-6 2 0,2-3-18 0,-1-3 2 16,0-2-11-16,2-2 7 0,-1-1-2 15,-3-1-16-15,-1 1 15 0,-1 3 4 0,-2-2-10 16,-1 5 13-16,-3 4-2 0,-1 3-10 16,0 1 10-16,1 2 5 0,-2 2 3 0,-1 2 12 15,-1 0 3-15,0 0 14 0,1 12 7 0,-3-5-14 16,0 12 2-16,-5 5 14 0,2 2-5 16,4-1 12-16,-1 2-4 0,-1-1-17 0,2-1 14 15,1-11-11-15,0 5 7 0,0 2-6 0,0 1-1 16,14 20-12-16,-11-23-3 0,-1-6-16 0,-1-2-26 15,1-3-21-15,-1-2-30 0,-1-2 6 16,3-1-106-16,-3-3-70 0,-1 1-51 0,1-3 26 16,-1 0-251-16,0-2 50 0,0-1 16 15,-1-1 43-15,-2-11 20 0,2 1 57 0,-2-3-20 16,-1-4 54-16,2 0-20 0,2-7 49 0,-2 3-13 16</inkml:trace>
  <inkml:trace contextRef="#ctx0" brushRef="#br0" timeOffset="89213.61">11297 8978 403 0,'-1'0'244'0,"0"0"-29"15,-1-2-24-15,1 2-10 0,1 0-12 0,-1 0-18 16,2 0 11-16,-1 0 15 0,1 0 0 0,1 2-6 15,1-2-11-15,2 3-2 0,-1 0-21 0,8 3 12 16,2 3 4-16,2-1-6 0,-3 2-34 0,4 0 3 16,0 2-5-16,4 0-12 0,-3 1-28 15,2 2-6-15,-1 0 11 0,1 2 16 0,5 1-11 16,-2 4-7-16,2 1 15 0,2 2-12 16,0 3 2-16,-1-2-2 0,0 6-12 0,-1 2 15 15,2 3 2-15,-3 6-13 0,-1 1-4 0,0 5 11 16,-1 2-3-16,0 3-20 0,-2 0 10 15,-2 2-14-15,0 1 7 0,-3 4-10 0,1 2 6 16,-6 2-2-16,0 2-6 0,-5-1-17 16,-2 2 7-16,-2 2 5 0,-1-36-7 0,0 19-7 15,-12 73 7-15,2-56-6 0,-3-1-7 0,-4-2 10 16,-1-4-10-16,-1-1 3 0,-2-8-6 0,-2 1-3 16,1-4 3-16,-3-3 0 0,0-5-8 0,-2-2 4 15,0-4-28-15,-1-2-31 0,-2-3-32 16,6-2 8-16,-4-3-104 0,1-2-29 0,1-4-40 15,2-2-54-15,2-4 30 0,4 1-231 16,-3-3 34-16,3 1 37 0,2-7 25 0,2 1 48 16,3-7 16-16,3 1 21 0,0 0 24 0,8-2-9 15,0 0 41-15</inkml:trace>
  <inkml:trace contextRef="#ctx0" brushRef="#br0" timeOffset="90195.23">8019 9397 613 0,'0'0'166'0,"14"0"14"0,-14 0-19 0,0-14-7 16,0 14-25-16,0 0 12 0,0 0-3 0,20-22 7 15,-19 20-16-15,0-1-4 0,1 3 11 16,-1-3-25-16,-1 1 6 0,-1 2-13 0,1-3 3 15,-3 0 2-15,0-1-15 0,0 3 5 16,-3 0 0-16,1-2-7 0,-2 3-18 0,-13 0-5 16,11 0 5-16,-6 0-1 0,-21 10-12 0,12-2-2 15,1 3 25-15,1 1-41 0,3 3 1 16,-2 2 15-16,1 0-7 0,-3 5-4 0,2 2-5 16,1 5 41-16,1 2-5 0,0 5 4 0,-1 3 0 15,1 0-9-15,2 4-9 0,0 1 3 16,0 3-2-16,4 1-12 0,-2 5-2 15,1-1-4-15,3 3 3 0,1 2 2 0,3 2 8 16,0-1 6-16,3 4-1 0,2 5-7 0,1 2-11 16,1-32 2-16,0 17-4 0,0 12-8 0,15 74-10 15,-5-60 8-15,1 4-5 0,2-1 0 16,5 0-4-16,2 1-2 0,6-4-7 0,8-5 2 16,7-3-24-16,8-3-5 0,7-7-19 15,7-3-23-15,8-4-27 0,2-4 9 0,4-3-161 16,-1-5-66-16,4-1 28 0,0-6-257 0,-3-5 57 15,4-4 45-15,-7-5 3 0,-2-2 45 0,-3-5 8 16,-4-6 33-16,-1-3 29 0,-3-1 24 0,-4-3 23 16</inkml:trace>
  <inkml:trace contextRef="#ctx0" brushRef="#br0" timeOffset="111184.37">20882 3802 456 0,'0'0'115'0,"0"0"-14"0,13 0-14 16,-13 0 9-16,0 0 2 0,0 0 2 0,0 0 2 16,0 0 1-16,0 0-27 0,0 0 0 0,0 0 7 15,0 0 4-15,0 0-14 0,0 0-2 16,0 0-4-16,0 0 5 0,0 0-7 16,0 0-2-16,0 0-4 0,0 0-13 0,0 0-2 15,0 0 2-15,0 0-11 0,0-11 0 0,0 11-14 16,0 0 9-16,0 0-4 0,0 0-5 15,0 0 2-15,0 0 2 0,14 0 3 0,-14 0-4 16,0 0-9-16,0 0 14 0,0 0-19 16,0 0 10-16,0 0-11 0,0 0 13 0,0 0-21 15,0 0 10-15,0 0-4 0,0 0 3 16,0 0-20-16,0 0 22 0,0 0 8 0,0 0-23 16,0-15 5-16,0 15 4 0,0 0 0 0,0 0-9 15,0 0 16-15,0 0 5 0,0 0-7 16,0 0-3-16,0 0-9 0,0 0 27 0,0 0-13 15,0 0 6-15,0 0-11 0,0 0 11 0,0 0 4 16,0 0-16-16,0 0 0 0,0 0 5 16,0 0-11-16,0 0-6 0,0 0 23 0,0 0-19 15,0 0 12-15,0 0-10 0,0 0-4 16,0 0 7-16,0 0 0 0,0 0 2 0,0 0-8 16,0 0 7-16,0 0-8 0,0 0 14 0,0 0-26 15,0 0 21-15,0 0-6 0,0 0 13 16,0 0 0-16,0 0-13 0,0 0-4 0,0 0 12 15,0 0 3-15,0 0-21 0,0 0-3 16,0 0 8-16,0 0 1 0,0 0 2 0,0 0 6 16,0 0-11-16,0 0-4 0,0 0 18 15,0 0-3-15,0 0-8 0,0 0 5 0,0 0 11 16,0 0-3-16,0 0-3 0,0 0-6 16,0 0-2-16,0 0 8 0,0 0-13 0,0 0 8 15,0 0-3-15,0 0 6 0,0 0-8 16,0 0 0-16,0 0 12 0,0 0 2 0,0 0-16 15,0 0 3-15,0 0 1 0,0 0 14 0,0 0-14 16,0 0-1-16,0 0 11 0,0 0 2 16,0 0-16-16,0 0 3 0,0 0 1 0,0 0 2 15,0 0-9-15,0 0 5 0,0 0-1 16,0 0-5-16,0 0 13 0,0 0-6 0,0 0-4 16,0 0 21-16,0 0-2 0,0 0-16 0,0 0 12 15,0 0-29-15,0 0 16 0,0 0 6 0,0 0 0 16,0 0-11-16,0 0 17 0,0 0-6 15,0 0-7-15,0 0 19 0,0 0-7 16,0 0-23-16,0 0 27 0,0 0-12 0,0 0-12 16,0 0 12-16,0 0 2 0,0 0 4 0,0 0 2 15,0 0-6-15,0 0 4 0,0 0-3 16,0 0-9-16,0 0 16 0,0 0-14 0,0 0 14 16,0 0-23-16,0 0 4 0,0 0 0 0,0 0-13 15,0 0-7-15,0 0 4 0,0 0-21 16,0 0-7-16,0 0-33 0,0 0 8 0,0 0-120 15,0 0-118-15,0 0-39 0,0 0 9 16,0 0 27-16,0 0 36 0,0-12 9 0</inkml:trace>
  <inkml:trace contextRef="#ctx0" brushRef="#br0" timeOffset="172800.45">4552 12926 589 0,'0'0'381'0,"0"0"-68"0,0 13-38 16,0-13-1-16,0 0-10 0,0 0-41 0,0 0 4 16,0 0-25-16,0 0 12 0,0 0 0 15,2 26-41-15,15-23-8 0,1 0-26 16,1 1-12-16,-1-1-21 0,1 1-15 0,0-2-11 16,-4 2-7-16,5 0-110 0,-5 1-40 0,-4-2-57 15,-2-1-41-15,0 3 14 0,-3-3-262 0,0 3-2 16,-2-3 13-16,-2 1 55 0,-1 1 23 15,1-1 11-15,-2-3 13 0,0 0 14 0,0 8-3 16</inkml:trace>
  <inkml:trace contextRef="#ctx0" brushRef="#br0" timeOffset="173005.5">4607 13179 500 0,'-2'2'434'16,"-2"0"-100"-16,1 1 5 0,1-2-41 15,0 0-31-15,1 2-21 0,1-3-28 0,2 2-24 16,1 1-23-16,1-3-5 0,1 2-24 0,0 0-11 16,7 5-13-16,4-2-107 0,-1-2-31 0,0-1-41 15,4 2-44-15,3-3-74 0,-1 2 16 16,4-1-262-16,-3 1 32 0,2-1 38 0,0 0-28 16,0 3 50-16,4-4 24 0,-3 0 9 15</inkml:trace>
  <inkml:trace contextRef="#ctx0" brushRef="#br0" timeOffset="173672.27">5864 12826 613 0,'-2'-22'256'0,"-7"-3"-3"0,0 1-48 0,-7 3 5 16,0 1-13-16,-2 2-14 0,-1 2-6 0,-1 4-16 15,-4 5-15-15,0 4-9 0,-2 2 13 16,15 1-36-16,-25 11 16 0,13 1-4 0,3 3-12 16,3 2-14-16,-1 1-9 0,4 3 28 0,0 1-9 15,4 1 5-15,0 2 4 0,1-1-32 16,6-3 4-16,1 2-13 0,2-14-6 0,0 4-7 15,11 15-16-15,-2-16 17 0,1-4-15 16,-1-2-5-16,1-3-14 0,-1-2 22 0,-1 1-26 16,-8-2 5-16,8 0-15 0,16-12-2 0,-9 4 12 15,-3-1 7-15,-1-3 5 0,1-1-14 0,-3 1 10 16,2-2-6-16,-3 2-2 0,-1-1 2 16,0 0-24-16,0-1 26 0,-1 5-10 0,-3 1 8 15,0 4-3-15,0-2-10 0,-1 3-8 16,-2 3 7-16,0 0 0 0,0 0 19 15,0 0 12-15,12 24-2 0,-9-5 6 0,-3 3-1 16,0-11 0-16,0 8 5 0,0 2-11 0,-13 30-12 16,8-20 10-16,-1-2-1 0,1 0-5 0,-2-1-4 15,2 0-5-15,1-2-17 0,0-3-33 0,2-4-18 16,0 0-38-16,1-2 7 0,1-17-73 16,0 12-39-16,0-4-38 0,0-2-26 0,0-6 24 15,12 9-289-15,-7-10 18 0,0 0 61 16,10-7 31-16,2-1 18 0,2-1 18 0,1-1 18 15,5-1 34-15,0 0 30 0,4-3 6 0</inkml:trace>
  <inkml:trace contextRef="#ctx0" brushRef="#br0" timeOffset="173954.52">6229 12879 1005 0,'2'-5'420'0,"-1"0"-43"0,1 2-28 15,0 1-56-15,-1-3-15 0,1 4-51 0,1 2 6 16,-1-1 2-16,1 5-1 0,7 7-3 0,-1 5-12 16,1 2-18-16,1 1-23 0,-1 2-12 15,2-2-17-15,-3 3-1 0,1 1-20 0,0-4-9 16,-3 2-20-16,1-2-6 0,0 0-6 16,0-5-24-16,-3 0-39 0,-1-4-31 0,-1-3-28 15,1 2-33-15,0-5 7 0,4 7-78 0,-5-8-30 16,-2-1-43-16,1-3-35 0,-2 0-10 0,0 0 26 15,0 0-145-15,10-14-82 0,-5 1 15 0,-2 1 40 16,1-5 13-16,1 0 20 0,-4-4 45 16,-1 4-17-16,4-5 27 0,-2 0 41 0</inkml:trace>
  <inkml:trace contextRef="#ctx0" brushRef="#br0" timeOffset="174160.57">6444 12973 451 0,'2'-19'245'16,"1"2"7"-16,-2 5 14 0,-1 12-25 0,0-12 19 16,0 3 20-16,0 1-36 0,0 0 34 0,0 8-22 15,0-9-21-15,0 3-15 0,0 6-17 0,0-7-31 16,0 7-2-16,-12-9-3 0,9 10 10 15,-2 3-12-15,-9 8 7 0,1 5 2 0,-1 2-21 16,2 2 3-16,-3 2-12 0,-2-1-29 16,2 4-3-16,2 1-6 0,0-5-17 0,0 2-16 15,2-2-42-15,-2 2-41 0,4-5-48 0,2 0-42 16,0-4 10-16,3-3-117 0,1-5-59 16,3-2 22-16,0-3-254 0,-1 0 42 0,1-2 35 15,3-1-31-15,-3-2 46 0,0 1 9 0,1-3 60 16,-1 2 36-16,-1-4-8 0,2 2 18 0,0-12-19 15</inkml:trace>
  <inkml:trace contextRef="#ctx0" brushRef="#br0" timeOffset="174344.55">6187 13046 467 0,'-1'-3'467'0,"0"1"-85"0,0 1-21 15,2-1-20-15,0 2-33 0,2-2-18 0,1-1-37 16,1 1-26-16,12-3-23 0,2 1-6 0,2 0-47 15,2 0-60-15,0 2-8 0,0-1-131 16,9 0-70-16,0-1-83 0,1 2 17 0,4 2-258 16,0-2 15-16,-17 2 49 0,10 0 16 15,7 0 31-15,4 0-4 0,6 0 62 0,3 0-6 16</inkml:trace>
  <inkml:trace contextRef="#ctx0" brushRef="#br0" timeOffset="174823.45">8253 12668 377 0,'9'-5'399'0,"0"2"-61"0,1 6-6 0,-4 2-2 16,-3 0-41-16,3 14 10 0,-2-2-3 0,1 9-10 15,-3 3-21-15,-2 1-22 0,0-16-25 0,0 8-33 16,0 5-5-16,0 1-25 0,-11 29-17 16,9-27-18-16,-1-4-19 0,2-3-29 0,-2-1-46 15,2-3-23-15,1-5-2 0,0-14-104 0,0 11-49 16,0-6-51-16,12 7-43 0,-6-9 23 15,1-2-255-15,0-1 25 0,14-4 43 16,-13 4 22-16,24-14 22 0,-9 6 25 0,0-2 21 16,-4-4 10-16,5 2 39 0</inkml:trace>
  <inkml:trace contextRef="#ctx0" brushRef="#br0" timeOffset="175308.24">8777 12775 564 0,'3'-18'360'15,"0"2"-8"-15,-3 4-11 0,0 2-36 0,0 0-41 16,0-1-22-16,0-2-27 0,-15-9 30 0,8 14-30 16,-1 3-17-16,0 1-11 0,0 2-35 0,8 2-9 15,-13 0-13-15,-15 15-6 0,12-6-7 16,0 5 9-16,1 1-16 0,0 3 2 0,2 0-12 16,2 0-10-16,1 3-8 0,2-2 0 0,2-2-15 15,4 0-4-15,1-4-10 0,1-1 7 16,0-12-21-16,0 12 13 0,13 8-12 0,-5-14-9 15,0-3 3-15,-1-3 1 0,2 0-13 16,1 0 3-16,1 0-10 0,19-10 0 0,-17 2-5 16,1-1-7-16,-2-1-4 0,1-2-6 0,-1-2 4 15,-3-2 5-15,1 0-24 0,0-4 9 0,-2 4 10 16,-2 7 4-16,1-3-15 0,-3 1 14 16,-1 4-5-16,-1 2 1 0,0 1 0 0,-1 1 1 15,0 3 4-15,-1 0 16 0,0 0 6 0,0 0 15 16,1 15 5-16,-2-8-1 0,0 14 22 0,1-10-16 15,0 6 17-15,0 4 16 0,-9 29 10 16,8-22-24-16,0 2-4 0,-2 0-4 0,1-3 7 16,-1 2-1-16,1-2 7 0,-1-1-26 0,3 1 5 15,-2-4-19-15,2-2 0 0,-2-3-40 16,2-4-24-16,-2-3-32 0,2-3-21 16,-1 1-38-16,0-4-27 0,1 0 14 0,0-5-130 15,0 0-49-15,0 0 29 0,-1 4-271 16,0-6 30-16,0 0 46 0,-1-1 18 0,2 0 31 15,0-1 44-15,2 1 28 0,0-1 40 0,0-1 19 16,11-4 34-16,0-1 3 0</inkml:trace>
  <inkml:trace contextRef="#ctx0" brushRef="#br0" timeOffset="176349.17">10734 12846 586 0,'0'0'320'0,"0"0"-44"0,0 0 11 0,-14 0-18 16,14 0-35-16,0 0 12 0,0 0-31 0,0 0-27 16,-24 1 11-16,24-1-21 0,0 0-21 0,1 0 4 15,1 1 10-15,4-1-7 0,0 0-11 16,3 0-16-16,13-1 1 0,-10 1-10 0,7 0-18 16,3 0-15-16,3 0-2 0,1 0-17 0,1 0-3 15,0 0-1-15,0 0-17 0,-2 0-15 16,0 0-36-16,-4 0-38 0,1 0 3 0,-3 0-38 15,-5 0-48-15,-3 0-24 0,-1 0-31 0,-3 0-15 16,-7 0-51-16,0 0 22 0,8 0-243 16,-8-5-2-16,0 5 50 0,8-9 25 0,-8 9 58 15,-1-3-13-15,-1 1 44 0,0 0 15 0,1 1 25 16</inkml:trace>
  <inkml:trace contextRef="#ctx0" brushRef="#br0" timeOffset="176733.24">11318 12586 627 0,'5'-5'356'16,"0"3"-43"-16,-2-1 7 0,1 5-33 0,-2 0-37 16,0 2 38-16,0 2-38 0,-1 0 4 15,0 15-22-15,-1-1-17 0,0-10-5 0,0 7-28 16,0 2-8-16,-15 24-21 0,9-21-17 0,-1 1-9 15,1-5-21-15,-4 2-3 0,2-5-9 0,-2 2-11 16,1-3-8-16,3-5-3 0,-1 3-4 16,1-5-19-16,-1 0 1 0,5-4 1 0,-1 1-5 15,1 0 12-15,0-2 2 0,2 0-14 16,-1-2-1-16,1 0-6 0,1 0 0 0,0 0-15 16,2 0-7-16,0-3 2 0,3 2-3 0,8-4-2 15,-3 0-19-15,7 2-3 0,0-4-14 16,0 2-13-16,2 2-15 0,-5-1-10 0,0 2-15 15,-4-1 9-15,0 3-63 0,-2-2-31 0,-1-1-6 16,-2 3-27-16,1-2-18 0,-3 0-19 0,2 1 19 16,-2-3-169-16,-1 2-79 0,0-1 31 15,-1 0 25-15,0-1 37 0,0 0 18 0,-2 0 32 16,1-3-6-16,1 2 10 0</inkml:trace>
  <inkml:trace contextRef="#ctx0" brushRef="#br0" timeOffset="176953.28">11456 12724 821 0,'-1'-7'311'0,"1"2"-3"15,-1 0-10-15,1 2-10 0,-1-1-37 16,1 2-28-16,0 1-28 0,0 2 82 0,0 1 0 16,-1 5-9-16,1 0-7 0,0-2-15 0,1 15 0 15,-1-11-38-15,0 6 6 0,0 4-36 16,0 0-1-16,0 3-27 0,0-1-4 0,0-1-13 16,0 1-33-16,0-3-13 0,0-1-33 0,0-3-22 15,0 1-66-15,0-5-38 0,0-1 7 16,0-1-115-16,0-1-71 0,9 3-57 0,-6-6 26 15,2-3-247-15,0 1 21 0,1-2 41 16,12-4 34-16,-2-4 48 0,0-4 11 0,1 2 38 16,5-2 29-16,-3-5 26 0,-3 3 13 15</inkml:trace>
  <inkml:trace contextRef="#ctx0" brushRef="#br0" timeOffset="177168.35">11772 12687 1128 0,'3'-4'370'0,"-1"1"-46"0,2 3 23 15,-2 2-22-15,1 0-6 0,0 2-9 0,0 1-24 16,5 11-9-16,-1 1-22 0,-7 3-34 16,4 1-21-16,-1-1-2 0,-3 1-39 15,2 1 2-15,-2-13-35 0,0 5-23 0,0 1-49 16,0 0-50-16,0-2-2 0,0-4-123 0,-11 8-48 16,8-12-41-16,0-2-72 0,1 0 28 0,0-2-262 15,-1-1 60-15,1 0 20 0,0-2 32 16,1 1 34-16,-2-1 36 0,1-2 4 15,-1 1 51-15,-1 2 3 0,1-4 25 0</inkml:trace>
  <inkml:trace contextRef="#ctx0" brushRef="#br0" timeOffset="177370.46">11627 12821 816 0,'-2'0'510'0,"0"0"-66"0,1-3-33 0,0 3-37 16,1 0-47-16,1-2-30 0,2-1-28 0,2 0-39 15,8-2-20-15,3 1-29 0,4-1-17 16,2-1-35-16,5 5-55 0,3-4-8 0,2 0-122 16,-2 1-76-16,0-1-51 0,2-1-63 15,0 1 22-15,1 4-247 0,2-2 23 0,-3 3 34 16,-2 0 16-16,-18 0 65 0,6 0 10 0,0 0 8 16,-1 0 26-16,-2 0 20 0</inkml:trace>
  <inkml:trace contextRef="#ctx0" brushRef="#br0" timeOffset="177792.59">12130 12739 612 0,'-15'-9'457'0,"7"3"-78"15,1 1 21-15,-2-5-35 0,1 1-11 0,2 3-30 16,2 1-29-16,2 0-22 0,0 1-25 16,0 0-31-16,2 1-17 0,0 3-34 0,0 0-9 15,0 0-26-15,0-7-3 0,11-1-12 0,-5 5-25 16,12-2 8-16,-5 4-20 0,-4 1-4 15,7 0-6-15,0 0-20 0,22 15 0 16,-22-3 3-16,-1 3-6 0,-5-1-8 0,-2 0-3 16,-3 2 0-16,-2 0-17 0,-3 0 16 0,0-8-13 15,-12 17-5-15,3-10 1 0,-2 0-5 0,-3-1 6 16,0 0-1-16,-2-3-4 0,2-1 6 16,-3-1-5-16,3-4-12 0,0 2 5 0,2-5-1 15,1 1 4-15,3-3-7 0,1 0 1 16,1 3 12-16,2-3-3 0,-1 0-6 0,1 0-2 15,0 0 11-15,4 0-3 0,0 0-7 0,-2-1-5 16,4-1 11-16,1 2-10 0,2 0-3 16,3-1 7-16,11 1 4 0,-8 0-12 15,6 0-8-15,4 0-18 0,3 0-17 0,2 0-25 16,1 0 6-16,4 0-73 0,2 0-50 0,-2 0-47 16,-1 0-19-16,0 0-55 0,-2 0 30 0,-1 0-234 15,23-16 32-15,-31 10 15 0,-4-1 54 16,-1-1 12-16,-5-2 66 0,0 1 1 0,-5-2 25 15,-4-1 26-15,3-6-3 0</inkml:trace>
  <inkml:trace contextRef="#ctx0" brushRef="#br0" timeOffset="178130.51">12584 12547 593 0,'0'-5'459'0,"0"0"-79"15,2 1 42-15,0-1-53 0,-1 2-41 16,1-1-30-16,-2 1-34 0,2 3-1 0,-2 0 12 15,0 3-13-15,0 2-25 0,-2 2 1 0,-2 12-10 16,-3 3-17-16,2 3 28 0,0 1-34 16,-1 0-23-16,-1 2 11 0,4 2-10 0,-4 1-9 15,5-2-19-15,2-14-36 0,0 5 0 16,0 4-23-16,19 22 20 0,-13-27-22 0,5-3-17 16,3 0-11-16,-3-7-8 0,4-1-8 15,2-2-8-15,-1-5 24 0,-8-1-28 0,6 0-13 0,18-12-10 16,-18 4-12-16,-1-3 0 0,-1 1-8 15,-4-1-33-15,-2 2 13 0,-1 0-18 0,-4 1-31 16,-1 8-23-16,-12-17-51 0,-3 10-43 16,-5 2 17-16,-6 0-169 0,-2 2-72 0,11 3 35 15,-8 0-237-15,-6 0 77 0,-1 0 34 16,-33 11 30-16,28-6 61 0,1 2 5 0,-3 0 46 16,-1 0 8-16,-2 2 36 0,0 2 61 15,-4 3-48-15</inkml:trace>
  <inkml:trace contextRef="#ctx0" brushRef="#br0" timeOffset="179229.97">8067 14011 740 0,'0'0'273'0,"0"0"-8"16,0 0-13-16,-15 0-26 0,15 0-15 15,0 0 0-15,0 0-6 0,0 12-6 0,0-12-23 16,0 0 29-16,0 0 11 0,0 0-20 0,0 0-6 16,13 19 1-16,-5-19-7 0,1 0-21 0,6 0-9 15,3 0-21-15,3 0-9 0,2 0-13 16,-3 0-10-16,2 0-20 0,-2 0 1 0,-3 0-43 15,-1 0-15-15,-3 0-45 0,0 0 2 0,-3 0-88 16,-1 0-45-16,1 0-42 0,5-12-34 16,2 8 21-16,-7 0-258 0,-2 0-6 0,-1 2 27 15,-1-2 57-15,-2 1 13 0,0 0 19 16,0 1 36-16,0-1 20 0,0 3 24 0</inkml:trace>
  <inkml:trace contextRef="#ctx0" brushRef="#br0" timeOffset="179541.82">8546 13810 921 0,'1'4'348'0,"1"2"-4"0,2 8-45 0,-3 3 5 15,3 3 3-15,-1 2-22 0,-1-1-15 16,0 2-30-16,-1-1-20 0,1 1-21 0,-2-13-23 16,0 7-12-16,0 1-23 0,0 1-16 0,0-1-10 15,0 1-31-15,0-4-24 0,0-1-65 16,0-3 1-16,0 0-80 0,0-4-51 0,0-1-40 16,0-6 15-16,0 7-253 0,0-7-58 15,0 0 45-15,0 0 32 0,-3 9 10 16,6-11 29-16,0 0 33 0,1-1 1 0,2 1 29 15,8-3-18-15</inkml:trace>
  <inkml:trace contextRef="#ctx0" brushRef="#br0" timeOffset="180059.7">8960 13916 340 0,'6'-16'345'0,"-1"0"-30"0,-3 3-12 0,-1 1-31 15,-1 12-40-15,0-8-4 0,0-1-44 16,0 1 14-16,-17-8-49 0,9 10 2 0,-4-3-29 16,2 4-20-16,0 4 7 0,-1 1 1 0,2 0-12 15,1 0-2-15,-5 0-13 0,-11 16-25 16,11-8-2-16,-1 0-8 0,0 2 10 0,3-1 20 16,-2 1-35-16,7-2-4 0,2 2 3 0,0-3 14 15,3 0-23-15,1 0 19 0,0-1-32 0,0-6-2 16,0 0 0-16,0 12-3 0,19 12 1 15,-10-12-6-15,4-3 8 0,0 2-1 0,1-3-5 16,2 0-4-16,-1 2 13 0,0-3-2 16,-2 2 4-16,1 0-23 0,-2-1 24 0,4 0-9 15,-7-1-9-15,-4-1 10 0,-1-1-3 0,-2 0-1 16,0 0 47-16,-2-5 8 0,0 0-5 0,0 6-2 16,0-6 5-16,-21 18-13 0,6-12 5 15,1 1-12-15,-4-2-2 0,0-3-6 0,4 0-4 16,-5-2-7-16,11 0 5 0,-2 0-2 0,-1 0 0 15,1 0-4-15,1 0 9 0,2 0-10 16,-7-9 6-16,11 6-12 0,0-1-13 0,1-1 6 16,2 1-15-16,2-3 13 0,6-6-5 0,2-2-17 15,3 1-10-15,2-2-23 0,4 0 5 16,3 4 6-16,0-2-53 0,0 2-11 0,0-1-1 16,-2 4-9-16,-1 1-5 0,-2 0-27 15,-4 2-22-15,0 4-35 0,-3 2-9 0,-10 0 19 16,8 0-121-16,-1 0-119 0,-7 0-6 15,8 0 25-15,1 10 45 0,-6-6 33 0,8 6-3 16,1-3 41-16,0-3-18 0</inkml:trace>
  <inkml:trace contextRef="#ctx0" brushRef="#br0" timeOffset="180342.95">9245 13904 416 0,'-1'-7'390'0,"1"4"-48"0,0-2-64 0,-2 2 6 16,0 2-7-16,1 1-21 0,-1 0-30 0,2 3 47 15,-2 2-17-15,2 2-3 0,-1-1-18 0,1 15 1 16,-1 0-21-16,1 1-10 0,-1-2-19 16,1 2-30-16,0-13 3 0,0 7-32 0,0 2-9 15,0-1-7-15,0-2-9 0,0-4-38 16,0-1-46-16,0 0-26 0,0-3-51 15,0-7 8-15,0 7-148 0,0-7-85 0,0 0 29 16,2 7-272-16,-4-9 47 0,1-1 20 0,0-1 43 16,1-1 30-16,-3 0 27 0,2 0 22 0,-1-2 23 15,-2-5 31-15,-1 0 8 0</inkml:trace>
  <inkml:trace contextRef="#ctx0" brushRef="#br0" timeOffset="180561.12">9151 14008 726 0,'-2'-2'440'0,"0"1"-70"0,0 0-21 16,1 1-1-16,0-2-23 0,0 1-31 0,1 1-21 16,0 0-7-16,1-1-8 0,1 1-14 0,3-1-32 15,1-1-27-15,0 1-11 0,11-1-7 16,0-1-28-16,4 1-5 0,-1-3-29 16,1 0-46-16,2 1-44 0,-1-1-57 0,-2 0 4 15,3 1-132-15,-2-2-48 0,-1 3-43 0,-2-2 25 16,-3 1-288-16,-3 2 68 0,-3 0 25 15,-4 1 13-15,1-1 47 0,-1 0 19 0,-2 1 18 16,1 0 45-16,-1 0 12 0,0 1 15 16</inkml:trace>
  <inkml:trace contextRef="#ctx0" brushRef="#br0" timeOffset="183956.84">9611 13978 231 0,'0'0'303'0,"0"0"-52"0,0 0-36 16,0 0-1-16,0 0-17 0,0 0-7 16,0 0-37-16,0 0-8 0,0 0-23 0,0 0 2 15,0 0-8-15,0 0-13 0,0 0 8 0,0 0-17 16,0 0 13-16,0 0 6 0,0 0-2 15,0 0 2-15,0 0 1 0,0 0-17 0,0 0-8 16,0 0-5-16,-2-3-10 0,-2 3-7 16,1-2 2-16,-1 1 4 0,1 1-6 0,-1-1-7 15,1 0-3-15,-1-1-4 0,1 1 30 0,0-2-30 16,0 1-7-16,2-2-16 0,-1 1-5 16,2-2-2-16,0-2 36 0,0-1-35 0,12-15 18 15,-3 8 2-15,3 0-16 0,0 1-7 0,2 0-2 16,0 4-1-16,-1 0 0 0,4 4-11 0,-3 0 0 15,-2 6-1-15,-12 0 2 0,9 0 0 16,12 15 0-16,-12-1-20 0,-2 0 0 0,-3 4 46 16,-1 1-8-16,-3 1 2 0,0-11 3 15,0 8 10-15,-14 21-15 0,7-19-6 0,-5 1-10 16,1 1-5-16,-3-5 15 0,0 1-14 0,-1-3 5 16,-1 1 6-16,0-4 3 0,2-2-6 15,-1-3 13-15,3-1-16 0,3-2 5 0,-1-1-12 16,3-2-40-16,0 0 4 0,7 0 28 0,0 0-1 15,-8 0-25-15,8 0 2 0,-9 0 18 16,9 0 15-16,-6 0-14 0,6 0 16 0,0 0-25 16,-8-7 11-16,10 7 2 0,1 0-1 0,2 0 24 15,1 0-16-15,11 4-21 0,1-1 27 16,-1 2 11-16,2 0 0 0,-3-1 6 0,2 2-19 16,-6-4-9-16,3 3-2 0,-3 0 24 0,-1-1-2 15,-3 0-33-15,0-3 13 0,-3 0 2 16,4 1-81-16,-9-2-31 0,0 0-50 0,6 0-25 15,0 0-46-15,14-14 21 0,-10 3-260 16,1-1 28-16,-2-2 35 0,1-1 11 0,-2-2 17 16,2 2 55-16,-1-2 22 0,4 3 14 0,-5-3 7 15</inkml:trace>
  <inkml:trace contextRef="#ctx0" brushRef="#br0" timeOffset="184328.36">9950 13841 500 0,'3'-7'391'15,"-1"1"-58"-15,0 3 1 0,0-2-22 0,0 2-39 16,-2-1 8-16,1 0-42 0,0 3-11 16,-1-2-41-16,2 2 0 0,-2 1-3 0,0 1-5 15,0 2 2-15,-1 3 5 0,-4 10-3 0,1 3-9 16,-1 5 14-16,-2 3 6 0,0 2-4 16,0-4-35-16,1 1 5 0,2 5-15 0,1-2-12 15,1 2-16-15,2-15-4 0,0 5-18 16,0 1-1-16,0-1-5 0,14 20-29 0,-7-27 0 15,3-2 21-15,0-3-23 0,2-2 1 16,1-3-15-16,-4-4 6 0,5 0-18 0,13-12 8 16,-10 2-16-16,-2-2 2 0,-1-1-8 0,-2 0 3 15,-1-1-19-15,-4 1 12 0,-1-1-19 16,-3 4 5-16,1 3-13 0,-4 7-2 0,0-8-18 16,0 1-33-16,-20-5-11 0,8 7-16 15,-6 3-15-15,-2 2-39 0,6-1 14 0,4 1-73 16,-5 0-29-16,-2 0-28 0,1 0-42 0,-11 11 27 15,16-9-223-15,3 1-13 0,2-1 51 16,1 0 33-16,1-2 20 0,3 2 29 16,0-1-3-16,2 0 52 0,0 0 44 0,3 1-8 15</inkml:trace>
  <inkml:trace contextRef="#ctx0" brushRef="#br0" timeOffset="185503.09">11948 13704 879 0,'0'0'282'16,"0"0"-23"-16,13 0-2 0,-13 0 0 16,0 0-16-16,25 0-42 0,-23-5-7 0,0 0-21 15,-1 0 25-15,1 2-23 0,-2-2-17 0,-1 1-19 16,-1 0-13-16,2 4-17 0,-8-3-11 0,0 2 9 16,1 1-25-16,-17 3-14 0,14-3 16 15,-22 11-14-15,11 0-22 0,1 0 21 0,1 3-18 16,0 2 8-16,3 0 3 0,4 0-10 15,1 0 24-15,5-1-14 0,2 0-2 16,1 1-1-16,3-16-4 0,0 8-11 0,0 1 10 16,0-1-5-16,18 9-1 0,-6-13-16 0,-4-1 6 15,2-1 1-15,-10-2-4 0,10 0-11 16,3 0 6-16,18-14 5 0,-14 7-11 0,-1-3-11 16,-1 0 8-16,0 0-17 0,0-5-3 0,-4-1 4 15,4 2 0-15,-2-1-8 0,-1 2 11 16,2 3-12-16,-4 0 8 0,-3 2-10 0,1 1 7 15,-4 2-4-15,0 2-6 0,-2-2 13 16,1 3 5-16,-2 2-11 0,1 0-8 0,-2 0 8 16,0 0 1-16,0 0 23 0,6 12 12 0,-4-7-5 15,5 10 11-15,-5 2-1 0,1 2 8 0,-1 0 13 16,0 0-1-16,-2 1-2 0,2 2 7 0,-1-2 3 16,-1 1-10-16,0-2-19 0,0 1 13 15,0-11-9-15,0 2-16 0,0 0 11 16,0-1-15-16,0-1 1 0,0-1-6 0,0 0 9 15,0-8-35-15,0 8-4 0,0-8-19 16,0 6-25-16,0-6-23 0,0 7-31 0,0-7 10 16,0 0-86-16,0 7-42 0,0-7-32 0,0 0-39 15,0 0 31-15,0 0-223 0,0 0 19 16,0 0 28-16,0 0 26 0,0 0 42 0,0 0 25 16,-8 10 23-16,7-10 7 0,-1 0 15 0,0 0 11 15</inkml:trace>
  <inkml:trace contextRef="#ctx0" brushRef="#br0" timeOffset="185868.6">11689 13802 301 0,'9'-16'322'0,"-1"-1"-15"16,1 4-26-16,-2 2-2 0,5 0-17 16,-8 5-20-16,-1-1-2 0,-1 2-28 0,0 2-24 15,0 1-6-15,-2 2-22 0,0 0 35 16,4 10 13-16,-1 7 0 0,-1 4 4 0,0 1 1 16,0 5-5-16,-2-1-18 0,0 3 1 0,1-2-29 15,-1 1-15-15,0-15-17 0,0 7-13 0,0 2-2 16,0 1-28-16,0-1 10 0,0-1-13 15,0-3-30-15,0-3-35 0,-10 10-35 0,9-17-24 16,1-1-53-16,0 0 9 0,-1-3-87 16,1 0-50-16,-1-1-65 0,0-1 26 0,-1 0-270 15,2-2 43-15,0 0 14 0,-4 0 35 0,3 0 31 16,-3 0 41-16,-1-1 50 0,2 0 11 0,-1-1 19 16,-2 1 23-16</inkml:trace>
  <inkml:trace contextRef="#ctx0" brushRef="#br0" timeOffset="186763.7">7978 12436 708 0,'13'-15'249'0,"-13"2"-11"0,28-8-18 16,-26 14-2-16,1 1-14 0,-2 0-27 0,-1 2-16 15,0 4-18-15,0 0-11 0,0 0-22 16,-10-8 13-16,5 10-11 0,-10 2-1 0,-2 5 12 16,-2 3-14-16,-3 2 2 0,2 3 10 0,-1 2-29 15,-1 3 7-15,-1 5-9 0,-2 4 18 0,0 6 8 16,-1 6-25-16,0 1 30 0,-1 7-21 16,-1 7-1-16,1 0-9 0,0 5 4 0,1 4 2 15,1-1-12-15,2 1-13 0,3 1 8 16,-1 2 5-16,4-1-14 0,2 5 2 0,2 3-4 15,6 1-14-15,2-1 6 0,5 3-16 0,0-40-2 16,10 81-10-16,4-40-9 0,5-1-30 16,5 0-27-16,6-5-29 0,7 2 7 0,7-4-113 15,2-1-28-15,9-6-38 0,8-3 22 16,5-5-261-16,4-3-20 0,1-9 16 0,7-6 44 16,6-5 48-16,7-6 10 0,6-3 35 15,1-3 27-15,4-2 31 0,-2-2 4 0</inkml:trace>
  <inkml:trace contextRef="#ctx0" brushRef="#br0" timeOffset="187463.06">12866 12443 634 0,'2'3'306'0,"3"-3"-24"15,2 1-15-15,16 5-13 0,3 1 22 0,0 5-20 16,5 1-29-16,4 7 17 0,3 8-25 16,5 3-23-16,0 7 7 0,3 9 3 0,-3 9-18 15,-2 8-8-15,1 7-21 0,-9 6-3 0,-3 3-13 16,-5 5-6-16,-7 8-13 0,-5 3-9 0,-8-2-21 16,-5-46-7-16,-11 93 6 0,-5-49-18 15,-7-5-22-15,-6-4-28 0,-9-3-29 16,-3-4-24-16,-6-2 3 0,-3-6-123 0,-2-4-67 15,-4-7-62-15,-2-5 29 0,-6-2-264 0,2-8 53 16,-8-3 13-16,-3-3 32 0,0-7 1 16,-5-1 50-16,-1-3 58 0,-4 0 40 0,-8-4-19 15,-8-1-41-15</inkml:trace>
  <inkml:trace contextRef="#ctx0" brushRef="#br0" timeOffset="188254.66">4378 15720 543 0,'-14'0'408'0,"14"0"-83"16,0 0-24-16,0 0-37 0,0 0 52 0,0 0-57 15,0 0 14-15,0 0-30 0,0 0-28 16,4 18-20-16,3-18-30 0,12-1 0 0,-9 1-27 16,21-6-43-16,-12 4-8 0,2 0-8 0,-1 1-134 15,-6 0-75-15,3-2-77 0,0-1 20 16,-2 1-286-16,0-3 43 0,-5 3 31 0,-5-1 40 16,0 2 11-16,-5 2 45 0,0 0-12 0,0 0 7 15</inkml:trace>
  <inkml:trace contextRef="#ctx0" brushRef="#br0" timeOffset="188454.69">4530 15825 1188 0,'-1'3'429'16,"-1"0"-25"-16,2-1-27 0,1 3-15 0,0-3-27 16,3 3-39-16,0-3-18 0,2 1-36 0,-1-3-34 15,1 2-19-15,12 3-55 0,-6-4-62 16,-12-1-57-16,11 0-2 0,1 0-125 0,0 0-58 15,13-10-58-15,-11 3 19 0,-2 3-270 16,-2 0 26-16,-1 2 14 0,0-1 29 0,-3-1 51 0,0 1 37 16,7-3 9-16,-5 3 45 0,0 0-18 15</inkml:trace>
  <inkml:trace contextRef="#ctx0" brushRef="#br0" timeOffset="189808.25">5980 15500 443 0,'0'0'311'0,"0"0"-14"16,0 0-11-16,29-30-25 0,-28 19-14 15,-1 11-42-15,0-14 3 0,0-2-29 16,-14-13 13-16,6 15-30 0,0 1 13 0,-3 2-28 16,-1 3-16-16,0 2-12 0,-3 4-14 0,6 2 15 15,-5 0-3-15,-20 14-23 0,14-1 2 0,1 4-23 16,2 1 1-16,2 0 18 0,2 1-6 15,1 4-22-15,3-1 17 0,4-1-5 0,3-2-3 16,2-11-20-16,0 4 6 0,13 15-3 16,-5-20-6-16,1-3-7 0,-1-1-5 0,0-1-9 15,-8-2-4-15,12 0 5 0,14-17 10 0,-11 6-17 16,0-3-8-16,1 1 15 0,-4-4-6 0,1 0-5 16,-2 0-9-16,1-1-2 0,-2-1 5 0,0 3-5 15,0 1 14-15,-3 3-12 0,-2 3 9 16,0 2-5-16,-2 4 6 0,0 3 12 0,-3 0 24 15,0 0 8-15,13 21 31 0,-9 2-12 16,1 0 11-16,-1 6 4 0,1 2 10 0,-1-3-2 16,-2 3-21-16,0 3-6 0,0-1-7 15,0 0-7-15,-2 0-12 0,0-18-7 16,0 7-44-16,0 0-29 0,0-1-17 0,0-3-31 16,0-4-30-16,0-3 11 0,0-4-141 15,0-7-89-15,1 5 30 0,-1-8-281 0,0 0 32 16,0-2 46-16,0-2 44 0,0-1 42 0,1-9 21 15,-1 8 33-15,0-4-10 0,16-17 51 16,-6 15 4-16,5 3 41 0</inkml:trace>
  <inkml:trace contextRef="#ctx0" brushRef="#br0" timeOffset="190240.97">6839 15357 613 0,'1'-5'281'16,"0"2"-44"-16,-1-2-14 0,2 2-21 0,-2 0-21 15,1 1-15-15,1-1-17 0,-1 0-6 16,-1 0-10-16,2 1-8 0,-2 2 4 0,2-2-7 15,-1-1 0-15,0 3 2 0,1 2 6 16,0-1-3-16,0 1-14 0,1 1 25 0,1 1-2 16,5 9 18-16,4 0-1 0,-2 2 2 0,6 2-5 15,-2 1 4-15,3 0 0 0,1 2-21 16,-1-1 7-16,1 2-21 0,1 0 0 0,1-2-10 16,-1 0-8-16,-2-2-11 0,0 0-12 0,2-3-5 15,-4 1-8-15,-2-3-19 0,-2-3-4 16,-2-1-8-16,-4 0-7 0,-1-4-40 15,-1-3-20-15,-1-1-33 0,-3 0-34 0,0 0 10 16,0 0-97-16,0 0-45 0,4-8-29 0,-2 6 23 16,-4-1-194-16,-1-2-96 0,-4-5 51 0,2 1 43 15,-6 0 39-15,6-1 41 0,3-1-20 16,-1 2 55-16,2 1-4 0,-1 0 39 0</inkml:trace>
  <inkml:trace contextRef="#ctx0" brushRef="#br0" timeOffset="190460.55">7146 15409 931 0,'0'-4'341'0,"-2"0"-24"16,0 3-15-16,0-2-29 0,-1 3-34 0,0 1 21 16,-1 3 8-16,-7 6-8 0,-3 3-16 0,0 3-13 15,-1 1-10-15,0 2-21 0,0 2-19 16,0-3-9-16,0 3-29 0,0-2-3 0,0 2-28 16,0 0 6-16,1-3-23 0,2 0-15 0,-2 2-1 15,5-6-31-15,-2-3-22 0,2 1-29 16,3-3-19-16,0-4-38 0,4-1 6 15,-4-1-138-15,1-2-48 0,3 1 22 0,2-2-244 16,0 0-51-16,0 0 24 0,0 0 63 0,0 0 30 16,-11-11 13-16,8 7 53 0,3 2 28 0,-3-1 13 15,2-1-10-15</inkml:trace>
  <inkml:trace contextRef="#ctx0" brushRef="#br0" timeOffset="190712.72">6797 15627 988 0,'-3'-2'405'0,"0"0"6"0,0 1-18 0,1-1-34 16,-1 0-26-16,2 0-24 0,0-1-45 15,2 1-18-15,3-1-29 0,1 0-21 0,7-6-8 16,4 1-7-16,2 2-22 0,2-2-8 0,2 1-6 16,3 2-18-16,0 2-7 0,3 3-25 15,1-2-15-15,-15 2-11 0,7 0-40 0,4 0-29 16,1 0-31-16,-1 0 2 0,0 0-128 0,-4 0-49 15,-2 0-45-15,0 0 24 0,-2 0-264 0,-3 0-21 16,10 8 48-16,-14-7 34 0,-4 0 31 16,0 0 25-16,12 5 3 0,-7-3 25 0,-1-1 18 15,6 2 30-15</inkml:trace>
  <inkml:trace contextRef="#ctx0" brushRef="#br0" timeOffset="191532.9">8511 15223 668 0,'0'-14'377'0,"0"14"-54"0,0 0 10 0,0 0-44 16,0 0 26-16,-7 13-2 0,7-2 0 0,0 9-24 15,0 4-13-15,0 4-15 0,0 3-20 16,0 1-37-16,0 0-4 0,0 1-30 0,0-1-9 16,0 0-21-16,0-3-26 0,0-2-22 0,0-1-39 15,0-6-30-15,0-1-44 0,0-4-32 16,0-3 6-16,0-3-111 0,5 3-27 0,-2-12-60 16,3 0-15-16,0 0 22 0,-1-3-230 0,13-3 3 15,-8 1 51-15,4-2 31 0,1-1 25 16,1 1 8-16,-1-1 22 0,0-1 8 0,-1-3 35 15</inkml:trace>
  <inkml:trace contextRef="#ctx0" brushRef="#br0" timeOffset="192044.33">8859 15415 839 0,'5'-10'313'16,"-4"3"2"-16,0-1-19 0,0 1-25 0,-1 0-32 15,0 0-1-15,0-3-27 0,0 0 6 16,0 1-15-16,-13-9-36 0,10 11-13 0,-7-4 3 15,3 5-24-15,0 2-5 0,-1 1-21 0,1 3 2 16,7 0-6-16,-8 0 0 0,-15 11 4 0,7 0 3 16,0 3 6-16,3 1-6 0,-1 3-6 0,4 0-13 15,1 2-1-15,-2-3-5 0,7-2-10 16,2-1 2-16,1 0-4 0,1-7-18 16,0-7 8-16,0 7-7 0,0-7-2 0,0 7-18 15,0-7 7-15,14 12-10 0,-9-12 3 0,2 0-15 16,8-5 6-16,0-2-20 0,0-4 1 15,1 1-5-15,-4-7-8 0,4 5 3 16,-2-5-6-16,0 3 2 0,-3 0-4 0,1-1 8 16,-2 3 2-16,0 3-1 0,-3 1-7 0,0 0 18 15,-2 4 1-15,-2 1 5 0,-1-2 15 0,2 2-14 16,-2 1 6-16,0-1-1 0,1 2 11 0,1 1-2 16,-4 0 23-16,0 0 1 0,0 0 2 15,21 15-7-15,-11-4 20 0,-3 3 4 0,2 4-11 16,-3 1-6-16,-1 2 38 0,0 3-5 15,-2 1-11-15,-2 0-6 0,-1-1-3 0,0-2 0 16,0-1-7-16,0-12-7 0,0 6-3 0,0-2-30 16,0-1-4-16,0 0-36 0,-11 7-21 15,10-12-30-15,1-4-6 0,0-1-63 0,-1 1-39 16,0-1 16-16,1-2-132 0,2-2-63 16,0-1 31-16,-1 1-204 0,0-1-51 15,1 0 61-15,1 2 39 0,-1 0 42 0,0-2 24 16,2 4 11-16,-2-1 32 0,0 3 73 0,-2-2-12 15,2 2-4-15,-1 2 29 0</inkml:trace>
  <inkml:trace contextRef="#ctx0" brushRef="#br0" timeOffset="198961.21">8920 16340 413 0,'15'0'306'0,"15"-24"-29"0,-14 16-37 0,-1-5-8 16,-1 5-23-16,1-1 6 0,-1-1-2 0,-3 1-26 15,-2 0-18-15,-1 0-10 0,-3 1 1 16,-1 2-7-16,-2-1-13 0,0-1-11 0,-2 0-23 16,0 8 13-16,0-10-14 0,-11-11-7 15,2 10-10-15,-1-1-10 0,-1 4-18 16,-5 2 4-16,0 3-9 0,-3 3 11 0,9 0-7 0,-7 0-6 16,-20 12-19-16,16-1 0 0,2 2-2 15,-1 2-16-15,2 2-15 0,4 0 10 0,-2 2-1 16,3-2 13-16,4 1-5 0,0-1 0 15,5 2 5-15,3 0-2 0,1-13-2 0,0 6-9 16,14 16-1-16,-3-14-15 0,-4-2 6 16,6 0 0-16,-1 0 0 0,3-1 0 0,-1 0 2 15,1-1-17-15,-1-2 1 0,1 6 1 16,-3-4 2-16,1 0 42 0,1 2-3 0,-2-1-27 16,-2 3 0-16,-3-1-1 0,0-1 4 0,-2-2 0 15,2 1 40-15,-7 0 3 0,0-11 1 16,0 7 10-16,0 1-1 0,-12 13-3 0,3-12-8 0,-2 0 2 15,2 2-3-15,-6-5-7 0,0 0 7 16,3-6 2-16,-1 1-2 0,13-1-8 0,-10 0 0 16,2 0-3-16,-14-11-1 0,11 2-3 15,4 1-2-15,2-1-8 0,4 0-10 0,0-1-8 16,1 1 17-16,10-17-17 0,0 6 10 0,0 0 1 16,2 2-10-16,4-2-4 0,0 2 8 0,1 1-17 15,1 1-17-15,-1 0-27 0,3-1 6 16,-2 3-89-16,0-1-33 0,1 1-54 15,1-1-66-15,0 1 29 0,0-1-252 0,-4 1 22 16,0 0 58-16,-4 1 28 0,1 3 28 0,1-3 23 16,-1 2 38-16,2-2-9 0,-4 0 48 15,8-1 19-15</inkml:trace>
  <inkml:trace contextRef="#ctx0" brushRef="#br0" timeOffset="201728.23">10490 15197 568 0,'0'12'297'0,"0"-12"-32"15,13 0-12-15,-13 0-22 0,0 0-16 0,0 0-15 16,0 0-11-16,0 0-8 0,0 0-7 15,0 0-13-15,0 0-12 0,0 12-24 0,0-12-14 16,0 0-13-16,0 0 4 0,0 0 7 0,0 0-5 16,0 0-31-16,-5 18 6 0,1-17-28 15,1-1 2-15,-3 2-1 0,3-1-14 0,-1-2-2 16,2 0-4-16,-1 1 13 0,1-3-4 0,-1 1-4 16,2-1-15-16,-1-1 7 0,2 0-3 15,1 1-1-15,1 0-24 0,1 0 18 0,0-2 2 16,2 2-2-16,10-4-3 0,-5 7 3 15,0-2-2-15,2 0-2 0,-12 2-1 0,20 11-3 16,-4 0-10-16,-6 3 9 0,-1 1-1 0,-3 2 0 16,-2-3 27-16,-3 5 22 0,-1-10-10 0,0 4-2 15,0 3 3-15,-12 16 7 0,4-17 5 16,0 0 4-16,-1-5-13 0,-3 4 4 0,-3-4-5 16,-1 1-1-16,-2-3 1 0,0-1 0 15,2-2-17-15,-3 0 3 0,0 0-3 0,1-3-5 16,0 0-7-16,11-2-21 0,-2 0-13 0,-2 0-9 15,1 0-1-15,2 0-28 0,-6-11 12 16,9 8 15-16,2-1-8 0,1 2 8 0,2-2-3 16,1-1-7-16,0 1 18 0,2 1 0 0,1 0-28 15,8-6 44-15,-3 4-14 0,1 0 1 16,1 2 4-16,-1 3-14 0,-10 0 26 0,14 0 24 16,19 10-15-16,-15-2 16 0,-1-1-8 15,-2 3 9-15,1 0-10 0,-2-1 0 0,0 2-8 16,0-2-3-16,-3 0-9 0,-1-3 18 15,-3-1-22-15,-1-2-14 0,1 3 2 0,-4-3-100 0,3-1-33 16,-2-2-50-16,-4 0-58 0,0 0 23 16,6 0-257-16,1 0-1 0,-7 0 51 0,26-17 45 15,-14 7 32-15,1 0-6 0,-2-1 32 16,4 3 41-16,-3-2 2 0</inkml:trace>
  <inkml:trace contextRef="#ctx0" brushRef="#br0" timeOffset="202317.8">10871 15302 953 0,'1'-1'315'0,"-1"1"-9"0,-1 1-12 0,0 0-17 16,-1-1-50-16,-1-1-22 0,1 2-23 0,1-2-20 16,-3 0-18-16,2 1-15 0,-3-1-14 15,2-1-13-15,-1 2-10 0,-1-2-10 0,1 0-9 16,1 1-6-16,1-2 5 0,-1 0-7 0,0 0 5 15,0 1 14-15,2-4-8 0,1 3-8 16,0-3-5-16,1 4-4 0,3-4-23 16,6-6-4-16,1 6 2 0,3-2-4 0,2 3 8 15,0 1-3-15,3 1-4 0,1 3-21 0,-11 0-2 16,19 11 0-16,-10-3-2 0,-2 4 9 16,1 2 7-16,-4 3 7 0,-2 2 13 0,-2 2 18 15,-2-1-7-15,-2 0 12 0,-2 1-6 0,-3-10 23 16,0 5-14-16,-12 20 1 0,7-17-9 0,-3-1 2 15,-4 0-3-15,3-2-1 0,-3-4-16 0,-2 1 8 16,0-2 0-16,-2 0-18 0,-1-3 3 16,0-2 0-16,2 0-9 0,-4 0-8 15,0-3-15-15,5-1-5 0,3-2-25 0,-1 0 0 16,5 0-18-16,-1 0-12 0,-8-14 16 0,11 11-9 16,2-2 5-16,1 0 8 0,3 1 0 15,0 0 0-15,2 1-4 0,1 0 18 0,0 2-10 16,3-2 14-16,1 3 7 0,11 3 17 0,-8-3 0 15,25 9 19-15,-13-2-6 0,2 0 6 16,-2 2 1-16,3 0 9 0,1 1 5 0,-1 0-10 16,1 0 6-16,-2-3 1 0,-2-1-6 0,0-1-8 15,-2-1 0-15,-3 1 5 0,-10-5-10 16,0 0 2-16,1 0-17 0,-1 0-8 0,15-11-25 16,-14 7-12-16,1-8-42 0,0 2 9 0,-3-1-84 15,-1 1-32-15,-4 0-27 0,-1 2-45 16,0 2 26-16,-1 6-217 0,0 0-51 0,0-7 61 15,-12-1 33-15,8 4 26 0,-2 3 27 16,0 2 31-16,-3 0 37 0,0-1 7 0,-17 10-32 16</inkml:trace>
  <inkml:trace contextRef="#ctx0" brushRef="#br0" timeOffset="202937">10637 16152 586 0,'2'-4'386'16,"1"0"-44"-16,-2 0-50 0,0 2-26 0,-1 0-27 15,2 2-8-15,-2 2-29 0,0 1 58 16,0 4-19-16,0 11-9 0,0-7-4 16,0 7-5-16,0 3-31 0,-11 29-7 0,9-23-22 15,-4-1-19-15,2 0-9 0,2-1-25 0,0 0-9 16,-1-2-1-16,-1-2-12 0,-1-2-25 0,2-3-43 16,-1-4-26-16,2-4-38 0,1 2 3 15,0-5-76-15,0 0-56 0,1 0-31 0,0-4-34 16,0-1 21-16,0 0-294 0,0 0 35 15,0 0 21-15,13 7 53 0,-7-7 10 0,-1 0 71 16,1 0-2-16,-2 0 6 0,4 0-17 0</inkml:trace>
  <inkml:trace contextRef="#ctx0" brushRef="#br0" timeOffset="203400.82">10862 16400 232 0,'10'-13'357'0,"3"-1"-32"0,-10-3-54 16,3 0-2-16,-1 1-31 0,0 0-8 0,-1-1 7 15,-2 0-9-15,-2 3-54 0,2 2 23 16,-2 12-32-16,0-9-4 0,0 1-27 0,0 1-10 16,0 7-14-16,-13-12 36 0,8 9-33 0,1 3 14 15,-4 3-23-15,-7 2 5 0,-1 6-8 0,4 0-6 16,-6 5-8-16,4 0 7 0,1 2-6 16,1 2-18-16,3-3 1 0,3 2-14 15,1-4-3-15,2-1-1 0,3-2 4 0,0-5-14 16,0-7 0-16,0 0-7 0,0 7-10 0,0-7 12 15,14 10-11-15,-8-13 8 0,8-3-5 0,0-7-19 16,0 1 0-16,1-2-11 0,-3-2-33 16,2 0 21-16,-3-3-6 0,2 0-13 15,-3 6 15-15,-2-1 15 0,0 2-15 0,-2 2 11 16,-1 4-10-16,-1 0-5 0,-2 3 20 0,0 3-30 16,-2 0 35-16,0 0 10 0,0 0-1 0,4 14 29 15,-4-6 7-15,1 14 7 0,0 2 22 0,0 1 2 16,-1-12-4-16,0 10-10 0,0 2-1 15,0 4-5-15,0-1 12 0,0-1-14 0,-16 28 1 16,16-42-23-16,0 3 14 0,0 3-13 16,0-3-18-16,0-3-19 0,-10 9-31 0,8-17-15 15,1 0-41-15,1-5 8 0,0 0-101 0,0 0-70 16,-2 6-37-16,3-8 26 0,-1-2-224 0,2-1-40 16,0 1 44-16,1-4 27 0,3-9 48 15,-1-1 24-15,2 0 14 0,1-1 15 0,5 2 59 16,-1-6-6-16,2 2 9 0</inkml:trace>
  <inkml:trace contextRef="#ctx0" brushRef="#br0" timeOffset="203950.79">11462 15063 267 0,'1'6'358'0,"3"-2"-43"15,2 10 1-15,-1 0-24 0,3 2-22 0,1 3 9 16,1 3-34-16,2 0 2 0,0-1 10 0,1 5-48 15,4 4 13-15,-1 4-9 0,4 7-16 16,-1 0-7-16,-1 10-33 0,0 0-11 0,-2 4-6 16,1 5-15-16,-4 4-5 0,-2 4-9 15,-5 2-25-15,-2 4-13 0,-4-34 3 0,0 17-5 16,-18 82-5-16,4-62-4 0,-3-2-10 0,-6 0 3 16,-2-2-10-16,-4-4-2 0,-1 0-15 15,-2-3-29-15,0-4-29 0,-1-5-36 0,2-3 5 16,-1-6-145-16,0-7-35 0,-2-6-56 0,4-2 31 15,-4-6-273-15,2-3 51 0,1-6 34 16,0-2 31-16,1-1 40 0,-4-3 23 0,3 0 24 16,-2-3 19-16,0 1 13 0</inkml:trace>
  <inkml:trace contextRef="#ctx0" brushRef="#br0" timeOffset="204797.1">8338 15020 747 0,'0'0'212'0,"0"0"-22"16,0 0-1-16,0 0-5 0,0 0-12 0,0 0-1 16,0 0-11-16,0 0 3 0,0 0 9 0,0 0-15 15,-18 5 5-15,7 4-19 0,0 6 11 0,-2 2-20 16,2-1-3-16,-5 2-13 0,1 1-13 16,-1 3-11-16,-1 1 49 0,-1 4-23 0,-2 3-9 15,0 7 10-15,-3 1 4 0,-2 10-7 0,-1 6-12 16,-4 6-4-16,1 8-1 0,0 4-23 15,0 2 4-15,4 2-10 0,3 6-3 0,2 1-15 16,2 1 1-16,4 0-12 0,3 0 12 0,8-4-19 16,3-39-6-16,0 21 5 0,12 81 4 15,-3-65-18-15,1-3 5 0,3 0-9 0,-1-5-14 16,2-3-32-16,2-1-33 0,4-1 6 16,-1-7-118-16,1-6-35 0,1-2-41 0,2-6 24 15,2-4-256-15,-1-5-15 0,5-6 37 16,0-3 33-16,3-3 47 0,-1-6 26 0,3-1 23 15,2 1 22-15,-1 0-38 0,0-3 6 0</inkml:trace>
  <inkml:trace contextRef="#ctx0" brushRef="#br0" timeOffset="207164.84">2273 17699 339 0,'0'0'154'15,"13"-13"-40"-15,-13 13-15 0,0 0-13 0,0 0 4 16,0-12-19-16,20-4 6 0,-18 14-12 0,-1-1-60 16,0 2-20-16,0-1-3 0,0 0-33 15,0-1-1-15,0 3 0 0,-1-2 38 0,1 1 9 16,1 0 3-16,-2 0 18 0,0-3 0 0,0 4 74 16,0-3-31-16,0 1 35 0,0 2-4 0,0 0 0 15,0 0 2-15,0 0-4 0,0 0-1 16,0 0 9-16,0 0-7 0,0 0-13 0,0 0 19 15,0 0-20-15,0 0 2 0,0 0 13 0,0-7 1 16,0 7-18-16,0 0-3 0,0 0 26 16,0-8-26-16,0 8 14 0,0 0 6 0,0-7 0 15,0 7 15-15,0 0-8 0,0-7 3 16,0 7 7-16,0 0-15 0,0 0-7 0,14-12-10 16,-14 9 12-16,0 3-11 0,0 0-8 0,0 0 2 15,-2 3-9-15,2-2-7 0,-1 6 31 0,-2 9 4 16,1 4 3-16,2-9 5 0,-6 26 2 0,4 8-15 15,-3 0-6-15,2 0-11 0,-2 4-10 16,3 0 0-16,-1-4-5 0,3-22-1 16,0 7-12-16,0 4 9 0,0-2-14 0,0-1-5 15,0-5-5-15,0-4-40 0,0-5-25 0,0-2 4 16,0-6-40-16,0 1-29 0,0-4-21 0,0-6-41 16,-9 1-23-16,9-8-21 0,6-4 21 15,0-2-129-15,-5-3-93 0,4 2-22 0,0-6 30 16,-1 4 17-16,6 1 24 0,-4-1 24 0,1 1 11 15,3-3 39-15</inkml:trace>
  <inkml:trace contextRef="#ctx0" brushRef="#br0" timeOffset="207543.84">2481 17781 740 0,'3'-8'256'0,"-3"1"-28"0,2 3-23 0,0 0-11 15,-1 1-21-15,0 0-19 0,-1 5 11 16,0 0-12-16,-2 0 7 0,0 3-3 0,0 1-5 15,-1-1-46-15,-6 19 7 0,0 1 1 0,0-4-25 16,0-1-14-16,-1-1-17 0,1-1 1 16,2-3 7-16,-1 2-18 0,1-3 8 0,4-3-3 15,-6-2-8-15,2-2-7 0,2-4 22 0,0 3-35 16,1-1-6-16,2-2 35 0,0 0-36 0,1-3-14 16,0 1 17-16,1-1-22 0,0 0 16 0,1-9 10 15,0 5-22-15,-1-2 11 0,9-2-10 16,-3 7 19-16,0-1-25 0,2 3-7 0,1 5 0 15,-4-1 22-15,6 2 7 0,0 6 11 16,3 1-22-16,-1 0 1 0,-2 2-14 0,3 0 36 16,-2 1-11-16,3-2-9 0,-5-2 6 0,1-2-1 15,-7 0-2-15,6-2-2 0,-1 6 0 16,-2-7 14-16,-1-2-49 0,-2 0-17 0,0-6-38 16,0 2-8-16,-4-2-54 0,2-12-47 15,4 2 18-15,-5-1-271 0,4-2 33 0,-1-4 28 16,-4 5 29-16,0-5 22 0,0-2 24 0,9-22 19 15,-8 14 13-15,-1 5 6 0</inkml:trace>
  <inkml:trace contextRef="#ctx0" brushRef="#br0" timeOffset="207816.07">2483 17446 339 0,'-4'-4'380'0,"0"2"-53"16,1-1-47-16,3-1-24 0,-2 2-11 16,2-1-30-16,0 0-2 0,0 2-43 0,2-3 1 15,1 4-36-15,1 0-25 0,3-1-3 16,0 0 1-16,11 1-18 0,-7 0 19 0,5 0-55 16,3 0 3-16,4 0 8 0,1 0-3 0,20 10-18 15,-22-6-15-15,-3 1-14 0,0-2-32 16,0 3-38-16,-3-3-31 0,-6 2-37 0,-1-3-13 15,4 8 13-15,-2-7-199 0,-6 1-92 0,-2-2 20 16,-1 1 26-16,-2-2 36 0,0 3 19 16,2-4-41-16</inkml:trace>
  <inkml:trace contextRef="#ctx0" brushRef="#br0" timeOffset="208091.94">2812 17152 236 0,'2'-8'466'0,"-2"1"-66"0,1 2-78 0,-2 0-23 15,3 1-50-15,-1 4-28 0,1 0-35 0,0 3 29 16,0 4-23-16,2 12 0 0,0 5-9 16,0 3-35-16,1 6 16 0,-3 1-30 15,1-5-7-15,0 1-7 0,-1 0-13 0,1 0-25 16,0-1-16-16,0 2 1 0,-1-2-8 0,4-2-86 15,-1 1-55-15,1-3-34 0,-1 7-59 0,4-6 17 16,-3 1-280-16,2-5-27 0,-1 3 46 16,2-7 12-16,1 1 41 0,3-2 38 0,4 0 2 15,1-5 52-15,3 3-43 0</inkml:trace>
  <inkml:trace contextRef="#ctx0" brushRef="#br0" timeOffset="208561.19">4200 17937 600 0,'-4'1'334'15,"-1"0"-39"-15,1 0-2 0,4-1-1 0,-2 0-41 16,1 1-29-16,2-2-16 0,-2-2-22 0,-2 3-22 16,8 0-12-16,2 1 3 0,6-2-16 0,4-1 4 15,-6 2 8-15,31-7-9 0,-9 2-1 16,5 1-26-16,3-1-7 0,0 0-5 0,-3 3-18 16,-2 1-3-16,-4 1-21 0,-21 0-36 0,8 0-3 15,2 0-111-15,-3 0-52 0,9 10-48 16,-18-1 16-16,-6-1-302 0,-2 0 23 15,-11-1 22-15,2 5 30 0,-3 0 26 0,-6 0 32 16,-1 3 3-16,0 3 34 0,-4 0-22 0</inkml:trace>
  <inkml:trace contextRef="#ctx0" brushRef="#br0" timeOffset="-203535.65">4273 17714 336 0,'0'-14'271'0,"0"14"-23"16,-15 0-27-16,15 0-4 0,0 0-27 0,0 0-19 15,0 0-7-15,0-13-20 0,0 13-10 0,0 0 7 16,-27-15-23-16,26 15-14 0,1-1 17 0,0 0-5 16,-1 0-21-16,1 1 1 0,-2-2 10 0,2 0-14 15,-1 2-7-15,1 0 4 0,-1-2 9 16,1 1-15-16,-1 1-7 0,1 0 26 0,-1-1-12 16,1 1-37-16,-2 0-4 0,2 1-5 0,-2-2-5 15,1 1 20-15,1 0 13 0,0 0-24 16,0 0 5-16,-1-1 11 0,1 1-7 0,0-2 8 15,2 2-23-15,0 0 40 0,3 0-12 0,2 0 7 16,16-1 12-16,2-6 3 0,5 5 0 16,2-4-10-16,0 5 3 0,2-4-10 15,1 0-9-15,-1 0-11 0,-3-2-10 0,-1 4 7 16,-1-2-7-16,-2 1-8 0,-3 1-5 16,-3 1-13-16,-7-1-6 0,-14 3-19 0,11 0-21 15,-3 0 3-15,-1 0-15 0,-7 0-37 0,7 0 14 16,-7 0 5-16,0 0-114 0,0 0-23 0,11-1-37 15,-12 0-14-15,1 2 26 0,-1-2-167 16,-2 1-107-16,-1 1 39 0,0-1 49 0,0 1 19 16,-1-1 4-16,-1 3 25 0,1-1 20 0,-2-1 9 15,2 1 41-15</inkml:trace>
  <inkml:trace contextRef="#ctx0" brushRef="#br0" timeOffset="-179349.29">5918 17539 212 0,'0'0'50'0,"0"0"-50"16,0 0 23-16,0 0-18 0,0 0-26 0,0 0 19 16,-15 0 47-16,15 0-53 0,0 0 24 15,0 0-26-15,0 0 15 0,0 0 19 0,0 0-12 16,0 0-40-16,0 0 17 0,0 0 9 15,0 0-10-15,0 0 5 0,0 0-17 0,0 0 26 16,0 0 12-16,0 0-17 0,0 0 45 16,0 0-38-16,0 0-24 0,0 0 31 0,0 0-27 15,0 0 22-15,0 0 10 0,0 0-11 16,0 0 9-16,0 0-9 0,0 0-32 0,0 0 29 16,0 0-15-16,0 0 27 0,0 0 3 0,0 0-26 15,0 0-12-15,0 0 4 0,0 0-2 16,0 0 19-16,0 0 17 0,0 0-15 0,0 0-12 15,0 0-4-15,0 0 35 0,0 0-36 16,0 0 2-16,0 0 13 0,0 0-18 0,0 0 56 16,0 0-40-16,0 0 32 0,0 0-12 0,0 0-23 15,0 0-15-15,0 0 23 0,0 0 14 16,0 0-23-16,0 0 43 0,0 0-48 0,0 0 19 16,0 0-14-16,0 0-2 0,0 0 0 15,0 0-7-15,0 0 2 0,0 0 41 0,0 0-21 16,0 0-31-16,0 0 19 0,0 0-4 0,0 0 17 15,0 0-31-15,0 0 23 0,0 0-14 0,0 0 25 16,0 0-21-16,0 0 7 0,0 0 11 0,0 0-8 16,0 0 45-16,0 0-37 0,0 0 20 15,0 0-24-15,0 0 37 0,0 0-9 0,0 0-37 16,0 0 28-16,0 0-47 0,0 0 16 16,0 0 17-16,0 0 8 0,0 0-11 0,0 0 26 15,0 0-28-15,0 0 0 0,0 0 31 0,0 0-51 16,0 0 38-16,0 0-24 0,0 0 4 15,0 0-5-15,0 0-3 0,0 0-1 0,0 0 5 16,0 0-18-16,0 0 28 0,0 0-19 0,0 0 11 16,0 0-14-16,0 0-1 0,0 0 20 15,0 0-7-15,0 0 4 0,0 0-30 0,0 0 23 16,0 0 7-16,0 0-22 0,0 0 25 0,0 0-11 16,0 0 0-16,0 0 13 0,0 0-11 15,0 0-20-15,0 0 25 0,0 0-34 0,0 0-13 16,0 0-8-16</inkml:trace>
  <inkml:trace contextRef="#ctx0" brushRef="#br0" timeOffset="-177780.02">5862 17512 229 0,'0'0'141'16,"0"0"-49"-16,0-13-44 0,0 13 16 0,0 0 0 15,0 0-14-15,0 0-36 0,0 0 24 16,0 0-14-16,0 0 16 0,0 0 4 0,0 0-18 15,8-24-35-15,-9 22 33 0,2-1-2 0,0 2-3 16,-1-1 3-16,0 2-7 0,0-1-2 16,0-2-3-16,0 2 28 0,1 0-35 0,-2 0-13 15,2 0 44-15,0-1-21 0,-1 1-2 0,-2-1 2 16,3 2 6-16,0-2 6 0,-1 2-15 16,2 0-32-16,0-3 23 0,-2 3 0 0,0 0 0 15,0 0 20-15,0-2-25 0,1 2 8 0,-1-1-50 16,1 1 55-16,-1 0-36 0,0-1 32 15,1 1-49-15,0 0 36 0,0-1 13 0,0 1-39 16,-1 0-15-16,1 0-3 0,-2 0 11 0,2-2-13 16,-1 2 12-16,1 0-52 0,-1 0-1 15,0-1-12-15,0 1 18 0,0 0-8 0</inkml:trace>
  <inkml:trace contextRef="#ctx0" brushRef="#br0" timeOffset="-174019.56">5615 17527 365 0,'0'0'157'0,"0"0"-25"0,13-15-15 16,-13 15-23-16,0 0-2 0,0 0-11 15,0 0-104-15,27-23-71 0,-25 20-89 0,0 3 9 16,1 0 8-16</inkml:trace>
  <inkml:trace contextRef="#ctx0" brushRef="#br0" timeOffset="-173198.3">6306 17222 280 0,'0'0'315'16,"0"-14"-19"-16,0 14-23 0,0 0-42 0,20-25-10 15,-18 20-7-15,0 1 8 0,-1 0 21 0,0 3-36 16,0-2-24-16,0 0-21 0,0 1-17 16,0-1-16-16,0 0 29 0,0 2-18 0,-1-1-10 15,1 2-14-15,1 0 23 0,-1 4-17 16,0 2 8-16,0 1 8 0,2 14-4 0,-2 1-6 15,2 1-21-15,-1 0 9 0,1 1-5 16,-1-2-15-16,-1 0-14 0,-1-1-2 0,3-1-19 16,-3 1 5-16,3-3-2 0,-3-6-10 0,0-12 2 15,0 10-11-15,0 2-10 0,0-6-21 16,0 0-32-16,0-6-12 0,0 9-35 0,0-9 5 16,0 6-125-16,0-6-54 0,-3 7-40 0,7-8 26 15,-2-3-245-15,0 1-7 0,0-2 31 16,1 1 56-16,-1-1 30 0,1-1 10 0,4-6 63 15,1 1 3-15,-2 0 22 0,4 1-33 0</inkml:trace>
  <inkml:trace contextRef="#ctx0" brushRef="#br0" timeOffset="-172580.67">6617 17242 357 0,'2'-3'347'16,"-1"-1"-71"-16,0 1-29 0,-1 0 1 0,0-2-22 15,0 1-34-15,0 0 4 0,-1 0-20 0,1 0-5 16,1-2-33-16,1-1 8 0,-2 7-34 16,0 0 3-16,0-8-4 0,0 1 14 0,0-1-10 15,0 2-6-15,0 6-18 0,0-9-4 0,0 1-12 16,0 2-5-16,0 6-14 0,0-8-7 15,0 0 40-15,-12-1-12 0,9 2-28 0,3 4-6 16,-3 0-4-16,1 1-2 0,0-2-3 0,1 1-32 16,-1 1 6-16,2 2 16 0,0 0-4 15,0 0 7-15,0 0 3 0,-1-3 6 0,2 3-10 16,0 3 2-16,3-3 12 0,-1 3 6 0,1 1 4 16,0-1-29-16,0 1 8 0,8 3 0 15,-3-2-11-15,-1 0 2 0,4 3-2 0,-1-4 7 16,0 3-24-16,0-2 27 0,-3-2-21 0,-1-3-3 15,-2 2 7-15,-5-2 4 0,0 0 9 16,7 0-16-16,-7 0-8 0,0 0 12 0,8 0 1 16,-8 0-15-16,0 0 2 0,7 0 6 0,-7 0-21 15,9-10 18-15,-7 7-16 0,-1 2-19 16,-1-2 19-16,1 2 2 0,-1 1 1 0,2-2 1 16,-2 1 1-16,-2 1 13 0,2-1 8 0,0 3-2 15,-1-1-1-15,-1 4-25 0,-1-1 26 16,-4 10-7-16,1 1 2 0,3 3 6 0,0 1-14 15,2 0 26-15,0 3-7 0,0-1-6 16,-3 1 13-16,1 0-9 0,1-2 15 0,0 2-18 16,0-3 18-16,-2 2-24 0,0-2-6 0,1-2 10 15,3-5-8-15,-3-2-20 0,1 0-22 0,1-2 4 16,-1-3-69-16,1 2-20 0,-2-5-22 16,1 0-22-16,2-1-43 0,0-1 18 0,2-1-206 15,-2 1-70-15,2-2 35 0,0 0 30 16,1-1 43-16,-1 1-19 0,1-1 88 0,0 1 0 15,-2 0-33-15</inkml:trace>
  <inkml:trace contextRef="#ctx0" brushRef="#br0" timeOffset="-172078.33">7061 17091 684 0,'0'-2'259'0,"3"-1"-47"16,-2-1-10-16,1 1-18 0,-1 1-17 0,-1 1-4 15,1-1-4-15,-1 0 4 0,1 1-38 16,0-1 10-16,-1 1-5 0,0 0 22 0,0 1-32 15,0 0 6-15,0 0 15 0,0 0-15 16,0 1 32-16,0 0-29 0,0-1 8 0,0 2 14 16,0 1-13-16,0 0-9 0,0 1 12 0,0 1-6 15,0 0-10-15,0 1 0 0,0 2-3 16,0 1-11-16,0 5-5 0,0 6-4 0,0 1 7 16,0 2-5-16,0 1-6 0,0 1-11 0,-11 28-1 15,4-24-18-15,5-7-12 0,1 2 2 16,-2 1 6-16,0-4-21 0,1-3-2 0,-1 3-10 15,0-6 17-15,2-1-24 0,0-4 3 16,0-3 7-16,1 0-2 0,-2-2-18 0,2 1 4 16,0-2-19-16,0 0-20 0,0-3-22 0,0-1-34 15,1 0-10-15,-1 0-28 0,-1 0 9 0,2 0-57 16,0 0-7-16,-1-3-29 0,0 1-14 16,1-1-27-16,-1 2-16 0,-1-2 26 0,1 0-141 15,0 1-84-15,0-1 34 0,1 0 32 16,-2-1-23-16,1 2 57 0,0-1 11 0,-1 0 12 15,0 1 0-15,0-2 54 0</inkml:trace>
  <inkml:trace contextRef="#ctx0" brushRef="#br0" timeOffset="-153217.96">8571 17316 310 0,'0'0'155'0,"0"0"-4"15,0 0-45-15,0 0-14 0,0 0-10 0,0 0-12 16,0 0 6-16,0 0-9 0,0 0-8 16,0 0-5-16,0 0-8 0,0 0-5 0,0 0-4 15,0-14 12-15,0 14-26 0,0 0 27 16,0 0-7-16,0 0 21 0,0 0 0 0,0 0-14 16,0 0 31-16,-3-24-17 0,4 23 5 15,0-1-1-15,-1 0 14 0,0 1-19 0,0-1 7 16,1 0 10-16,0 0-15 0,-2 1 11 15,1-3 1-15,-1 4-8 0,1-3 10 0,0 1-16 16,-2 0 23-16,3 1-11 0,0-1-6 0,-1 2 6 16,0 0-4-16,0 0-13 0,0 0 19 0,0 0-27 15,0 0-1-15,0 0 28 0,0 0-9 16,0 0-12-16,0 0-7 0,0 0 30 0,0 0-11 16,0-7-11-16,0 7-7 0,0 0 54 0,0 0-22 15,0 0 5-15,0 0 2 0,0-7-30 16,0 7 3-16,0 0 18 0,0 0-24 0,0 0-7 15,0 0 18-15,0-7-21 0,0 7-11 0,0 0 1 16,0 0 1-16,0 0-25 0,0 0 17 16,0 0-2-16,0-8-9 0,0 8 13 0,0 2-15 15,0 1 2-15,1-1-18 0,-1 1 26 0,0 2-7 16,0 0-1-16,-1 3 1 0,1 10-2 0,0-7 5 16,0 5-8-16,0 4 1 0,0 1 10 15,0 2-12-15,-10 23 6 0,7-24-3 0,0 0-3 16,2-2-2-16,-2 2-14 0,-1-6 24 15,2 1-6-15,-1 0-12 0,2 0-8 0,-1-5 12 16,1 0 5-16,0-4-7 0,1-1 3 0,0-2-35 16,-1-1-4-16,1-4 4 0,0 0-53 0,0 0-29 15,0 0-12-15,0 7-22 0,0-7-26 16,0 0-10-16,7 3-20 0,-5-5-10 0,0 0-11 16,0-1 19-16,0-2-163 0,-1 0-73 15,2 1 33-15,-2 0 19 0,0-1 16 0,1 2 22 16,0-3 54-16,-2 2 13 0</inkml:trace>
  <inkml:trace contextRef="#ctx0" brushRef="#br0" timeOffset="-152326.59">8946 17357 592 0,'5'-4'260'0,"0"4"-38"15,-1-2-6-15,-1-1-16 0,1 0 15 0,-3-1-19 16,4 1-23-16,-2 1 12 0,-1-3-28 16,0 0-24-16,-1 0-4 0,1 0-8 0,0-3-1 15,-2 2-1-15,0 6-19 0,0-8 8 16,0-1-8-16,-12-15 4 0,5 12-43 0,1 4 9 15,-2-4 1-15,0 4-4 0,0 2-22 16,1 4-26-16,-1 1-1 0,0 1 10 0,8 0 6 16,-13 0 24-16,-15 17-34 0,11-4 4 0,1 3-5 15,2 0 14-15,1 4 5 0,1-3-4 0,3 0 8 16,2 0 19-16,3 0-19 0,3-2-5 16,1-15-4-16,0 11 3 0,0-3-25 0,0 1 37 15,15 10-3-15,-8-10-6 0,1-4 0 16,-2-3-17-16,5-2 1 0,-11 0 1 0,14 0 13 15,3 0-19-15,18-13 3 0,-16 4-6 16,-3-1 0-16,0-3-14 0,-2 1-13 0,-3-1 14 16,3 1-22-16,-3-1 19 0,0 1-1 0,-4 1 2 15,0 3-21-15,-3 1 13 0,0 2 13 16,-1 2 3-16,-2-1-12 0,2 1 1 0,-1 1 6 16,-1-1-4-16,0 3-2 0,0 0-5 15,-1 0-5-15,0 0 29 0,0 0 13 0,2 15 9 16,3 4 4-16,-5 3-14 0,0-13 21 15,0 8-5-15,0 2-5 0,0 2 0 0,0 2 4 16,0-1 0-16,0 2-9 0,0 0 1 0,0-2-5 16,0 0-15-16,0-2 2 0,0-3 10 15,0-2-14-15,0-4-12 0,0 0-36 0,-6 0-3 16,6-4-34-16,0 0 5 0,0-7-57 0,0 7-10 16,0-7-37-16,0 6-50 0,0-6-69 15,0 0 26-15,-6 7-192 0,9-7-26 0,-1 0 47 16,2 0 33-16,1-3 17 0,-1 1 24 15,2-1 8-15,-1-1 61 0,1 1-3 0</inkml:trace>
  <inkml:trace contextRef="#ctx0" brushRef="#br0" timeOffset="-151736.4">9445 17449 818 0,'-1'-5'281'0,"3"-2"-22"16,-1-11-24-16,-4 1-38 0,3 9 4 15,0-6-28-15,-12-14-18 0,8 20-8 0,-3 0-6 16,0-4-21-16,-2 0 11 0,-4 4-18 0,3 5-32 16,0 3 11-16,-2-2 13 0,12 2-39 15,-13 0 28-15,-22 15-5 0,15-6-6 0,-1 1-23 16,4 2-16-16,2 3 23 0,1-3 0 15,3 0-26-15,3 2 11 0,-3-3-19 0,3 0 20 16,2-1-6-16,2-3 11 0,1-2 0 0,3 2 1 16,0-7 6-16,0 0-9 0,0 5-27 0,0-5 3 15,13 15 16-15,-7-11-16 0,8 4-6 16,2-1 3-16,-2-2 3 0,2 1 3 0,-3 2-30 16,0 0 9-16,0-3-21 0,1 2 28 15,-2 3-28-15,-1-3 0 0,-1 0 27 0,-2-2-8 16,0 9 2-16,-1-6-4 0,-3 0-1 0,-1 0 22 15,-1 0-4-15,-2-1 11 0,0-7-9 16,0 0 21-16,0 10 3 0,0-1-4 0,-17 11-3 16,7-11-3-16,-1 1 13 0,1-3-24 0,1-4 10 15,0-1-8-15,0 1 12 0,1-3-4 16,8 0-13-16,-6 0 10 0,6 0-4 0,-9 0-7 16,-9-15-1-16,12 6-4 0,3 0-6 0,2 1-9 15,1 8 9-15,0-10 1 0,0-1-11 0,13-17 4 16,-4 13-1-16,2 0 7 0,1 0-21 15,1 2 1-15,4-2-1 0,1 3-23 0,0 0 7 16,4 0-10-16,-1-2-32 0,0 5 7 16,1 1-24-16,-1 1 7 0,-1-1-87 0,-4 3-6 15,1-1-21-15,-5 3-45 0,-3 0-5 0,-2 3 22 16,-3-2-193-16,-4 2-56 0,0 0 0 16,0 0 32-16,1 2 30 0,-5-2 60 0,1 0-6 15,-2 3 17-15,-1-1 9 0</inkml:trace>
  <inkml:trace contextRef="#ctx0" brushRef="#br0" timeOffset="-150786.33">6307 15598 412 0,'0'0'92'0,"0"0"6"0,0 0-19 16,0 0-38-16,0 0-31 0,0 0-19 0,0 0-63 15,0 0-140-15</inkml:trace>
  <inkml:trace contextRef="#ctx0" brushRef="#br0" timeOffset="-150102">8595 16974 363 0,'0'0'157'0,"0"0"-30"0,0 13-4 0,0-13-35 15,0 0 16-15,0 0-10 0,0 0-7 0,0 0-1 16,0 0-28-16,0 0 21 0,0 0-10 0,0 0-13 16,0 0 11-16,0 0 1 0,0 0-2 15,0 0-11-15,0 0 5 0,0 0-4 16,0 0 0-16,0 0-14 0,0 0 18 0,0 0 1 15,0 0-12-15,0 0-2 0,0 0-14 0,0 0-12 16,0 0-9-16,0 0 22 0,0 0-3 0,0 0 13 16,0 0-27-16,0 0-4 0,0 0 2 15,0 0-8-15,0 0-10 0,0 0 1 0,0 0-22 16,0 0 4-16,0 0-19 0,0 0-17 16,0 0-1-16,0 0 3 0,0 0-94 0,0 0-85 15,0 0-101-15,0 0 10 0,0 0-8 0,0 0 27 16</inkml:trace>
  <inkml:trace contextRef="#ctx0" brushRef="#br0" timeOffset="-147376.47">6347 17877 322 0,'0'0'212'0,"0"0"-38"0,0 0-8 0,0 0-12 15,0 0-19-15,0 0-2 0,0 0-9 16,0 0 14-16,0 0-8 0,0 0-24 0,0 0-9 16,0-12-1-16,0 12 0 0,0 0 4 0,0 0-7 15,0 0 23-15,0 0-18 0,0 0 13 16,0 0-27-16,0 0-3 0,0 0-6 16,0 0-7-16,0 0-10 0,0 0 3 0,0 0-6 15,0 0-14-15,0-13-11 0,0 13 10 0,0 0 3 16,-9-21 5-16,9 17-6 0,0 1-16 0,-1 0 40 15,0 1-16-15,1-1-6 0,-1 2-2 16,0-3 3-16,1 2-1 0,0 1-27 0,-1-1 10 16,2 2 15-16,0 0-42 0,2 0 6 15,0 1 34-15,1 1-7 0,0-1-17 0,11 5 22 16,0-2 20-16,-1 3-14 0,1-4-7 0,0 2-9 16,0 0 16-16,-3-1-31 0,6-4-3 15,-6 2 9-15,-3 0-2 0,-1-1-2 0,-1 0-1 16,-2 0-1-16,-5-1 2 0,0 0-6 15,9 0 4-15,-2 0-14 0,-7 0 11 0,7 0 1 16,-7 0-16-16,15-13-3 0,-12 10 12 16,-1-1-24-16,0 0-2 0,0 1 14 0,-1 1-1 15,-1-1 21-15,1 0-29 0,-2 2 14 0,3 1 8 16,-3 0-4-16,0 4 4 0,-4 12 1 0,-1 2-3 16,-1 6 17-16,1 3 4 0,0 0-26 15,0 0 1-15,0 4 44 0,1-4-4 0,1-1-46 16,-1 1 14-16,2-4 2 0,0 0-2 0,-1 2-8 15,1-9 10-15,-1 1-3 0,3-5 20 0,1 2-3 16,-5-4-56-16,5-3-23 0,0 0-25 16,0-7-2-16,0 0-35 0,4 6-32 0,-6-9-56 15,7-1 17-15,-4-6-194 0,1-1-27 16,0-3-11-16,2 0 47 0,1 1 25 0,2 0 12 16,1-2 42-16,6-2 33 0</inkml:trace>
  <inkml:trace contextRef="#ctx0" brushRef="#br0" timeOffset="-146722.73">6780 17933 556 0,'-5'0'276'0,"2"0"-21"15,-1 0-29-15,-2-2-2 0,3 2-14 16,2 0-21-16,0-2-9 0,-5 4 13 0,0-3-33 15,5-1-2-15,-1 0-19 0,-2-1-11 0,-2-1-7 16,-4 1 24-16,8-1-38 0,2-1 4 16,-1 2-15-16,0 0-40 0,2-2 31 0,-2 1 0 15,3-2-43-15,-2 6-5 0,0 0-11 0,12-13-8 16,-8 8 38-16,9-2-13 0,-3 0 4 16,-2 2-15-16,2 2-6 0,-1 1 1 0,0 2 2 15,-1 0-20-15,25 12 5 0,-10-2-2 0,-5 5 46 16,-1 3-10-16,-6 8-7 0,1-3 12 15,-7 2-5-15,0-1 17 0,-3-1-9 0,-1 1 16 16,-1-13-24-16,0 5 3 0,-13 20 8 16,5-16-13-16,-2 0-7 0,-1-4-2 0,-2 0 10 15,1-5-13-15,-2 1-1 0,0-3-10 0,0-4 20 16,3 6-19-16,-1-8 5 0,12-3-5 0,-11 0-16 16,-1 0-17-16,-8-15 9 0,12 9-7 15,1-1-27-15,0-1 7 0,1 1 11 0,1 0-24 16,2 0 14-16,1 4 6 0,2 3-24 0,0 0 16 15,0 0-7-15,0-6 35 0,0 6-16 16,14-15-8-16,-6 13 6 0,0-1 4 0,4 6-8 16,-1-1 25-16,-4-2 7 0,17 9 0 15,-8-1 2-15,-1-1 2 0,8 3 17 0,5-2-3 16,-2 3 6-16,-4-4 4 0,4 8-9 0,-2-5-11 16,2-1 9-16,1-3 5 0,1 1-2 0,-6-3-5 15,-1 6-9-15,-2-7 8 0,-1-2 4 16,-5-1-8-16,-5 0-10 0,3 0 10 0,0 0-16 15,15-14 17-15,-19 9-17 0,0-6-3 16,-1 1-5-16,-1-1-3 0,0-1-14 16,-5 12-19-16,0-13-12 0,0 0-21 0,0 1 7 15,0 1-25-15,0 0-50 0,0 1-24 0,0 0-18 16,0 0-41-16,0-1-17 0,0-1 22 0,-11-8-203 16,6 11-44-16,1-4 48 0,1 1 37 15,3-2 25-15,0 14-1 0,0-13 12 0,18-14 70 16,-6 14-16-16</inkml:trace>
  <inkml:trace contextRef="#ctx0" brushRef="#br0" timeOffset="-145486.85">8649 18019 710 0,'0'0'317'15,"0"-14"-12"-15,0 14-39 0,0 0-9 0,0 0 17 16,0 0-66-16,-12-25-18 0,12 24-22 16,2 2-18-16,-1 5-17 0,-1 5 67 0,-5 8-11 15,5-7-16-15,0 9 10 0,0 11-15 0,0 0-21 16,0 5-14-16,0 0-22 0,-10 38 4 15,4-40-20-15,4 1-8 0,0-7 2 0,0-3-12 16,2-13-3-16,0 3-6 0,0-2-19 0,0 0-26 16,0-3-63-16,14 6 7 0,-3-17-87 15,-1-13-58-15,-1 2-51 0,2-5 23 0,1-2-258 16,0-2-29-16,-2-3 43 0,3-1 27 16,-2-1 38-16,1 4 22 0,-7-1 17 0,3 2 46 15,5 5 17-15,0 1 4 0</inkml:trace>
  <inkml:trace contextRef="#ctx0" brushRef="#br0" timeOffset="-144985.01">8905 18231 215 0,'-2'0'473'0,"0"-2"-95"0,1-1-49 16,-2 0-23-16,-2 2 0 0,-2-5-40 0,-2 5-31 15,4-7-10-15,-2 0-25 0,1 2-49 16,-4 3-19-16,10 3-12 0,0-10-14 0,-14-10 21 15,6 10-10-15,-1 1-10 0,4 1-1 0,0 1-19 16,-4 2 7-16,6 2 2 0,-1-2-27 0,2 2 0 16,-1 3-19-16,3 0 5 0,0 0-14 15,7 0 1-15,-4 5-22 0,-1-1 13 16,4 4-2-16,1 1 1 0,5-1 7 0,-1 1-7 16,0 0 2-16,3-2 16 0,7 6-20 0,-7-8-6 15,2 1-3-15,0-2 13 0,2-2-8 0,1-2-1 16,-11 0 7-16,3 0-35 0,16-12 23 15,-13 7-5-15,3-4-11 0,-7-1 4 0,-2 3-4 16,-1-2 4-16,-3 2-10 0,1 0-4 16,-2 1 19-16,0 1-26 0,-1 1 27 0,-1 1-13 15,-1 3 0-15,-3 0-20 0,1 3 27 0,-6 3-5 16,5 3-1-16,-8 5 10 0,5 1 11 16,-5 5-4-16,2 0 0 0,4 5 30 0,-1 0 6 15,-1 5-2-15,0-2-5 0,4 0 3 0,-2 0-11 16,-3 4-3-16,5-6-12 0,-1-1 6 15,4-16 3-15,0 6-6 0,0-1-7 0,-11 13-24 16,6-18-23-16,4-3-10 0,-4 4-60 0,5-10 9 16,0 0-32-16,0 0-55 0,8 1-34 0,-9-4-25 15,1-3-45-15,13-3 26 0,-11-7-183 16,5-2-44-16,-1 0 66 0,2 0 30 0,-6-1 27 16,3 3-20-16,4-3 48 0,5 0 25 15,-9-1-5-15,8 3 36 0</inkml:trace>
  <inkml:trace contextRef="#ctx0" brushRef="#br0" timeOffset="-144744.37">9215 18117 500 0,'6'-7'373'15,"-4"1"-32"-15,5 1-58 0,-4 5 15 0,-6 0-38 16,5-1-21-16,0 6-27 0,-4 7 33 16,1 2-4-16,1-3 4 0,0 5-16 0,0 4-42 15,0 5-9-15,0 0 7 0,-8 28-20 0,4-26-12 16,1 2-20-16,2-6-10 0,-3 0-4 15,1-2-25-15,3-11-13 0,0 2-30 0,0 3-24 16,0 0-29-16,0-2-1 0,0-3-85 16,0-2-34-16,0-8-35 0,8 11-40 0,-8-11-6 15,0 0 18-15,0 0-226 0,4-9-58 16,-1-4 51-16,-3 0 2 0,7 2 49 0,0-7-5 16,0 5 55-16,0-9 13 0,4-3-14 0,0-7 19 15</inkml:trace>
  <inkml:trace contextRef="#ctx0" brushRef="#br0" timeOffset="-144319.74">9852 17016 422 0,'1'0'302'15,"1"2"-19"-15,0-1 7 0,1 3-30 0,6 9-16 16,0 3 1-16,1 3-18 0,2 3 0 0,1 1-27 15,0 4 6-15,0 6-34 0,2 3 24 16,-2 5-22-16,1 5-2 0,-2-2-10 0,2 7-24 16,-7 1 5-16,-3 2-14 0,-3 43-15 0,-1-49-10 15,0 22-6-15,-19 92-5 0,8-72-27 16,-1-2-3-16,-10 1 0 0,2-2-3 0,-7-4-4 16,-3-2-9-16,-2-3-2 0,-7-3-27 0,0-5-4 15,-10-3-38-15,2-3 1 0,-4-1-52 16,-7-12-51-16,1-5 0 0,0-8-39 0,-1-2-42 15,-2-7 18-15,-2-9-327 0,-9-3 40 16</inkml:trace>
  <inkml:trace contextRef="#ctx0" brushRef="#br0" timeOffset="-144290.67">8722 19041 621 0</inkml:trace>
  <inkml:trace contextRef="#ctx0" brushRef="#br0" timeOffset="-143538.12">6394 16907 556 0,'-2'-4'200'16,"-3"0"-19"-16,1 2-20 0,0-2-17 16,1-1-19-16,-1 0-15 0,0 3-3 0,0-1-14 15,-8-5 6-15,0 2 6 0,3 0-14 0,-2 4-11 16,1 0-5-16,-8 2-3 0,9 0 10 15,-7 0-16-15,-18 11-10 0,13-7 9 0,-2 2-4 16,0 5 1-16,0 1 10 0,0-6-7 0,0 5 17 16,-2 1-23-16,3-1 1 0,2 4 11 0,-3-2-6 15,-1 3 8-15,2 1 3 0,2 4-24 0,1 2 13 16,2 3-5-16,0 3-8 0,6 5 1 16,-4 3-15-16,4 1 15 0,4 4-3 0,-1 3 34 15,3 6-27-15,5-22-9 0,0 34-4 16,0 19 38-16,14 110-16 0,-3-82-11 0,8 4 9 15,-1 0-22-15,6 5 18 0,4-3-15 0,5 1 7 16,-1 1-28-16,4-11-1 0,6-10-26 0,-2-8-49 16,7-12 20-16,5-6-31 0,4-7-10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3:20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1444 853 386 0,'0'0'265'0,"0"0"-34"0,0 0 19 16,0 0-32-16,0 0-8 0,0 0-16 15,0 0-29-15,0 0 5 0,0-15-24 0,0 15-13 16,0 0 1-16,0 0 4 0,0 0-16 0,0 0-30 16,0 0-4-16,0 0 0 0,0 0-22 0,0 0-11 15,-12 5 4-15,10 3 11 0,1 4-11 16,1-4-7-16,0 6-12 0,0 3 12 0,0 2-11 16,0 0-4-16,0-2-10 0,0 0-2 0,0 2 2 15,0-4-24-15,0 0 41 0,0-3-3 16,0-2-31-16,0 1 7 0,0-6-5 0,0-5 10 15,0 8-15-15,0-1 13 0,0-7 10 0,0 0 2 16,0 0-24-16,0 0 35 0,0 7-28 0,0-7 2 16,0 7-1-16,0 3-4 0,-1 9 8 0,-6-4 9 15,-3-1-19-15,3 8-13 0,1-3 29 16,-3-4-14-16,0-3-4 0,4 0-17 16,1-1 6-16,0-3 4 0,2-2 10 0,-3 0-18 15,3-1 29-15,2-5-16 0,0 0 25 16,0 0-9-16,-2 7-3 0,0-6 58 0,-3-2-16 15,0-1-21-15,-1 2 8 0,-1-5-14 0,-2-2 19 16,2 2-36-16,-2-4 19 0,2 0-10 16,-1-4-16-16,-2-2-3 0,4-6 17 0,-1 1 0 15,5 1-8-15,0-1-10 0,2 3 18 16,0 10-32-16,0-3 3 0,0-1 19 0,13-10-11 16,-6 13-4-16,2 1 18 0,-2 6-16 0,6 1 0 15,-7 0-1-15,6 0-1 0,1 0-5 0,19 15 9 16,-14-8-8-16,-3 0-2 0,6 1 3 15,4-1 5-15,1 0-21 0,-6 0 3 0,13-7 1 16,-8 3 32-16,1-3-6 0,-12 0 1 0,5 0-12 16,4 0 1-16,2 0 18 0,0 0-34 15,23-15 22-15,-31 8 1 0,-2 6-7 0,-3-2 9 16,-1 0 2-16,-3 1-6 0,-2 1 14 16,-2-4 21-16,-2-2-26 0,-2 4-2 0,0 3-7 15,0-7-5-15,0 0 20 0,-16-12-5 0,9 7-5 16,-2-3 0-16,-2 1 7 0,-2-4-6 15,-1 0-1-15,3-4-2 0,-4-12-29 0,-3 7 10 16,2-7-28-16,-2-4 6 0,-2 1 1 16,-4 1 29-16,5 3 0 0,-4 1-27 0,0 0 3 15,0 4 22-15,-2 5 18 0,0 2-10 0,0 5 1 16,-2 6-1-16,-2 4-2 0,-5 6 1 0,18 0-17 16,-10 0 13-16,-39 18-5 0,30-4 2 15,2 1-1-15,1 3-5 0,5 4-8 0,3-1 1 16,4 4 2-16,3 0 1 0,4 3 2 15,3 0 1-15,2-1 10 0,6 1-7 0,2-14 1 16,16 26 0-16,-3-17 2 0,3-3 8 16,4 1-8-16,5-4 30 0,1-2-5 0,4-2 0 15,-1-6-86-15,3-2-16 0,-1-2-41 16,1 0-27-16,1-3-70 0,-12 0 21 0,8 0-205 16,38-11-52-16,-23 5 32 0,-4 5 4 0,1-1 28 15,-4 1 78-15,2-7 2 0,-6 8 43 16,-18 0 3-16</inkml:trace>
  <inkml:trace contextRef="#ctx0" brushRef="#br0" timeOffset="382.51">2070 1107 934 0,'2'2'324'0,"-2"-1"-60"15,2 0-12-15,2-3-9 0,0 2-2 0,2-1-22 16,3 0-35-16,0-4-28 0,3 1-20 16,0 1 10-16,-1-2-43 0,0-3-2 0,0-1 8 15,-2 2-10-15,8-3-28 0,-9 0-6 0,3-2-3 16,-7-2-16-16,5 3-16 0,-1-2-12 16,-2-2 19-16,-2 7-24 0,-4 0 9 0,0 0-21 15,0-2 16-15,0 3-13 0,-12-2-2 16,3 11-3-16,-4 0 2 0,0 3 7 0,-2 4-3 15,-2 1 19-15,1 5-20 0,-1 0-9 0,6-1 27 16,-3 7-2-16,0-1 4 0,8 1 5 16,-1-6-11-16,2 5-9 0,5-11-9 0,16 18 14 15,-5-12-21-15,6-1 30 0,4-2-33 0,4-4-27 16,2-4-32-16,3-2-15 0,-12-2-46 0,34-11-37 16,-8 6 17-16,0-4-205 0,-2-2-85 15,-5 0 30-15,1 0 28 0,-6-3 24 0,-3 0 24 16,-3-1 37-16,-4-1 0 0</inkml:trace>
  <inkml:trace contextRef="#ctx0" brushRef="#br0" timeOffset="1362.62">2561 937 1002 0,'-10'4'313'0,"-9"6"-46"16,2 1 1-16,5 1-23 0,4 1-10 15,0 2-15-15,5 3-23 0,0-1-22 0,1 0 6 16,2-8-16-16,0 4 6 0,12 16-32 0,-4-12-6 15,6-4 3-15,0 0-35 0,2-5 18 16,1-1-27-16,3-5-6 0,8-1-10 0,-17-1 1 16,9 0-19-16,25-10 3 0,-21 5-34 0,-1-3 23 15,-2-2-28-15,-1-1-33 0,-3-1 11 0,-4-1 0 16,2-6-43-16,-2 5-2 0,-1-3 0 16,-6 1-17-16,1 2 23 0,-2-1-8 0,0 4-4 15,-2-1 5-15,1 3 25 0,-2-1-19 0,1 9 0 16,-3 1 5-16,0 0-10 0,0 0 15 15,9 17 29-15,-5-8-11 0,1 4 21 0,-2-1 11 16,6 5-6-16,-4-2 4 0,6 2 11 16,-2 0-10-16,-3-3 1 0,-2 1-8 0,1-1 12 15,-3-2-3-15,1-4 22 0,-1 1-5 16,-2-4-2-16,3 0 23 0,2-3 18 0,-3 0 7 16,-1 3 17-16,-1-5-12 0,-1-4-12 0,-4 1-8 15,2-3 4-15,-1 3-14 0,-2-7-11 16,1-2 6-16,2 0-24 0,1-5-3 0,2 7-30 15,0-4-3-15,12-17-6 0,-1 17 6 16,5-7-7-16,-2 9 4 0,2 2-4 0,2 6-14 16,1 1 15-16,-1 3 5 0,-10 0-13 0,4 0 22 15,18 13-4-15,-11-5-14 0,-2 6 8 16,0-3 6-16,0 4 8 0,3-5-2 0,-6 1-2 16,-1-1-5-16,2-1 7 0,-4-1 10 0,-3-2-22 15,-1 0 5-15,-1-5 13 0,-6-1-16 16,0 0 10-16,9 0 14 0,-3 0-13 0,7-13 7 15,-8 4-13-15,0-4 23 0,1 3-13 0,3-3-12 16,-2 3 11-16,-2-1-3 0,1 3-7 16,1 2 7-16,0-1-15 0,-2 5 20 0,0 2-2 15,-5 0-10-15,8 12-18 0,-3-1 15 0,-4 7-6 16,-1-9 18-16,0 8-19 0,0 5 19 16,0 7-13-16,0-2-2 0,-14 28 11 0,11-26 6 15,-1 0 3-15,2 1-4 0,1 3 17 0,-5-6-3 16,4 0-7-16,-2-1 19 0,0-5-2 15,-6 0 16-15,2-1-4 0,-2-4-2 0,-4-4 5 16,-2-4-11-16,3-2 17 0,-6-2-4 16,4-3-15-16,5-1 4 0,-4 0 9 0,-18-17-16 15,14 8 5-15,4-1-10 0,0-2 10 0,5-2-20 16,1-1 4-16,4 0-11 0,3 1-8 16,1 2-6-16,0 2-14 0,14-23-18 0,-1 10-16 15,6 2-33-15,3 0-20 0,2 0 8 0,2 4-55 16,6-3-12-16,-5 2-41 0,-1 0-11 15,-2 0-28-15,3 1 32 0,-3-1-23 0,3 1 21 16,0 1-29-16,0-2 24 0,-1 0 40 0,-3 0 13 16,1-1 50-16,-4 2 55 0,-6-2 33 0,-3 4 50 15,0 0 49-15,-2 6 13 0,-4 0 43 16,0 2-26-16,3 4 21 0,-8 2-42 0,0 1-9 16,8 18-6-16,-8-1 112 0,0-5 11 0,0 7 1 15,0 10-1-15,0 4 0 0,0-1-11 16,0-2-12-16,0 3-25 0,0-2 6 0,6 30-31 15,-4-29-8-15,-1-3 4 0,1-3-31 0,-2-1 11 16,0-13-6-16,0 5-25 0,0 0-41 16,0-2-43-16,0-2-61 0,0-3 9 0,0-2-128 15,0-8-62-15,-7 9 26 0,3-9-325 16,2-2 31-16,-2-1 41 0,-5-9 35 0,1-5 63 0,2-1 12 16,-3-11 24-16,0 1 13 0,4-1 20 15,1 0 11-15,4 0 3 0</inkml:trace>
  <inkml:trace contextRef="#ctx0" brushRef="#br0" timeOffset="1581.7">3613 1007 442 0,'11'-13'403'0,"5"3"-28"0,-5-2-54 15,4 5-41-15,2 0 46 0,4 4-30 0,2 0-10 16,-3 3-16-16,-9 0-51 0,4 0-29 16,21 14-22-16,-17-4-8 0,-6-2-9 0,0 3-28 15,4 1-19-15,-10-2 5 0,-2 3-18 0,-1-3 2 16,-3 4-8-16,-1-14-15 0,0 12-7 15,0 0-5-15,-21 10-41 0,10-11 0 16,-1 1-106-16,-3-9-58 0,-2 2-36 0,9-5-50 16,-4 0 21-16,-4 0-279 0,-3-12 20 0,9 3 49 15,3 1 8-15,7-2 32 0,0 3 41 16,0-2 14-16,19-13 13 0,-5 5 3 0</inkml:trace>
  <inkml:trace contextRef="#ctx0" brushRef="#br0" timeOffset="2075.01">4066 725 550 0,'1'-12'357'0,"-3"4"-54"0,-1 4-15 16,4-1-65-16,0 5-17 0,-4 5-9 0,4 4 9 15,-2 7-25-15,1-6 34 0,0 10-17 0,0 8 1 16,0 1 5-16,0 6-16 0,0-1-6 16,0 3-2-16,0-1-22 0,0 2-9 0,0-1-12 15,0-3-22-15,7-3 5 0,-7 0-7 0,0-6-16 16,0-2-12-16,0-5-8 0,0-4-38 15,0-1-16-15,0-6-51 0,0-7 3 0,13 9-142 16,-15-14-72-16,0-6 23 0,-2-2-310 16,2-1 31-16,-1-1 36 0,-5-4 32 0,4 4 38 15,-6-3 11-15,4 1 26 0,-4 3 20 16,-2-2 13-16,1 4-1 0</inkml:trace>
  <inkml:trace contextRef="#ctx0" brushRef="#br0" timeOffset="2377.32">3881 1015 598 0,'-2'2'400'0,"6"-3"-90"0,-2-5-18 0,3 9-23 16,2-3-31-16,5-3-26 0,1 6 43 16,-3-3-10-16,3 0-1 0,5 0-28 0,2 0-19 15,6 0-30-15,0 0-1 0,2 0-37 0,1 0-11 16,-1 0 6-16,0 0-27 0,-4 0-6 16,0 0-5-16,-1 0 4 0,-4 0-30 0,14-12-8 15,-23 12 6-15,-3 0-11 0,-7 0-12 0,0 0 0 16,9 0-14-16,1 14 4 0,-6-8 3 15,-3 7-8-15,0 0 2 0,-1-4 1 0,0 3-3 16,0 5-22-16,0 0 7 0,-15 21 11 0,7-18-7 16,6-3 8-16,-1 0-3 0,1-5-1 0,0 0-38 15,-2-6-27-15,4-6 4 0,0 7-60 0,0-7-39 16,5 2-47-16,-2-9-45 0,8-3 23 16,-5-4-215-16,3-3-38 0,2 4 12 15,-3-5 31-15,0 0 29 0,-1-1 25 0,-2-4 26 16,2 0 24-16,-1-2 0 0</inkml:trace>
  <inkml:trace contextRef="#ctx0" brushRef="#br0" timeOffset="2497.14">4366 910 573 0,'-9'-10'309'16,"-1"2"-44"-16,1 2-17 0,0 2-31 0,-8 3-47 15,17 1-11-15,-8 0-11 0,0 0-10 0,0 0-36 16,-1 13-20-16,6-6-21 0,1 2-61 16,-1-3-51-16,9 1-39 0,2-2 9 0,1 0-165 15,3 2-83-15,3 0 24 0,2-2 22 0,-1 1-44 16,0-2 16-16</inkml:trace>
  <inkml:trace contextRef="#ctx0" brushRef="#br0" timeOffset="3057.19">4453 999 556 0,'9'10'218'16,"0"-1"13"-16,-1 4-7 0,-3-2 2 0,-1-1 13 16,-1 3 10-16,1-2-8 0,0-2-4 15,-3 0-29-15,5 2 17 0,-3 3 14 0,0-7-39 16,0 2-3-16,4 2-24 0,-2-6-1 0,3-3-12 16,1-1-10-16,-9-1-10 0,10 0-20 15,2 0-5-15,1 0-15 0,13-10-13 0,-15 4-3 16,0-1-20-16,-1 0 13 0,-1-2-15 0,-2-1-8 15,1 0 13-15,-6-2-7 0,1 2-6 16,-1-3-24-16,-2 13 6 0,0-11-12 0,-13-11 7 16,7 12-13-16,-6 3 3 0,-4-1-30 0,-1 4-15 15,0 2-31-15,3 1 7 0,-4-1-99 0,2 2-21 16,7 0-47-16,1 0-20 0,-1 0-26 16,9 0 25-16,-9 0-125 0,9 0-35 0,-7-1-39 15,19-2 4-15,3 2 30 0,-3 1 25 0,5 0 110 16,2 0 90-16,2 0 168 0,0 0 2 15,18 13 118-15,-22-12 17 0,-1 4 10 0,-2 3 27 16,3 0-14-16,-2 1 7 0,-2 3 21 0,-2-2-11 16,-1 1 13-16,-1-2 6 0,-1 2-41 15,-1-6 16-15,-3 7-18 0,-2-3-8 0,5-1-14 16,-5 0-14-16,-1-4 55 0,-1 1-17 16,0-5 15-16,0 0-3 0,0 0-3 0,0 8-3 15,-11-1-2-15,8-7-11 0,-2-3-8 0,5 1-5 16,-5 0-27-16,0-3 19 0,1 0-14 0,3-2-6 15,-1-1-19-15,4-1-3 0,-2 9-12 16,16-23-10-16,-5 12-10 0,7-2 14 0,1 1-34 16,3 1 23-16,1 3-23 0,1 3 12 0,3 2-27 15,-16 3 19-15,6 0-22 0,2 0 6 16,18 13-18-16,-20-6 24 0,-1 5-23 16,-4 0 6-16,-3 1 11 0,-3 1-5 0,-6 1-7 15,2-6-3-15,-2-1-48 0,-11 13-29 0,2-9-34 16,-3 1 10-16,-1-3-163 0,-4-4-61 0,-3 1 30 15,6-1-283-15,0-2 63 0,10 0 35 16,4-4 40-16,14 8 27 0,-3-12 21 16,9 4 53-16,-7 0-9 0,32-8 33 0,-11 4 15 15,3 0 46-15</inkml:trace>
  <inkml:trace contextRef="#ctx0" brushRef="#br0" timeOffset="3213.61">5625 1219 219 0,'5'-1'528'0,"3"2"-117"0,-2-2-64 0,3 1-44 16,-7-1-39-16,-2-2 12 0,2 3-33 0,1 0-91 16,5 2-67-16,-6-2-40 0,-5-5-95 15,3 0 5-15,-9 5-369 0,4-2 30 0,-9 1 24 16,-5-3 22-16,2 4 8 0,4 0 3 16,-6 0 22-16</inkml:trace>
  <inkml:trace contextRef="#ctx0" brushRef="#br0" timeOffset="4360.7">2264 2175 456 0,'0'-13'344'16,"0"13"-59"-16,0 0-48 0,0 0-11 0,0 0 0 15,0 0 2-15,0 0-1 0,-12 15 12 0,12-2-28 16,0 10 15-16,0 5-7 0,0 2-3 15,0 4-41-15,0 3-10 0,-10 38-6 0,7-39-20 16,0 0-15-16,0-1-9 0,0-3-8 0,0 0-18 16,-1-1-41-16,2-7-15 0,0-7-31 15,0-4 1-15,2-6-114 0,0-7-70 0,0 0-44 16,3 0 23-16,-2-3-251 0,-1-4-14 0,2 0 26 16,2-10 29-16,-3-5 27 0,-1 0 28 0,1-1 44 15,-1 10 8-15,0-7 1 0</inkml:trace>
  <inkml:trace contextRef="#ctx0" brushRef="#br0" timeOffset="4676.52">2205 2348 298 0,'-5'-3'434'15,"1"-3"-55"-15,-3-5-16 0,1 0-46 0,1 4-43 16,-1-1-33-16,2 1 45 0,2 0-11 0,-1-1-43 16,-1-6-20-16,3 3-20 0,1 2-15 15,0-3-45-15,20-16-9 0,-6 13-2 0,1-1-34 16,3 1 1-16,7 3-9 0,1 4-18 15,0 2 2-15,3 2-14 0,-1 2 12 0,-16 2-22 16,11 0 7-16,25 19-10 0,-21-9-4 0,-6 3-3 16,-1 1-15-16,0 1 15 0,-2 1-3 15,-4 1-3-15,-4-2 1 0,-3 4-3 0,-3 3-6 16,-1-10 4-16,-3-5-5 0,-13 17-7 0,6-9 20 16,-5 2-12-16,-1-2-3 0,-4-4 5 15,2-1-7-15,-7 2-31 0,3-2 3 0,2 1-94 16,-4-2-24-16,2-1-30 0,4-1-26 0,-1 1-44 15,5-5 22-15,2-1-261 0,3 0-6 16,6-2 50-16,0 0 31 0,-2-4 24 0,6 1 18 16,2 2 42-16,12-7 8 0,5-3 32 15</inkml:trace>
  <inkml:trace contextRef="#ctx0" brushRef="#br0" timeOffset="5023.46">2853 2360 509 0,'-2'0'340'0,"-3"-2"-31"15,1 0-52-15,-3 0 27 0,2-1-54 0,0 0 11 16,-7-3-19-16,4-2-31 0,-1 3-12 0,4-1-6 16,-1 2-41-16,2-1-2 0,0 1-13 15,-1 0-6-15,3 3-25 0,-1-1-19 0,2 1 6 16,-1-1-7-16,1 0 1 0,1 1-8 15,0 1-5-15,0 0-6 0,0 0 47 16,14 0 8-16,5 1-25 0,-8-1 27 0,6 0-38 16,3 0 12-16,1 0-5 0,3 0 1 0,0 0-15 15,0 0-2-15,-2 0-2 0,1 0-7 0,-1 0-28 16,18-9-26-16,-21 8-16 0,-2-2 2 0,2 1-104 16,-4 0-44-16,-6-1-49 0,-4 1-40 15,-1-1 24-15,0 1-227 0,-4 1-10 0,0 0 37 16,-2 0 32-16,1 1-15 0,-3 0 41 0,0 0 21 15,-2 0 21-15,0 0 35 0</inkml:trace>
  <inkml:trace contextRef="#ctx0" brushRef="#br0" timeOffset="5213.46">3063 2271 598 0,'-5'0'333'0,"2"0"-37"0,-2 2-34 16,1-1-25-16,0 3 9 0,2 1 0 0,-1 12-31 16,-4-3 81-16,5 9-18 0,-1 4 0 15,1 1-14-15,-2 1-31 0,1 2-10 0,1 1-29 16,-1-1-12-16,1 0-15 0,-2-1-30 0,-1-1-10 15,1-2-2-15,1-3-37 0,-2-3-37 16,3-2-36-16,-1-6-52 0,2-4 2 0,1-9-143 16,0 0-88-16,1 3 25 0,0-6-260 0,-1-1-6 15,5-9 56-15,-2-1 24 0,-1-5 46 16,-2-3 4-16,2-2 29 0,0-2 18 0,0-2 48 16,-1-3-23-16</inkml:trace>
  <inkml:trace contextRef="#ctx0" brushRef="#br0" timeOffset="6045.67">992 1542 395 0,'-17'1'337'0,"3"-1"-59"0,0 1-25 16,14-1-19-16,-9 0-39 0,4 0-40 0,5 0-1 16,-4 11-2-16,13-6-1 0,6 2-7 15,14 0 20-15,5-3-32 0,5-1-9 0,5-3 44 16,12 3-20-16,14-3-7 0,11 0 5 0,9 0-5 15,-38 0-11-15,31 0 6 0,21 0-30 16,15 0 1-16,13 0-19 0,17 0-16 0,269-12-3 16,-201 12 9-16,-123 0-19 0,86 0 2 0,15 0-16 15,-6 0-9-15,-16 0-8 0,-4 0 8 16,158-8-3-16,-170 4-22 0,-6 3 24 0,-7-3-13 16,-6-1-4-16,-8-3 8 0,-10 5-4 0,-10-3 3 15,-8-1-9-15,-13 2 7 0,-10-2-7 16,-11 2 15-16,-10 2 17 0,-5-4-8 0,-9 2-8 15,-6 0 2-15,-4-1-10 0,-8 0-1 0,1 1-1 16,-5 0 4-16,-4 1-16 0,-2-1-5 16,-9 2 5-16,1-1 6 0,-2 1 0 0,-1 3-16 15,-1-2 6-15,-1 0-7 0,0-1-11 0,-2 2-2 16,1 0-8-16,1 1 10 0,-1-1 3 16,0 1-11-16,0-3-36 0,-1 2 19 0,1 1 4 15,0 0-49-15,0 0 7 0,0-1-31 0,-1 1-17 16,0-2-34-16,0 2-17 0,-1 0-22 0,0-1-32 15,2 1 19-15,-2-2-241 0,0 2-6 16,0 0 54-16,-10-2 0 0,6 1 26 0,-3 0 25 16,-2 1 18-16,-11 0 24 0</inkml:trace>
  <inkml:trace contextRef="#ctx0" brushRef="#br0" timeOffset="8598.35">4509 2346 624 0,'-14'0'333'15,"14"0"-50"-15,0 0-27 0,0 0-24 0,0 0-24 16,0 0-8-16,0 0-8 0,0 0-39 16,0 0 0-16,0 0-14 0,0 0 2 0,0 0-15 15,-22 14 38-15,28-11-7 0,11 0-17 16,2 0-5-16,3-2-21 0,5-1 17 0,0 3-27 15,5-3-10-15,-17 0-14 0,10 0 2 0,3 0-38 16,0 0-10-16,0 0 2 0,0 0-4 16,22-10-79-16,-30 9-52 0,-7-1-37 0,-5 2-56 15,-8 0-18-15,0 0 18 0,10 3-276 0,-11-2 36 16,-5 3 29-16,1-2 20 0,-11 5 15 16,-2 1 26-16,-5 1 15 0,1 2 30 0</inkml:trace>
  <inkml:trace contextRef="#ctx0" brushRef="#br0" timeOffset="8815.42">4450 2605 337 0,'-4'1'398'16,"2"3"-76"-16,2-2-15 0,0 0 6 0,2 1-41 16,1-1-32-16,2-1 20 0,1 0-22 0,14 0-17 15,-2 4-26-15,-7-5-20 0,7 0-50 16,5 0 11-16,2 0-17 0,1 0-12 0,3 0-68 15,-2 0-57-15,-1 0-25 0,-1 0-34 16,23-10-74-16,-25 10 13 0,-14 0-219 0,3 0-65 16,1 0 5-16,0 0 43 0,4 0 26 0,-3 0 35 15,3 0 5-15,1 0 41 0</inkml:trace>
  <inkml:trace contextRef="#ctx0" brushRef="#br0" timeOffset="9535.34">5451 2287 623 0,'1'1'250'16,"0"2"-17"-16,1 3-10 0,1 9 4 0,1 4-8 16,0 2 13-16,-1 8 4 0,1 0-15 15,-1 2-18-15,4-3-42 0,-5 4-11 0,0-1-21 16,-1-1-15-16,1-2-10 0,-1-1-12 16,0 0-10-16,0-7-8 0,-1 3 33 0,1-6-10 15,0-3-51-15,0-5-50 0,0-1-35 0,-1-4-41 16,0-1-53-16,2-2 12 0,0-4-326 15,-1 1 8-15,-1 2 37 0,4-6 26 0,-2 0 25 16,3-11 37-16,0 0-20 0,-1-1 48 16</inkml:trace>
  <inkml:trace contextRef="#ctx0" brushRef="#br0" timeOffset="9864.22">5720 2389 377 0,'3'0'338'0,"-3"0"-51"0,2 0-21 16,-3 3-34-16,0-1 13 0,-3 3-35 0,-5 6-30 16,-2 0-16-16,-1-1-10 0,2-1-9 0,-4 3-34 15,-1 2-7-15,-3-3 2 0,2 3-38 16,2-4 5-16,0 2 6 0,4-4-16 16,0-2 9-16,3-1-34 0,2 0-5 0,0 0 9 15,1-2-3-15,2 1 14 0,0 1-25 0,2 0-3 16,0-5-3-16,0 0 12 0,13 20-15 15,-2-8 10-15,2-1-1 0,4 1-5 0,3-2-10 16,0 0 6-16,0 2 13 0,4-5-35 0,2 2 31 16,-1-1-27-16,-2-1-28 0,-2 0 9 15,-1-3-41-15,-3-1 2 0,-3-2-52 16,-4-1-77-16,-10 0 18 0,9 0-283 0,-9 0 36 16,7 0 28-16,2-12 24 0,-9 6 21 15,0 0 0-15,0-2 49 0</inkml:trace>
  <inkml:trace contextRef="#ctx0" brushRef="#br0" timeOffset="10145.46">5587 2075 797 0,'-3'-3'331'16,"1"0"-59"-16,1 1 18 0,0 0-22 0,-1 0-60 16,1 1-2-16,1-1-23 0,2 0-9 15,1 0-54-15,4 1 3 0,0 0-17 0,13-2 0 16,1-2-10-16,0 3-6 0,2-1-14 0,4 0-24 16,-2-1-19-16,-1 2-62 0,-2-1-40 0,2-2-57 15,4-2 9-15,-1 1-309 0,-4 0 11 16,2-1 27-16,-4 1 36 0,-1-1 19 0,0 3 18 15,-3-1 15-15,-4-4-4 0</inkml:trace>
  <inkml:trace contextRef="#ctx0" brushRef="#br0" timeOffset="10428.25">6076 1841 530 0,'1'-6'440'0,"-1"1"-77"16,1 1-7-16,-2-1-48 0,2 2-78 0,-1-1-5 16,0 4-39-16,2 1-5 0,-1 2-22 15,1 2-2-15,6 11-19 0,-2 4 17 0,0 2 2 16,-1 2-38-16,-1 1-10 0,2 1-3 0,-2-1-41 16,-4-13-4-16,0 7 25 0,0 3-31 0,11 22-3 15,-8-22-1-15,3-2-26 0,-2 1-2 16,1-1-94-16,-1-1-50 0,0-1-60 15,0-3 19-15,-1 2-313 0,0-2 13 0,-1-4 35 16,-1 2 29-16,0-4 12 0,1 8 27 0,3-4 21 16,4-4 42-16,3 5 24 0</inkml:trace>
  <inkml:trace contextRef="#ctx0" brushRef="#br0" timeOffset="10680.44">6811 2383 504 0,'6'0'371'0,"-1"2"-51"0,-1 0-30 15,12 6-23-15,-2 3 16 0,2 2-18 0,4 0-36 16,-1 3-28-16,-3 0 25 0,5 1-12 16,0 0-29-16,-2 2-21 0,3-1-3 0,-2 0-31 0,-2-1-13 15,0-2-20-15,0 2-32 0,-1-3-18 16,-3-1-6-16,0-2-62 0,-3-2-27 15,-1-2-46-15,-5-4-54 0,-2-2-64 0,-1-1 20 16,-2 0-295-16,0 0 61 0,0 0 30 0,10-14 17 16,-10 8 16-16,0 0 34 0,0-1 7 0,4-10 10 15</inkml:trace>
  <inkml:trace contextRef="#ctx0" brushRef="#br0" timeOffset="10889.49">7187 2404 376 0,'0'-5'398'15,"-2"1"-31"-15,1 1-70 0,1 0-41 0,-2 1-25 16,-3 0 10-16,2 4-33 0,-8 6 5 16,-5 6-16-16,2 1-21 0,-3 3-19 15,1 0 13-15,-2 3-41 0,2 0 5 0,-3 0-4 16,3 0-24-16,-1-1-28 0,2 1 9 0,2-3-9 16,0 3-71-16,1-4-58 0,-1-4-62 0,4-4-52 15,3-3 15-15,1-3-334 0,3-2 33 16,2-1 33-16,0-3 26 0,0-1 18 0,1 0 26 15,-1-1 14-15,2-1 8 0</inkml:trace>
  <inkml:trace contextRef="#ctx0" brushRef="#br0" timeOffset="11098.05">6883 2504 465 0,'-3'-1'391'0,"1"2"-69"0,-1-2-46 0,1-1-16 15,2 2-39-15,4-3-15 0,0 1-38 0,2 2 1 16,18-7-23-16,2 4-18 0,-2 1-19 16,3-1-18-16,5 0-23 0,-3 0-52 15,2 3-38-15,-5-1-70 0,2 1 9 0,-4 0-287 16,-1-2-48-16,-9 2 26 0,7 0 7 16,0 0 16-16,2 0 7 0,1 0 31 0</inkml:trace>
  <inkml:trace contextRef="#ctx0" brushRef="#br0" timeOffset="11428.43">8007 2348 440 0,'0'-3'385'0,"0"-1"-57"15,-2 1-53-15,-2 0-36 0,1 2 1 16,0-1-24-16,-3 1-28 0,-13 2-14 0,10-1-2 16,-17 12-22-16,7-5 19 0,1 5-32 0,0 2-29 15,-1 3 11-15,1-2-13 0,4 4 13 0,0 1-12 16,4 1 17-16,2 1-25 0,3 0-24 16,4-2 3-16,1-9-13 0,11 18 17 0,3-12-12 15,5-1-13-15,2-3 10 0,7-2-32 0,3-3-4 16,2-3-88-16,5 0-29 0,2-1-58 15,3-2-93-15,1-1 20 0,4-1-253 0,-24 0 22 16,14 0 36-16,3 0 36 0,51-15 38 0,-44 11-19 16,1-2 26-16,-2-4 53 0,8 2-40 15</inkml:trace>
  <inkml:trace contextRef="#ctx0" brushRef="#br0" timeOffset="12158.41">9329 2281 351 0,'-1'7'385'16,"1"0"-12"-16,-1 0-46 0,5 16-39 0,-4-12 53 15,11 25-32-15,-8-14-29 0,0 0-18 16,-1-3-35-16,0-1-8 0,0-2-44 0,-1-4-9 16,0-2-10-16,-1-3-14 0,1 0-11 0,-1-2-6 15,1-2 6-15,-1 1 10 0,0-1-6 16,0-1-14-16,0-1-16 0,0-1-8 0,0 0-16 15,-6-1 1-15,3-3-14 0,0 1-6 0,-2 1-18 16,0-13-11-16,-2-1-20 0,0 1-13 16,6-2-5-16,0 2-16 0,1 15 16 0,0-14-10 15,0 0-20-15,19-13 19 0,-8 17 5 0,6 0-2 16,2 1-8-16,5 4-3 0,3 1 10 16,1 3-1-16,-14 1-1 0,8 0-6 0,2 0 18 15,30 17-1-15,-29-8 8 0,-1 0-4 0,-1 3 16 16,-1 1-8-16,-2 0-4 0,0 0 5 0,-2-5 6 15,-4 3-4-15,-1-1 12 0,-4-2-19 16,0 0 7-16,-2-3 0 0,-3-3 14 0,0 0 5 16,-2-1-12-16,-1-1-2 0,-1 2 4 0,-1-5 10 15,-1 2-7-15,-1-2-6 0,1-1 8 16,2 0-15-16,-6-12 8 0,2 1-9 0,0 0-23 16,4 2 3-16,-1 2-8 0,1 11-9 0,0-12 4 15,14-15-6-15,-4 13 0 0,2 3 1 0,3 4 11 16,2-2-4-16,1 4 13 0,5 1-3 15,-1 0 0-15,5 4 4 0,-13 0 15 16,7 0-3-16,29 13 9 0,-22-5-9 0,-3 0 18 16,-1 3-16-16,-3-1 17 0,-2 2 1 0,-4 0-18 15,-2 0 14-15,-4 0 1 0,-3-6-15 0,-2 4 12 16,-2-2 3-16,-1-1-6 0,-1-7-5 16,0 0-25-16,0 6-60 0,-14 6 9 0,9-10-114 15,-2-2-61-15,-1 2 23 0,1-3-260 16,1 1-45-16,1-1 36 0,5 1 64 0,0 0 29 15,-14-8 29-15,14 4 24 0,2 0 23 0,9-7 1 16,1 2 51-16,3-4-69 0</inkml:trace>
  <inkml:trace contextRef="#ctx0" brushRef="#br0" timeOffset="12462.71">10328 2334 376 0,'1'2'394'15,"1"0"-43"-15,-2 1-2 0,0 2-45 0,1 0-1 16,-1 0 3-16,0 1-14 0,1 0-18 0,-1 3-7 15,6 14-40-15,-2-7-17 0,0-1-18 16,2-6-13-16,2 3-12 0,2-4-16 0,0 1-15 16,4-3-21-16,2-2 1 0,-3-2-25 15,5-2 5-15,-8 0-16 0,4 0-5 0,2 0-23 16,18-15-17-16,-16 4-11 0,-1 3-11 0,-3-1 4 16,-1-2-17-16,-2-2-12 0,-2 3-6 15,-3 0 5-15,-4 5-13 0,-1-3 2 0,-1 8 2 16,0 0-20-16,-21-18 5 0,3 12 2 0,-3 2-48 15,-2 2 15-15,0 0-20 0,0 2-6 16,13 0-30-16,-3 0-9 0,-1 0-13 0,-1 0-21 16,4 0-22-16,1 0-19 0,4 0 19 0,6 0-110 15,0 0-51-15,-5 13-18 0,13-12-29 0,11 6 46 16,8-4-13-16,-2 5 22 0,5 0 14 16,1-3 1-16</inkml:trace>
  <inkml:trace contextRef="#ctx0" brushRef="#br0" timeOffset="12945.49">10781 2411 442 0,'24'-1'270'0,"-5"-3"-9"15,-10 4-14-15,17-8-19 0,-12 2-3 0,-2 3-2 16,-3-1 12-16,-3-1-41 0,-3 0 8 16,-1 1-22-16,1-3 15 0,-3 7-22 15,0 0-12-15,0-7 1 0,0 7-20 0,0-9-12 16,-18-7-18-16,3 8-20 0,2 3-16 0,-1 3 11 16,2-1-13-16,3 3-2 0,-4 0-8 15,0 0-26-15,-16 16 13 0,14-7-5 0,3 1-15 16,0 4-10-16,4 0 3 0,0 1 18 0,5-1 0 15,2 1-26-15,1-15 13 0,0 11 5 0,17 14-8 16,-9-18 5-16,5 0-11 0,0 0-23 16,-1-4 13-16,-12-3-32 0,15 0 2 0,3 0-55 15,18-14 16-15,-14 6-30 0,-4-5-18 0,-4-2-25 16,-1-3-13-16,-3-1-23 0,0-1-21 16,2-1-19-16,-2-2 20 0,-3-2-85 0,-1 1-23 15,-1-3 17-15,-4 0 42 0,1 1 101 16,-2 1 12-16,0 13 153 0,0-4 15 0,0-3 23 15,-13-18 18-15,8 25 27 0,1-4-15 0,0 8 20 16,0 0 1-16,-1 2 7 0,2 1-16 16,1 2-10-16,0 0-2 0,-2 1-8 0,1 2 14 15,1 2 4-15,2-2-12 0,-5 8 16 0,2 8 38 16,-1 2-4-16,2 3-1 0,2-10-12 0,0 7-10 16,0 4 3-16,0 2-13 0,14 27-11 15,-5-24-15-15,-3-1 1 0,5-1 1 0,0-2-21 16,0 0-20-16,3-1-18 0,-3-1-52 15,8-5-2-15,-3 1 1 0,5-4-128 0,-2-6-78 16,9-2 22-16,-6-3-269 0,-8-2-18 0,8 0 24 16,26-12 42-16,-18 3 25 0,3-2 48 0,3 0 35 15,2-1-23-15,1 0 63 0,1-3-11 16</inkml:trace>
  <inkml:trace contextRef="#ctx0" brushRef="#br0" timeOffset="13377.66">11933 2238 456 0,'2'-3'489'16,"-1"0"-89"-16,0 1-57 0,-1-1 26 0,0 1-39 15,-1-1-10-15,1 2-33 0,-1-2-19 0,0 0-13 16,0 1-11-16,1 2-25 0,0-3-14 16,0 1-22-16,1 0-21 0,0 0-20 0,0 0-22 15,1 1-5-15,2-2-4 0,2 1-14 16,11 0-14-16,2 0-14 0,-9 2-3 0,5 0-12 15,1 0-4-15,19 14-13 0,-18-7-7 16,-3 2-16-16,-1 2 2 0,-3 2-7 0,-3 2 4 16,-2 0-1-16,-5-3 6 0,0-3-15 0,0 3 6 15,-16 16 3-15,4-13-9 0,-3-3 7 0,-1 1 6 16,0-2-7-16,-1-3 5 0,1 2-10 16,-2-3 7-16,4-6-9 0,-3 4 3 0,0-3 3 15,3 0 0-15,3-2 3 0,2 0-11 0,2 0 9 16,7 0-12-16,0 0 14 0,-8 0-7 15,8 0 4-15,-7 0-5 0,7 0 3 0,0 0-6 16,-7 0-1-16,10 0-2 0,2 0-2 0,1 1 10 16,14 3-10-16,-10-4-13 0,6 0-13 15,3 0-21-15,4 0-36 0,2 0 7 0,28 5-91 16,-26-3-44-16,-1-2-51 0,-10 0 25 0,5 0-275 16,25-12 11-16,-18 8 26 0,-1-4 42 15,-2 2 33-15,-2-4 43 0,0 2 0 0,-1-2 23 16,0 1-6-16,-6-2 9 0</inkml:trace>
  <inkml:trace contextRef="#ctx0" brushRef="#br0" timeOffset="13740.1">12488 2116 546 0,'1'-5'383'0,"-1"0"-59"15,1 3-19-15,1-1-55 0,-4 1-4 0,5 0-34 16,-2 1-26-16,-2 2 8 0,1 0-22 15,-1 2 37-15,1 2-15 0,0 0-5 0,-5 13 0 16,5-8-13-16,-6 23 11 0,-1-9-18 0,2 1-11 16,1 3-9-16,-2-1-11 0,4 2-7 15,1 0-16-15,1 1-11 0,0-17-7 0,0 7-3 16,13 24-15-16,-7-21 2 0,3-3-5 0,3-3-15 16,1-1 11-16,-2-3-18 0,7-4-3 15,-2-3-5-15,2-3-4 0,-3-2-5 16,-6-1 3-16,4 0-14 0,3 0 6 0,14-17-14 15,-16 11-21-15,-2-5 1 0,-2 3 3 0,-5-1-2 16,-2 3-7-16,-1 0-2 0,-2 6-11 16,0 0-10-16,-20-17-36 0,3 10-29 0,-1 5 11 15,6 2-89-15,-6 0-55 0,-5 0-77 0,-3 0 26 16,0 0-281-16,-23 11 66 0,26-5 33 16,4-1 34-16,-4 1 29 0,2 0 13 0,-3-2 42 15,3 3 41-15,1 1-13 0,-5-3-14 16</inkml:trace>
  <inkml:trace contextRef="#ctx0" brushRef="#br0" timeOffset="14560.81">4465 3802 831 0,'0'14'322'16,"-15"-14"-32"-16,-6 18-15 0,16-15-25 0,1-2-30 16,-2 0-27-16,4 1-20 0,-1-1 54 0,2 0-6 15,0 1 16-15,3-1-5 0,0 1-13 16,6-1 2-16,13 0-17 0,1 1-12 0,-10-2-26 16,8 0-9-16,5 0-12 0,2 0-28 15,2 0-8-15,-1 0-19 0,2 0 4 0,-2 0-22 16,-3 0-38-16,-1 0-40 0,-3 0-46 0,-3 0 6 15,-3 0-142-15,-4 0-83 0,7-10 25 16,-15 10-294-16,-3 0 42 0,0 0 37 0,4 6 40 16,-7-4 31-16,-1 2-7 0,-10 2 62 0,-1 7 33 15,-2-3 22-15,-1-1-34 0</inkml:trace>
  <inkml:trace contextRef="#ctx0" brushRef="#br0" timeOffset="14767.36">4441 4098 1141 0,'-2'4'416'16,"2"-1"-27"-16,1-1-2 0,2 1-25 16,3 0-20-16,10 0-38 0,5-2-19 0,0-1-30 15,4 0-36-15,0 3-24 0,1-3-24 0,-14 0-18 16,7 0-58-16,1 0-35 0,-1 0-76 0,2 0 2 16,-2 0-125-16,-4 0-74 0,0 0 21 15,-4 0-305-15,0 0 16 0,-2 0 17 0,-2 0 50 16,5 5 53-16,-7-3 11 0,0-1 10 0,1 1 42 15,-1 0 35-15,2-2-15 0</inkml:trace>
  <inkml:trace contextRef="#ctx0" brushRef="#br0" timeOffset="19414.42">5548 3564 614 0,'0'-13'353'0,"0"13"-42"0,13 0-15 0,2-28-15 16,-13 23-24-16,-1 4-20 0,0-3-28 0,-1 4-38 15,1 0-18-15,0 3-16 0,0 1-16 16,-2 3 65-16,3 11-11 0,-2-9 1 0,0 7-1 16,0 3-17-16,0 4-6 0,0 0-23 0,0 1-22 15,0 1 3-15,0 0-2 0,0 0-14 0,-11 22-19 16,7-26-1-16,3-2-7 0,0-1-10 16,-2-2-30-16,2-4-26 0,1-12-36 0,0 10 3 15,0-2-97-15,0-1-33 0,0-7-79 16,0 0 23-16,14 9-306 0,-11-10 35 0,1-1 52 15,1-1 26-15,-1 0 28 0,1 0-15 16,9-4 26-16,-1-1 17 0,2-3 5 16</inkml:trace>
  <inkml:trace contextRef="#ctx0" brushRef="#br0" timeOffset="19997.99">5906 3727 533 0,'2'0'409'0,"0"0"-69"16,-1 0-42-16,1 1-9 0,0-1-37 0,-1 0 30 16,1-1-32-16,-1 1-17 0,0 0-24 0,0 0-11 15,0 0-22-15,1 0-12 0,-2-2-21 16,0 1-7-16,0-1-16 0,-1-2-20 0,0 2-1 16,0-4-15-16,-1 2-11 0,0-2-17 0,0 1 3 15,-3-9-6-15,-2 0-9 0,3 3 1 16,0 1 3-16,0 2-24 0,0 1 4 0,2 1 1 15,-1 2-10-15,0-1 0 0,1 2 6 0,1-1-15 16,-2 1-2-16,2-1-8 0,0 2-5 0,0-1-4 16,0 2 11-16,1 0-16 0,0 1 12 15,0 0 6-15,0 0-2 0,13-3 6 0,-9 3-16 16,3 0 3-16,1 0 20 0,0 0-9 0,0 0-2 16,2 0-7-16,6 0 11 0,1 0-13 15,1 0 23-15,0 0-14 0,-1 0-7 0,-1 0-4 16,-4 0 5-16,-1 0 7 0,0 0 0 0,-3 0-2 15,-1 0-13-15,7-7 9 0,-9 6-13 16,-1-1 6-16,0 0 11 0,-1-1-25 0,1 3 31 16,-3-2-5-16,1 0-13 0,1-1 2 15,-2 0 18-15,0 2-16 0,-1-2-22 0,2 2 13 16,-2-1 7-16,0 2 4 0,0 0-21 0,-1 3 20 16,0 0 4-16,-1 1 17 0,-1 3-3 15,0 8 9-15,-1 3 18 0,0 3 0 0,0 0-7 16,1 3 8-16,0-1-10 0,0 0 13 0,-3 0-10 15,3-1 3-15,1 0-14 0,0 0 9 0,0-2-9 16,-1 0-4-16,0 1 10 0,0-6-8 16,0-2-6-16,0-4-29 0,2-2-9 0,-1 0-30 15,-1-4-6-15,3 2 5 0,0-3-119 16,-2-1-46-16,2-1-45 0,0 0 26 0,0 0-291 16,0-6 44-16,1 2 62 0,3 0 30 0,5-7 30 15,2-2 23-15,1 0 4 0,0 0 22 16,1 1 13-16,4-3-18 0</inkml:trace>
  <inkml:trace contextRef="#ctx0" brushRef="#br0" timeOffset="20297.32">6426 3550 546 0,'1'-4'365'0,"1"0"-49"0,1 2-21 16,-2-1-53-16,0 1-8 0,1 4 23 0,-1-2-32 15,1 3 2-15,-2 3 8 0,0 1-6 0,2 14-16 16,0 4-7-16,-2 1-6 0,0-13-9 16,0 9-12-16,0 2-9 0,0 2-30 0,0 3-2 15,0-3-16-15,-13 26-19 0,11-24-5 16,0-3-10-16,0-3-10 0,0-1-4 0,1-2-10 16,-3-1-7-16,2-6-27 0,1-2-56 15,0-4-18-15,1-6 3 0,0 6-87 0,0-6-35 16,0 0-45-16,9 9-70 0,-4-9 28 0,0-1-276 15,-1-2 55-15,10-2 25 0,-1-6 40 16,2 4 0-16,6-3 57 0,-3 1 45 0,5 0 18 16,3-2 15-16,3 2-18 0</inkml:trace>
  <inkml:trace contextRef="#ctx0" brushRef="#br0" timeOffset="20965.7">7229 3584 383 0,'1'-2'359'0,"2"0"-32"0,-2 0-63 0,1 4 8 16,-1-2 3-16,0 4-34 0,0 0 36 0,2 3-16 16,1 14-1-16,-1 1-26 0,-2 1-17 15,0 0-3-15,0 0-29 0,0 0-19 0,0 0-21 16,0-2-15-16,-1-1-9 0,1 0-17 15,-1-11-4-15,0 2-13 0,0 1-12 0,0-2-49 16,0 2-26-16,13 9-17 0,-8-13 2 0,0-3-125 16,-1-2-43-16,1-2-63 0,0 2 23 0,1-3-275 15,0 0 20-15,-6 0 40 0,0 0 31 16,9 0 26-16,-1 0 24 0,-2 0 24 0,2 0 58 16,4 0 2-16</inkml:trace>
  <inkml:trace contextRef="#ctx0" brushRef="#br0" timeOffset="21413.07">7598 3742 285 0,'4'-11'399'16,"-1"0"-52"-16,-1 0-36 0,2-5-41 15,-4 10-13-15,0-4-32 0,0 0-26 0,0-2-24 16,-12-11 68-16,8 14-16 0,-4-2-17 0,1 1-23 16,-1 4-22-16,0 2-18 0,0 4-24 15,8 0-3-15,-12 0-31 0,-17 17 15 0,12-8-28 16,3 3 5-16,-1 1-3 0,2 1-1 15,1-1-7-15,3 4-20 0,-2-5 3 0,5 1-3 16,2-4-1-16,2 2-9 0,1-4-2 0,1-1-6 16,0-6 3-16,0 0 1 0,0 7-22 0,0-7 12 15,15 10-3-15,-11-10-6 0,3 0 0 16,-1 0-17-16,13-6-10 0,-2-1-11 0,1-1 13 16,-3-1-3-16,-1-3 12 0,0 2-4 0,-1 1-38 15,-1-3 34-15,1 1-7 0,-3 1-9 16,-3 4 20-16,-2 0-4 0,0 2-14 0,-2 2 18 15,-1 2 9-15,-2 0 17 0,0 0 11 0,5 10 14 16,-6-6 15-16,1 4-7 0,0 11 11 16,0-9-3-16,0 6-1 0,0 2 4 0,0 3-11 15,-12 23-4-15,9-23-12 0,0 0 11 16,2-1-20-16,-3 1-2 0,2-8-18 0,0-3-26 16,2-10-35-16,0 6-7 0,0-6-19 0,0 6 7 15,0-6-79-15,0 7-34 0,13 2-40 16,-6-9-42-16,-2 0-7 0,11-3 24 0,-16 3-245 15,16 0 22-15,15-13 38 0,-14 7 35 0,2 0-1 16,1 1 64-16,-2-1-3 0,1-2 34 0,4 3 9 16</inkml:trace>
  <inkml:trace contextRef="#ctx0" brushRef="#br0" timeOffset="21891.85">7971 3742 436 0,'11'-17'299'0,"-2"-1"-4"0,2 2-22 15,-1 0-4-15,-4-1-11 0,-3 2-8 0,0 3-4 16,-2 1-34-16,-1 3-25 0,0 8 29 15,0-9-8-15,0 1-12 0,0 8-9 0,-13-15-37 16,3 6-10-16,-1 5-24 0,0 3-11 16,11 1-9-16,-14 0-12 0,-18 15 5 0,14-4-11 15,-1 1 3-15,0-2-15 0,4 2-20 0,1 3 7 16,0 0-3-16,4 0 6 0,-1-2-25 0,5 3 13 16,1-3-5-16,5-13-11 0,0 10 7 15,0-2-22-15,0 0 9 0,0-2-4 0,16 11 8 16,-5-11-3-16,2 2-9 0,4-1-2 0,-4-2 9 15,6 2-21-15,0-2 9 0,0 2 1 16,1-1-3-16,1 1 5 0,-1-2-3 0,-4 2-6 16,-2 1 1-16,-2 0-3 0,-3 2 4 0,-2-2-2 15,-3 0 6-15,-2-4-15 0,-2 3 7 16,0-7 8-16,0 7-5 0,-14 13 19 0,5-8-3 16,-4-1 1-16,2-1 12 0,-5 2 3 15,1-8 1-15,-2 2 7 0,2 0 3 0,-1-5-2 16,5 0-4-16,2 0 4 0,-1-1 2 0,3 0 5 15,7 0-3-15,0 0-9 0,-7 0 5 0,7 0-6 16,-12-14-3-16,12 8-19 0,2 0-14 16,4-10 5-16,5-2-8 0,1 1-13 15,2 0-14-15,1 1-10 0,2-1-13 0,4 2-13 16,-2-1-18-16,1 3-22 0,3 2 10 0,-1 0-103 16,-1-1-23-16,-2 3-37 0,0 2 24 0,-4 1-177 15,-5 2-106-15,-2 1 39 0,-1 0 11 16,-6 1 33-16,0 2 72 0,-3 0 7 15,0 2 39-15,-4-2-4 0,-9 6 15 0</inkml:trace>
  <inkml:trace contextRef="#ctx0" brushRef="#br0" timeOffset="23114.09">5773 4726 610 0,'0'13'305'0,"0"-13"-17"0,0 0-43 0,0 0 19 16,0 0-54-16,0 0-17 0,0 0-23 0,0 0 14 15,0 0-37-15,0 0-12 0,0 0 27 0,2-5-14 16,-6 1-15-16,1 1-32 0,-1-1-12 16,0 1 24-16,0 0-12 0,1 1-11 0,-1-1-9 15,2 2-15-15,-1 1-10 0,2-1-18 16,-1-1-3-16,1 2 43 0,1 0 2 0,0 1-32 16,1 0 23-16,1 0 12 0,2 0-4 0,2 0-2 15,0-1-13-15,1 1 10 0,9 2-9 0,-16-3-8 16,13 0-14-16,1 0 8 0,2 0-20 15,13-12 11-15,-14 7-11 0,-2 3-7 0,-3-1 6 16,-2-1-1-16,1 1-8 0,-4 3 4 16,0-3-16-16,0 2 19 0,-2 0-12 0,-1 0 8 15,2 0-11-15,-1 0 9 0,-1 0-12 0,-1 1 7 16,1 0-17-16,-2 0 17 0,0 0-7 16,-1 5 8-16,0-1 3 0,-1 1-6 0,-6 9 7 15,5 3 6-15,-5 2-5 0,3 5 7 0,-2 1-6 16,0-2 7-16,0 1 2 0,0 0-10 15,0 2 1-15,0 1-4 0,1-3-1 0,0-5 3 16,3 1-2-16,-1-1-16 0,3-7-30 0,-1-2-11 16,0-1-26-16,1-4-28 0,1-5 8 15,0 0-112-15,3 6-57 0,1-7 22 0,-1-2-263 16,9-6-16-16,-1-5 22 0,4-1 44 16,1-2 25-16,-1-3 45 0,3 2 33 0,1 3 15 15,1-2 14-15,-1 2 41 0,1 0-9 0</inkml:trace>
  <inkml:trace contextRef="#ctx0" brushRef="#br0" timeOffset="23644.04">6191 4803 370 0,'-3'1'465'0,"0"-1"-101"0,1 0-4 16,-1 0-47-16,-2 1 25 0,2-2-30 15,-1 1-16-15,2-1-37 0,-1-1-5 0,-1 0-20 16,1 0-20-16,1 0-15 0,0-1-25 0,0-2-21 15,2 0-14-15,0 1-5 0,-1-2-23 16,6-8-7-16,-5 14-5 0,9-18-11 0,-4 12-13 16,5-4-5-16,2 2-5 0,0 0-8 0,0 5-12 15,-1 0 1-15,0 1-11 0,-11 2 2 0,15 0-2 16,15 11-10-16,-14-5 11 0,-2 7-8 16,-1-1-6-16,-1 4 4 0,-4 1-3 0,-2 4 15 15,-2 0-6-15,-3 0-3 0,-1-9 0 0,0 5 11 16,0 1 2-16,-16 25-11 0,9-22 5 15,-3-1 9-15,-2-3-10 0,-2 1 4 0,0-2-13 16,-1-4 10-16,0-2-13 0,-1-1 7 0,-1-2-12 16,-1-1 12-16,2-4-20 0,-3 2 3 15,5-4-13-15,14 0-2 0,-12 0-10 16,-1 0-2-16,-13-12-8 0,19 9 8 0,1 1-7 16,1-1 4-16,2 2-13 0,1-3 0 0,2 1 15 15,0 0-4-15,1 1-1 0,1 1 14 16,2-1-8-16,3 2 9 0,-2-2-10 0,2 2 2 15,15 0 14-15,-13 0-8 0,6 0 13 0,3 0 1 16,21 14-8-16,-16-10 1 0,-2 1 1 0,0 0-4 16,-1-2 8-16,-7 0-3 0,4 1 4 15,-3-3-14-15,-4 1 11 0,-2-2-20 0,-8 0-9 16,8 0-33-16,-2 0-17 0,-6 0 9 0,9 0-95 16,3-10-65-16,-9 5-40 0,0-2 24 15,0 2-284-15,-2-1 31 0,1 0 49 16,0 1 31-16,4-9 35 0,3 4 22 0,3 1 24 15,-2-3 38-15,10 2-4 0,4 2-27 0</inkml:trace>
  <inkml:trace contextRef="#ctx0" brushRef="#br0" timeOffset="24304.84">7515 4703 882 0,'0'-3'345'0,"-1"2"-30"0,-2 1-22 0,2 1-37 16,1 4 71-16,0-1-25 0,0 4 0 0,0 12-23 15,0-9-6-15,0 5-35 0,0 7-16 16,0-1-20-16,0 2-25 0,0 0-15 0,0 1-1 16,0-2-34-16,0 0 3 0,0-4-23 15,0-1-47-15,0-2-26 0,0-2-45 0,0-4-19 16,0-2 2-16,4 6-109 0,-3-9-53 0,0-3-60 15,2-1 27-15,0 0-259 0,0-3-5 0,1 2 44 16,0-2 10-16,0-1 30 0,-1-2 24 16,14-7 41-16,-4-1-9 0,-1-2 62 15,1 0 27-15</inkml:trace>
  <inkml:trace contextRef="#ctx0" brushRef="#br0" timeOffset="24688.37">7732 4727 493 0,'-1'-5'321'0,"-1"0"-36"0,-2 3 0 16,0-1-30-16,0-1-24 0,2 1 11 0,-3 0-24 16,3 1-8-16,-2-1-24 0,1 1-22 0,1-2-17 15,0 4 35-15,-1-2-17 0,3 1-38 16,0-1-18-16,2 2 2 0,1-1-9 0,0 0-15 16,1 0-9-16,3 2-6 0,-1-2 8 15,4 1-20-15,0 0 1 0,5 0-25 0,3 0 26 16,2 0-16-16,0 0-27 0,2 0 39 0,17-15-20 15,-32 15-13-15,2 0 12 0,0 0-13 16,-1 0 7-16,-1 0 6 0,0 0 2 0,-7 0 5 16,13 10 12-16,-11-4 3 0,-1 13 4 0,-1-9 30 15,0 7-8-15,0 4 8 0,-12 29-15 16,6-23 0-16,-1 0-19 0,-1 0-2 0,2 2-8 16,-2-2 8-16,0-1-4 0,-1 1-18 0,1-3-23 15,-2-2-16-15,5-4-21 0,1-3-32 16,2-5-17-16,0-3-25 0,2-7 10 0,0 0-134 15,0 0-56-15,14 8 27 0,-9-8-249 0,8-8-12 16,-2-1 30-16,3-3 64 0,1-3 12 16,-1 3 37-16,0-7 10 0,1 2 55 0,-1-2 14 15,1-2-5-15,1 0 23 0</inkml:trace>
  <inkml:trace contextRef="#ctx0" brushRef="#br0" timeOffset="24911.45">8158 4730 385 0,'7'-13'508'0,"-2"5"-100"0,-2 2-42 0,-1 1 5 15,0 3-29-15,-2 2-7 0,1 3 0 0,0 0-26 16,0 2-8-16,1 15-16 0,0-1-23 16,-1 1-14-16,-1 4-12 0,2 0-41 0,0 1-19 15,0 3-18-15,2-1-14 0,-1 0 1 16,7-6-27-16,-3 4-44 0,-2-3-12 0,-2 1-48 16,2-4-28-16,-3-1-36 0,3-1-64 0,1-4 11 15,0-3-112-15,-1-6-65 0,-1-2 25 16,0 0-297-16,-2-2 40 0,-2 0 32 0,0 0 44 15,0 0 56-15,0 0-21 0,11-10 67 0,-13 5-23 16,2 1 58-16,0-3 16 0,-1 2-18 0</inkml:trace>
  <inkml:trace contextRef="#ctx0" brushRef="#br0" timeOffset="25527.59">8435 3450 371 0,'3'-4'306'16,"0"0"-24"-16,1 1-41 0,0 0-27 15,0 0-3-15,11-2-24 0,-3 2-6 0,0 2-16 16,0 1 6-16,0 0-2 0,2 0-31 0,24 13 2 16,-15-4-24-16,1 7 31 0,-5-1-16 15,1 8-12-15,1 2 1 0,-1 8-16 0,2 2-11 16,3 7 10-16,1 7 2 0,0 1-3 0,1 8-12 15,-2 5 10-15,2 6-37 0,-5 5 10 16,-1 1-16-16,-6 4-7 0,-1 2 0 0,-6 2 19 16,-4 1-18-16,-2 4-7 0,-2-45-2 0,-12 85 5 15,-2-41 0-15,-3-4-9 0,-5 1-8 16,-5-4 0-16,0-3-7 0,-3-1-20 0,-2-6-25 16,2-1 3-16,-1-4-65 0,-1-4-9 0,-2-7-28 15,-1-5-34-15,-1-6-56 0,2-4 17 16,-2-9-274-16,1-2-8 0,3-4 38 0,2-6 37 15,5-2 36-15,2-4 9 0,1-3 51 0,-1-4 9 16,9-2 6-16</inkml:trace>
  <inkml:trace contextRef="#ctx0" brushRef="#br0" timeOffset="26484.67">5384 3252 677 0,'0'0'214'15,"0"0"-20"-15,0 0-37 0,0 0-7 16,0 0-23-16,0 0-7 0,0 0-4 0,0 0 8 16,0 0-23-16,0 0 16 0,-11 3-10 0,2 12 8 15,0 2-24-15,0 1 26 0,0 3-1 0,-2 1-14 16,1 1-2-16,-1 0 12 0,1 1-30 16,-2 1 15-16,2 3-7 0,1 0-17 0,-2-1 3 15,0 1-10-15,-2 3 34 0,3 2-6 16,-1 2-10-16,-1 0 14 0,0 0-27 0,2 1-7 15,0 5-15-15,-1-2-4 0,2 2 34 0,0 0-6 16,2 0-1-16,0 1-8 0,-2 2 4 16,1-1-8-16,2 0 10 0,-1 3 0 0,2-2-2 15,0 3 4-15,4-1 0 0,-1 1-4 0,1 2 9 16,1-25-12-16,0 14-3 0,0 5 0 16,18 55 8-16,-7-41-7 0,5 0-1 0,2 1-18 15,5 3 12-15,3-1-8 0,2-2 0 16,3 0-19-16,2 0 2 0,1 2-7 0,0-4-1 15,0-1 0-15,-1-2 8 0,1 1-23 0,-3 0-3 16,-1-3-20-16,0-4-15 0,-3-4-28 16,0-4-45-16,0-2 8 0,0-6-32 0,-3-5-43 15,-2-5-58-15,0-4-34 0,0-3 24 0,1-5-222 16,-3-7-55-16,0-1 55 0,-11-1 18 16,17-14 63-16,-12 6 25 0,0-4 25 0,2-3 23 15,0-6-35-15,2 4 5 0</inkml:trace>
  <inkml:trace contextRef="#ctx0" brushRef="#br0" timeOffset="68265.28">9605 4229 593 0,'14'0'445'0,"-14"0"-73"15,0 0-52-15,0 0-39 0,14 0-36 16,-14 0 31-16,22-20-7 0,-19 22-22 0,8 11-10 15,-4-2-7-15,1 4-4 0,0 2-9 0,2 0-16 16,-3 3-29-16,3-1-3 0,-3 1-29 16,3-1-12-16,-3-5-9 0,0 2-5 0,-1-1-24 15,-1-1 1-15,0-5-28 0,-3-1-33 16,1-3-52-16,-1 1-29 0,-1-3-20 0,1 0 7 16,-1-2-125-16,0-1-37 0,-1 0-39 0,0 0 28 15,0 0-193-15,1-15-42 0,-1 8-1 16,0-10 36-16,0 7 39 0,0-4 41 0,0-2 1 15,0 2 53-15,0 0-7 0</inkml:trace>
  <inkml:trace contextRef="#ctx0" brushRef="#br0" timeOffset="68443.27">9779 4292 796 0,'0'-8'302'0,"0"8"-7"15,0-9-3-15,0 9-37 0,0-8 6 0,0 8-35 16,0-6-30-16,0 6-10 0,0 0-21 16,0 0 18-16,-6-6 11 0,4 9-20 0,-5 9-7 15,-2 2-21-15,-1 1-11 0,1 2-25 0,-1-1-14 16,2 0-5-16,-1 1-28 0,-2-1-36 15,2 1-3-15,0-2-104 0,-1-1-48 0,0-2-26 16,-3-2-59-16,3-5 18 0,7-1-258 0,-2-3 32 16,1 0 11-16,0-1 20 0,4 0 32 15,0 0 21-15,0 0 34 0,-12-14-1 0,9 9 0 16</inkml:trace>
  <inkml:trace contextRef="#ctx0" brushRef="#br0" timeOffset="68652.83">9555 4348 212 0,'-4'-2'527'0,"-1"1"-102"16,1-2-67-16,0 0 4 0,1 2-59 0,-1-1-24 16,2 0-23-16,0 1-38 0,2 0-6 15,2-1-33-15,3 2 3 0,11-5-7 0,1 2-26 16,5-2-22-16,2 1-20 0,3-1-1 0,0-2-20 16,4 2-58-16,-1 0-4 0,3 3-65 15,-2-5-65-15,-4 2-49 0,2-1-69 0,1 2 20 16,0-2-271-16,3 3 43 0,-1 0 25 15,-2-2 8-15,-1-1 47 0,4 0 38 0,1 0 32 16,0 0 1-16</inkml:trace>
  <inkml:trace contextRef="#ctx0" brushRef="#br0" timeOffset="69035.84">10826 3228 967 0,'2'6'326'16,"2"11"6"-16,-4 4-42 0,0-9 1 0,0 7-21 0,0 6-17 15,0 2-19-15,0 5-26 0,-12 26-17 0,10-25-26 16,-1 1-18-16,2-3-10 0,0-3-16 16,1-14-17-16,0 5-20 0,0 2-45 15,15 21-5-15,-7-25-109 0,0-2-41 0,1-5-45 16,3-1 15-16,-1-6-311 0,-1 0-6 0,-2-2 50 15,-1-1 38-15,-7 0 11 0,7 0 17 0,0 0 49 16,14-15 23-16,-4 7 2 0</inkml:trace>
  <inkml:trace contextRef="#ctx0" brushRef="#br0" timeOffset="69545.2">11347 3451 340 0,'8'-14'428'0,"0"-3"-58"0,-1 0-55 16,-1 1-8-16,-2-4-19 0,-1 3-35 0,-1 5 20 16,-1 0 2-16,-1 12-38 0,0-9-4 0,0 1-43 15,0-4-22-15,-13-8-19 0,6 13-6 16,0 4-19-16,0-1-14 0,-1 4-19 0,-1 0-3 16,-4 0-6-16,-19 17-9 0,13-6-7 0,2 2-7 15,0 0-15-15,1 4 2 0,4-1-10 16,1 3 15-16,3-4-23 0,1 3 2 0,5 0 1 15,2-4 0-15,0-6-8 0,12 17 4 0,-1-10-10 16,2 0 0-16,4-1-8 0,2 0 13 16,3-2-16-16,0 1 3 0,1 0 1 15,0 1 5-15,-3-3-13 0,4 2 6 0,0 0 3 16,-5-2-1-16,-1-1-1 0,-3 1 6 0,-3-2-12 16,-5 0 0-16,-1-2-9 0,-2 0 0 0,-3-1 15 15,-1-6-6-15,0 0-3 0,-16 22 14 0,3-12-7 16,-4-1 7-16,-3-2-13 0,0-1 5 15,-2-1 4-15,0-1-1 0,0-2-6 0,1-2 7 16,12 0-5-16,-5 0 9 0,-15-14-10 0,16 4 7 16,2 1 1-16,4-4-4 0,2-1-9 15,4 1-13-15,1 7 15 0,0-6-3 0,14-18-5 16,-3 14 5-16,2 0-14 0,3 3 2 16,0-2-6-16,3 3-4 0,0 2-14 0,4 1-27 15,2-1 6-15,-1 7-45 0,2 0-48 16,0 2-16-16,-15 1-51 0,7 0-20 0,0 0 21 15,25 11-249-15,-22-3-4 0,-2 1 38 0,-6 3 24 16,2-1 33-16,-4 7 21 0,-5 2 22 16,-6-8 19-16,0 8-9 0</inkml:trace>
  <inkml:trace contextRef="#ctx0" brushRef="#br0" timeOffset="70221.03">11130 4439 374 0,'-1'2'402'0,"0"-1"-47"0,1 5-46 0,-1 0-16 16,-2 10-39-16,3-6 32 0,0 6-2 0,0 4-17 16,0 2-21-16,0 2-12 0,0 1-15 15,-11 28-29-15,8-27-12 0,-1-1-11 0,-3 1-7 16,0-4-17-16,2-5-6 0,-3 2-2 0,0 1-11 16,-1-6-20-16,0-3-4 0,2-4-3 0,0-5-13 15,-2 0-3-15,2 0-27 0,7-2-13 16,0 0-23-16,-15-10 1 0,9 6-19 0,4-2-6 15,-3-8 8-15,1 3-4 0,2 1-1 0,2 10 7 16,0-8-9-16,0 1-5 0,20-7 6 0,-8 5-11 16,6 1 8-16,0 5-4 0,4-1 18 15,-10 4-14-15,8 0 7 0,3 0-1 0,4 0-12 16,-1 0 7-16,1 0-12 0,0 0-7 16,-1 0-28-16,1 0 7 0,-2 0-35 15,-3 0-55-15,-3 0-14 0,0 0-27 0,11-8-8 16,-22 5-4-16,-1-2-8 0,-3 2-14 0,0 0 4 15,-3-1 18-15,0 0 34 0,-2 0-14 16,0 1 44-16,-1-3 2 0,2 6 27 0,-9-19 18 16,1 6 42-16,0 4 18 0,-1-2 49 15,3 2 37-15,1 1 8 0,0 4 38 0,2 0 3 16,0 0-14-16,1 2 30 0,1 2-30 0,-1 0-11 16,2 0 72-16,0 0-1 0,-6 11 16 15,3 6-7-15,1 2-8 0,2 3 10 0,-3 6-8 16,1-2-25-16,-1 6-11 0,3 1-12 15,-1 1-6-15,1-17-27 0,0 8-17 0,0 3-33 16,0 1-50-16,0-2-35 0,0-1 5 16,0-3-148-16,0-4-40 0,0-5-71 0,0-4 33 15,0-3-235-15,0-7 10 0,-10 8 58 16,10-10 30-16,-2-2 14 0,-5-8 14 0,4 0 63 16,-2-2-8-16,-2-5 12 0,-1-2-1 0</inkml:trace>
  <inkml:trace contextRef="#ctx0" brushRef="#br0" timeOffset="70898.93">10506 3112 510 0,'-2'-4'316'0,"2"-1"-40"16,-1 2-39-16,1-1-14 0,-1 2-39 0,0 0-18 15,0 1-20-15,0 1 0 0,-3 1-2 0,2 1 14 16,-8 7-27-16,3 2-13 0,-5 2-9 16,0 4 7-16,1 2-12 0,-1 5 4 0,-1-2-11 15,2 3-15-15,-3 4-9 0,3 2 36 16,-3 8-11-16,1 0-11 0,-2 6 12 0,1 3 18 16,-2 1-14-16,0 4-6 0,0 4-18 0,2 0 9 15,1 0-16-15,2 5-3 0,3-2 1 0,2 0-10 16,1 4-16-16,3-1 19 0,-1-1-19 15,3-30-9-15,0 15 13 0,0 6-16 0,0 5 9 16,0 0 5-16,14 60-9 0,-9-57-6 0,-1 2 6 16,2-1-10-16,0 2-8 0,1 1 4 0,1 0-18 15,5-4 5-15,2 0-19 0,4-3-30 16,3-1-11-16,4-1-1 0,4-5 4 0,2 0-52 16,2-4-60-16,4-2-13 0,-2-7-55 0,2 3 20 15,0-5-237-15,-1-1-44 0,-3-6 53 0,0-2 20 16,-3-4 42-16,0-5 46 0,0-2 4 15,-1-1 31-15,-3-6 23 0,3-2-3 16</inkml:trace>
  <inkml:trace contextRef="#ctx0" brushRef="#br0" timeOffset="71592.77">11706 3093 425 0,'0'0'224'0,"1"0"-21"0,0 0-37 16,0 1-25-16,0 0-6 0,0 0-7 0,1 1-12 15,2 1-5-15,-2 2-10 0,0 1-4 16,12 7-6-16,-5 4 2 0,3 3 23 0,-2-1-20 15,3 2 3-15,2 2-4 0,-2 2 3 0,2 2 10 16,6 5-8-16,0 6-8 0,1 2-5 0,4 4 11 16,-2 5-8-16,0 2-19 0,-2 3-10 15,1 3 7-15,-2 2-17 0,-1 3 18 0,-1 2-21 16,-1 0 27-16,-2 0-23 0,-2 2-10 0,-1 1-5 16,0-3-2-16,-5 2 6 0,-2-2-15 15,-3 3-12-15,-3 1 14 0,0-35 6 0,0 18-8 16,-16 68 15-16,4-51-34 0,-4 0 25 0,-2-3-21 15,0 0 29-15,-5-3-22 0,2-3-45 16,-1-3 0-16,1-3-5 0,-3-2-15 0,3-10-10 16,3-2-27-16,0-6-18 0,4 0-42 0,0-8-39 15,2-2 16-15,1-6-227 0,-4 0-13 16,2-8 32-16,6-4 23 0,2-5 14 0,5 0 15 16,0 0 26-16,-4-12 16 0</inkml:trace>
  <inkml:trace contextRef="#ctx0" brushRef="#br0" timeOffset="72278.63">12536 3974 651 0,'2'6'421'16,"-2"13"-81"-16,0-2-43 0,0-6 29 0,0 4-35 0,0 6-11 15,0 0-17-15,-10 23-22 0,8-23-28 16,-1-3-21-16,-1 0-26 0,2-4-7 15,2-4-10-15,-2-1-2 0,1-3-23 0,-1 0 7 16,2-1 2-16,-1-2-1 0,0 0-23 0,0-2 0 16,0 0-14-16,-1-2-10 0,-1 0-17 0,1-2 2 15,1-4-17-15,1 0-17 0,0-1-10 0,6-13 4 16,-6 8-9-16,7-20-1 0,3 11-8 16,-1 4-7-16,-1 1 11 0,2 4-7 15,1 2-1-15,0 5-3 0,-2 3 2 0,3 3-3 16,-12 0 7-16,13 0-8 0,15 12 4 0,-13-1 6 15,-2 3-8-15,3-2-2 0,-4 0-3 0,0 0 11 16,2-1-11-16,-4 1 11 0,-4-3 7 16,0-2 1-16,-3-3 3 0,0 1 3 0,0-2 22 15,-1 0-1-15,-1-1 8 0,0-2-11 16,0 0 15-16,-1 0-21 0,0 0 2 0,0-7-15 16,-1 3 11-16,1-3-13 0,-1-12-9 0,1 10-13 15,0-6 2-15,0-2-15 0,0-1 4 16,13-15-5-16,-7 19-2 0,1 2 0 0,0 4 12 15,4 0 4-15,0 3-16 0,4 1 4 0,1 4 5 16,-16 0 5-16,15 0 5 0,22 13-1 0,-16-6-9 16,-1 4 16-16,1 4 8 0,-4-1-17 15,0 1 9-15,-2-3 2 0,-4 3 5 0,-3-1-13 16,-3-4-3-16,-3-1-26 0,-2-1-36 16,0-8-46-16,0 7 11 0,0-7-139 0,-13 15-53 15,9-13 25-15,-2-2-308 0,3 0 35 0,-1-1 39 16,2-2 47-16,2-1 28 0,0 0 51 0,2-2 23 15,5-9-5-15,5 1 47 0,-1 0-7 16,-1-1 37-16</inkml:trace>
  <inkml:trace contextRef="#ctx0" brushRef="#br0" timeOffset="72575.5">13128 4021 599 0,'3'0'387'16,"0"2"-31"-16,0 0-18 0,0 1-44 0,0 0 27 15,5 8-18-15,-3 4-15 0,2-1-26 0,-4-2-15 16,1 2-24-16,1-1-31 0,-2-1-13 15,1-2-15-15,0-2-15 0,-2 0-9 0,3-3-24 16,-2 0-13-16,-1 0-10 0,2-2-1 0,-1 0-13 16,2-1-3-16,0 0-19 0,2-2 8 0,-7 0-7 15,12 0-10-15,-1 0-3 0,17-17-22 16,-14 7-4-16,-2-2-10 0,-1-1-10 0,-1-2-11 16,-4 1 3-16,-2 3 9 0,-3 0-16 0,-1 11 5 15,0-11-14-15,-14-12 3 0,2 14-11 16,0 5 4-16,-6 0-6 0,-2 3-11 0,9 1-11 15,-5 0 7-15,-1 0-66 0,-17 12 0 0,23-8-34 16,0 0-39-16,5 0-27 0,5 1 19 16,-4-3-218-16,5 1-63 0,2 1 42 0,3-1 11 15,13 1 54-15,5 1 12 0,5 1 26 0,4-3 58 16,4-1-51-16</inkml:trace>
  <inkml:trace contextRef="#ctx0" brushRef="#br0" timeOffset="73052.27">13681 4045 896 0,'-7'-12'366'16,"-5"2"-10"-16,1 0-47 0,-4-2 35 0,-2 4-34 15,-2 2-28-15,-2 0-29 0,-1 3-13 0,2 1-37 16,10 2-18-16,-5 0-29 0,-14 15-12 0,13-5-12 16,0 2-19-16,4 5 0 0,2 1-9 15,5 1-17-15,5-10-6 0,0 6-5 0,12 16-14 16,-4-15-6-16,8-3 4 0,-2 2-7 0,2-6-7 15,2-2-1-15,1-4-2 0,0 0-18 16,-9-3-1-16,5 0-8 0,21-14-16 0,-16 6-30 16,1-5-11-16,-5-1 4 0,1-4-66 15,-2-3-18-15,-3-1-20 0,-1 1 6 0,-4-6-12 16,-1-2-30-16,-4-2 0 0,-2 14 11 0,0-8 11 16,0-6 6-16,0-3 27 0,-17-33 42 15,8 33 56-15,-3 0 11 0,0 2 19 0,0 3 25 16,0 4 33-16,1 1 19 0,-1 1-9 15,4 3-14-15,0 5 8 0,3 5-6 0,0 3-8 16,2 7 3-16,3 0-1 0,0 0-8 0,-4 25 49 16,5-1 9-16,-1-10 23 0,0 10 17 15,11 31-7-15,-5-20 7 0,1 2-30 0,1 2-1 16,4 2-16-16,1-3 6 0,-2 1-21 16,5 0-18-16,-2-5-5 0,0-3-14 0,-1 0-24 15,0-9-48-15,1 0-49 0,0 1-15 0,-3-5 8 16,1-6-180-16,5-2 23 0,-3-4-294 0,1-5 20 15,-15-1 31-15,16 0 33 0,22-17 12 16,-18 3 49-16,5-5 42 0,2-1 1 0,3-2 27 16,3-2 40-16,2-3 6 0</inkml:trace>
  <inkml:trace contextRef="#ctx0" brushRef="#br0" timeOffset="73479.02">14726 3802 468 0,'8'-2'486'0,"-2"-3"-88"16,-2 2-15-16,0-1-41 0,0 0 4 0,-1 0-40 16,-1-1-37-16,2-2-23 0,1-7-34 15,2-1-3-15,0 0-35 0,1 0-9 0,-1 1-23 16,3 3-15-16,-2 3-14 0,-1 2-18 0,4 3-10 16,-1 2-13-16,-2 1-10 0,8 0 6 15,16 18-9-15,-17-4-4 0,1 1-4 0,-1 4-8 16,-1 1-3-16,-5 4 14 0,0-1-9 15,-2 3-3-15,0-1-9 0,-3 0 11 0,-2-4-13 16,-2 4 5-16,0-13-8 0,0 5 10 0,-13 20-4 16,3-18 1-16,-2-5-3 0,-3 0 10 15,0-3-15-15,-3-2 6 0,-2-1-6 0,0-4-11 16,-1-2 11-16,0-2-12 0,2 2 8 16,3-1-4-16,3-1-2 0,13 0 5 0,-9 0-11 15,-1 0 5-15,4 0-3 0,6 0-9 0,-7 0 1 16,7 0 0-16,-4-4-10 0,6 4 5 0,2 0 8 15,5 0-12-15,12-1 15 0,-10 1-3 16,7 0-15-16,5 0-26 0,4 0-35 0,24-11-48 16,-24 11 10-16,4-4-107 0,-6-2-51 0,0 3 24 15,-5-2-275-15,1-2-3 0,-1-1 36 16,-5 2 33-16,3-4 30 0,-2 0 35 0,0 2 29 16,-3-4 25-16,1 0 21 0,1 3-7 15,-5-3 53-15</inkml:trace>
  <inkml:trace contextRef="#ctx0" brushRef="#br0" timeOffset="73827.88">15256 3646 631 0,'1'-11'436'0,"1"2"10"0,-2 4-34 16,2 0-68-16,0 1-20 0,-2-2-43 0,2 4-33 16,-2 0-21-16,0 2-17 0,0 3-8 15,0 1-7-15,2 17 11 0,-2-10 1 0,0 7-15 16,0 5 12-16,0 5-21 0,-11 29-8 0,6-24-3 15,-1 1-14-15,5 2 2 0,-1-1-22 16,2-2-1-16,0 1-34 0,0-19-3 0,0 8-14 16,11 31-4-16,-6-30-9 0,2-3 3 0,2-2-7 15,3-4-21-15,-1-4 14 0,1-3-21 0,0-6-4 16,-1 0 16-16,-11-2-5 0,16 0-28 16,14-10-9-16,-17 3 3 0,0-2-38 0,-3 0 13 15,0-1-20-15,-5 2-6 0,-1 0-12 16,-4 3 4-16,0 5-28 0,0 0-36 0,-17-19-23 15,3 14-36-15,-2 3 17 0,-4-4-115 16,2 5-72-16,4 1 32 0,4 0-285 0,-5 0 37 16,0 0 32-16,-14 11 38 0,13-6 34 15,5-3 44-15,-2-2 42 0,5 2 29 0,0-1 58 16,1-1-15-16,3 1 29 0</inkml:trace>
  <inkml:trace contextRef="#ctx0" brushRef="#br0" timeOffset="75043.2">4422 6890 692 0,'0'0'300'0,"-16"0"-2"16,16 0-13-16,-26 19-37 0,23-18 28 0,1 0-50 15,0 0-36-15,-1-1-20 0,1 2 18 16,0-2 1-16,0 1-22 0,1 0-18 0,-1-1-6 15,3 0 6-15,1 2 20 0,0-1 9 16,2-1-14-16,1 0 1 0,2 0-20 0,14-1-11 16,-11 1-5-16,8 0-20 0,3 0-2 0,24-9-10 15,-18 7-8-15,-1-1-8 0,-1 1-21 0,-3 1-2 16,-2 0-5-16,0 0-22 0,-8 1-19 16,0-1-37-16,-4 1-28 0,-8 0 5 0,0 0-114 15,7 0-41-15,-7 0-9 0,0 0-92 16,9 5 30-16,-11-4-233 0,-2 2 23 0,1-1 42 15,-11 5 30-15,-4-2 22 0,0 1 51 16,0 2 26-16,-4 0 28 0,1 1-9 0,-2-1 20 16</inkml:trace>
  <inkml:trace contextRef="#ctx0" brushRef="#br0" timeOffset="75260.77">4299 7079 470 0,'-2'3'436'0,"2"-1"-55"16,0 0-55-16,1 0 65 0,3 1-22 15,0-1-16-15,1-2-16 0,13 3-27 0,2-2-32 16,-1 0-20-16,5-1-18 0,-11 0-28 0,6 0-10 16,3 0-31-16,3 0-13 0,-1 0-12 0,1 0-22 15,-2 0-17-15,-3 0-46 0,-1 0-37 16,-4 0-29-16,-3 0-67 0,-2 0 5 0,-1 0-145 16,-2 0-50-16,-7 0 24 0,7 0-278 15,-7 0 18-15,0 0 38 0,8 4 24 0,-9-3 29 16,0-1 46-16,-2 3 8 0,2-3 45 0,-3 0 37 15,1 3 8-15</inkml:trace>
  <inkml:trace contextRef="#ctx0" brushRef="#br0" timeOffset="76340.73">5688 6815 882 0,'0'-13'316'15,"0"13"-38"-15,0 0-12 0,0-14-13 0,-17-2-30 16,18 15-27-16,-1 0-22 0,3 2 46 0,0 2-10 16,0 2-12-16,6 11-5 0,0 3-19 15,-2 1-2-15,-1 1-7 0,-1 1-25 0,-2 1-2 16,0 1-19-16,1-1-10 0,-4-3-12 15,2 0-19-15,0 2-2 0,-1-4-1 0,-1-5-29 16,0-4-43-16,0-9-1 0,0 8-106 16,0-3-38-16,0-5-65 0,0 0 20 0,0 7-318 15,-5-2 32-15,4-5 48 0,0 0 18 0,0-3 32 16,0 0 50-16,1-1 16 0,0-3 0 0,1 2 21 16,0 0 6-16</inkml:trace>
  <inkml:trace contextRef="#ctx0" brushRef="#br0" timeOffset="76805.11">5869 6888 280 0,'4'-3'432'15,"-4"1"-102"-15,3 1-25 0,-3-1-45 0,0 0-30 16,0-1-25-16,-3 2-4 0,2-2-4 0,-1-2-55 16,0 2 9-16,-1 0-6 0,2-2-45 15,-3-1 1-15,-3-4-17 0,3 0-7 0,0 3-8 16,0 0 2-16,2 3-14 0,0-1-8 0,0 1 24 15,1 1-36-15,1 0 1 0,0 1 7 16,0 2-11-16,0 0-9 0,0 0 1 16,0 0 15-16,13-8-21 0,-7 7 17 0,1 0-11 15,-1 0-3-15,13-1 2 0,-2-2-14 0,1 1 28 16,1 0-18-16,-2-1 15 0,-1 1-17 0,0-2 8 16,-5 3-3-16,-1-1-2 0,-1 0-13 15,6-2-13-15,-7 1 28 0,0 2-6 16,-4 1-1-16,1-1 4 0,0 0-1 0,-3 2-1 15,0-2 9-15,0 2-3 0,-1 0-3 0,-1 0 0 16,0 0 2-16,0 0 0 0,1 16 25 16,-3 1-16-16,2-6 31 0,0 3-12 0,0 6 23 15,0 3-4-15,-9 25-2 0,7-23 2 0,-3-1-6 16,3 1-17-16,-1-2 1 0,1 1-4 16,-2-3-4-16,2-5-2 0,1 3-6 0,-3-4-2 15,2-3-18-15,0-3-30 0,1-1-47 16,1-4 6-16,0-1-81 0,0 0-77 0,0-3-75 15,0-2 31-15,1 0-246 0,2 0 43 16,1-2 3-16,6-6 43 0,1-2 43 0,2 0 20 16,3 0 24-16,-1-3 39 0,2 4-2 0,-4-4-10 15</inkml:trace>
  <inkml:trace contextRef="#ctx0" brushRef="#br0" timeOffset="77127.96">6300 6800 430 0,'2'-5'400'0,"1"-2"-53"0,-1 3-10 16,0-1-43-16,0 0 18 0,0 2-42 0,0 0-20 16,0 1-38-16,0-1-5 0,-1 1-26 0,1 2-12 15,0 2 12-15,-1 2-9 0,0 3-13 16,3 9-2-16,-4 4 4 0,2 4-2 0,-2 2-24 15,0 1 4-15,0 1-23 0,0-15-9 16,0 8-16-16,0 3-5 0,0 2 0 0,0-2-16 16,0 0-5-16,0-2-2 0,0-3-24 0,0-4-24 15,0-3-43-15,0-3-37 0,0-1 6 16,0-8-140-16,6 13-55 0,-1-12 25 0,-2-2-204 16,1-1-53-16,11-4 10 0,-5 1 37 0,3-6 39 15,2-2 27-15,0 0 37 0,2-3 29 16,1 1 6-16,-4 0 28 0,6 3-14 0</inkml:trace>
  <inkml:trace contextRef="#ctx0" brushRef="#br0" timeOffset="77404.26">6657 6858 249 0,'3'-6'522'15,"-1"0"-89"-15,3 2-65 0,-3 1-11 0,0 0-62 16,1 1-3-16,1 0-28 0,1-1-12 0,3 3-3 15,2 0-13-15,4 0-11 0,19 15-17 0,-12-6-20 16,-2 6-11-16,-1-1-12 0,0 2-10 16,-1 2-16-16,-1-1-26 0,-3 0 1 0,-2-2-13 15,0 2-5-15,-2 1-15 0,-1-5-9 16,-1 2-21-16,-3-6-24 0,0-1-37 0,-2-4-20 16,1-1-38-16,-2-1 6 0,0-2-140 0,-1-2-34 15,0 2-65-15,-3-4 32 0,3 1-217 16,0-2 13-16,-1-2 24 0,0 2 49 0,-3-10 39 15,-1 1 3-15,0 0 31 0,1 0 25 0,-1-1 11 16,1 0 4-16</inkml:trace>
  <inkml:trace contextRef="#ctx0" brushRef="#br0" timeOffset="77604.3">6880 6834 529 0,'0'-6'404'16,"-1"1"-10"-16,-1 2-58 0,2-2-35 0,0 4-40 15,-2 0-31-15,2 2 30 0,-2 0-6 0,-1 4 8 16,-3 9-29-16,-3 1-30 0,-2 3-9 0,-1 3-23 15,-1 0-28-15,-2 1-10 0,4 0-7 16,0-1-10-16,1-1-19 0,-1-3-44 16,5 0-41-16,-2-5-1 0,5-2-110 0,-1-4-27 15,1-5-60-15,2 1 17 0,0-2-294 0,2-2 7 16,-1-1 33-16,2 1 17 0,-2-3 32 0,0 0 19 16,0-1 44-16,2 1-36 0,-2-2 43 15,0 1 3-15</inkml:trace>
  <inkml:trace contextRef="#ctx0" brushRef="#br0" timeOffset="77803.86">6683 6948 348 0,'-2'-2'456'16,"0"1"-112"-16,2-1-22 0,0 0 6 16,2 2-50-16,2-2-35 0,0 1 8 0,3-1-28 15,9-2-36-15,3 2-19 0,1-1-19 16,1 0-11-16,3 0-14 0,-1 2-69 0,1 0-57 15,0-2-58-15,2-1-51 0,-1 2-74 0,4-1 17 16,-2 2-244-16,2-2 9 0,-3 2 1 0,-2 1 53 16,3-1 28-16,-3 1 16 0,-1 0 18 15</inkml:trace>
  <inkml:trace contextRef="#ctx0" brushRef="#br0" timeOffset="78102.19">7309 6784 813 0,'-1'-3'358'0,"-1"0"12"0,2-1-49 16,0 2-40-16,-2 0-33 0,2 2-29 0,1 1 33 16,-2-1-22-16,3 4 10 0,-1 2-14 15,1 10-15-15,1 4-3 0,-3-10-23 0,5 20-7 16,0-9-7-16,-5 0-19 0,0 0-10 0,1-1-11 15,0 0-22-15,0-1-12 0,-1-5-3 16,0-1-22-16,1-3-14 0,0-2-46 0,-1-1-41 16,1-3-49-16,0 1 7 0,0-5-151 0,2 2-65 15,0-2 28-15,0 0-252 0,1-2 27 16,2 0 31-16,4-5 13 0,1-3 37 0,-1 2 14 16,3 0 48-16,0-1 12 0,1 0 64 15,3 4-5-15</inkml:trace>
  <inkml:trace contextRef="#ctx0" brushRef="#br0" timeOffset="78618.06">7692 6856 763 0,'2'-7'364'0,"5"-6"7"0,-8 3-50 16,2-1-10-16,-3 3-4 0,2 8-27 0,0-8-21 15,0 0-22-15,0 2-36 0,-11-5-4 0,2 1-26 16,-2 0-12-16,0 5-25 0,-4-4-14 15,1 8-9-15,1 0-21 0,5 1-12 0,-6 0-7 0,1 0 9 16,-16 13-17-16,15-7-9 0,2 3-15 16,3-1 8-16,1 0-1 0,2-1-11 0,1 0-5 15,2 0 8-15,1 0 6 0,2 0-16 0,-1-2-10 16,1 2 12-16,12 10-6 0,-5-5-8 16,3-3 5-16,1 1 0 0,3 0-1 0,0-1-13 15,-1-1 9-15,5 2-3 0,-2-2-5 16,0 1-7-16,0 0 9 0,-1-1-10 0,1 2 1 15,-4-3 3-15,0 2-3 0,-4-2-1 0,-3-3 1 16,0 1 1-16,-3-1 11 0,0 1 9 0,-2-2 11 16,0-3-7-16,0 0 12 0,0 0 16 0,-18 19-12 15,5-12 12-15,-2 0-2 0,-1 0-5 16,0-4-6-16,-3 0-8 0,6-1 15 0,-1-2-14 16,14 0 10-16,-10 0 1 0,0 0 0 0,2 0-13 15,2 0 6-15,-5-12-15 0,7 9-4 16,1-1 6-16,2-2 0 0,1 2 2 0,6-10-21 15,4 0 1-15,-2 0 0 0,3 0-12 0,0 2-19 16,4 0-9-16,4 2-19 0,-1-3-20 0,-1 2-40 16,-1-1-15-16,2 2 14 0,-1 2-85 15,-1-2-42-15,0 2-59 0,-2 1 28 16,0-1-274-16,-4 3 36 0,-2-2 32 0,0 4 55 16,-2-1 26-16,7-6-9 0,5 2 57 0,4 0 27 15,4 0 20-15,5 3 2 0</inkml:trace>
  <inkml:trace contextRef="#ctx0" brushRef="#br0" timeOffset="80781.51">8371 6788 724 0,'0'0'257'0,"0"-13"-23"0,0 13-39 15,0 0-23-15,0 0-15 0,0 0-13 16,0 0-7-16,0 0-8 0,0 0 4 0,0 0-17 16,0-13 3-16,0 13 2 0,0 0-15 0,0 0 6 15,0 0-19-15,0 0 12 0,0 0-33 16,0 0 0-16,0 0 52 0,0 0-11 0,0 0 17 15,-19 8 2-15,19 11 14 0,0-9 0 16,0 6-26-16,0 3 4 0,0 0-11 0,0 2-15 16,0 0-6-16,12 18-12 0,-12-31 6 0,0 6-12 15,0 0-14-15,0 0-4 0,0-2-2 16,10 10-6-16,-9-15-4 0,-1 0-24 0,2-3-20 16,-2 0-18-16,0 1 1 0,1-2-100 0,0-1-32 15,-1 0-36-15,0-2-42 0,0 0 23 0,0 0-289 16,-9-1 24-16,5-2 32 0,-1 0 28 15,2-2 28-15,-7-4 9 0,0-1 55 0,1-1 12 16,-3 0 24-16,3 1 10 0</inkml:trace>
  <inkml:trace contextRef="#ctx0" brushRef="#br0" timeOffset="81130.94">8192 6890 370 0,'-1'0'362'0,"1"0"-37"0,0 0-17 0,0 0-27 16,2 2-32-16,-1-2 32 0,-1 0-52 16,-1 0-25-16,3 0-7 0,0 0 21 0,1-2-28 15,1 2 10-15,2-1-40 0,1 0 15 0,12-1-17 16,0-2-14-16,3 2-6 0,5 0-6 15,-2 2-3-15,4-3-29 0,-2 0-14 16,-1 2-1-16,0-2-12 0,0 2 3 0,1 0-8 16,-4 1-7-16,-1-1-22 0,-2-1-20 15,-5 2-41-15,-3 0-24 0,-12 0 4 0,9 0-64 16,-2 0-14-16,0 0-27 0,-7 0-25 0,9 0-7 16,-9 0-51-16,6 0 21 0,-6 0-223 0,0 0-30 15,7 0 35-15,-7 0 29 0,7-11 42 16,-7 8 23-16,0 1-13 0,1 0 62 0,2-1 27 15</inkml:trace>
  <inkml:trace contextRef="#ctx0" brushRef="#br0" timeOffset="82096.65">9169 6703 534 0,'0'0'376'0,"0"0"-23"0,0-13-42 16,0 13-52-16,0 0 8 0,0 0-12 0,13 0-31 15,-13 0 38-15,0 0-16 0,0 0 3 16,20 21-19-16,-18 5 7 0,-1 0-12 0,1 3-5 16,-2 2-20-16,0-15-28 0,0 8-18 15,0 3-16-15,0 3-15 0,0-1-14 0,0-1 0 16,0-1-20-16,0-2 7 0,0-3-33 0,0-2-30 15,0-5-48-15,0-2-33 0,8 6 6 16,-2-14-126-16,0-3-40 0,0-3-44 0,2 0-34 16,0 1 28-16,12-11-242 0,-1 2 6 0,-1-1 48 15,1-2 56-15,-1-1 19 0,-1 1 43 16,3-2-10-16,0 3 53 0,-4-2 5 0,4 3 20 16</inkml:trace>
  <inkml:trace contextRef="#ctx0" brushRef="#br0" timeOffset="82531.33">9606 6880 813 0,'1'-5'346'0,"-1"-1"-42"0,0 0-15 15,0-1-15-15,-1-10-34 0,1 10 17 0,0-5-29 16,-11-14 6-16,5 16-13 0,2 1-36 16,-2 3-9-16,-1 1-30 0,1 0-22 0,-1 3 14 15,0 2-42-15,7 0 6 0,-14 0-7 0,-14 13-5 16,12-3 2-16,-4 3-17 0,6 1-7 0,0 0 4 15,5 1-16-15,-2 1 0 0,4-2-10 16,3 1-3-16,0-4 7 0,4-2-12 0,0-9 2 16,0 6-4-16,0-6-8 0,10 14 9 0,-3-11-3 15,-2-3-21-15,2 0-25 0,8-3-2 16,-15 3 9-16,33-12-37 0,-16 3 15 0,0-1-24 16,-1-1 4-16,1-2 4 0,-2-1-15 15,-1 1 5-15,-1 0 7 0,-3 2 9 0,0 1 5 16,-4 3 18-16,-1 2 7 0,2 2 2 15,-5 1-1-15,-2 2 50 0,0 0 9 16,0 0 12-16,6 15 5 0,-5-8 15 0,-1 12-9 16,0-8-7-16,0 5-2 0,0 2 5 15,0 0-9-15,0 1-12 0,0 0-4 0,0-3 8 16,0-3-19-16,0-2-18 0,0-2-26 16,0-1-40-16,0-8-36 0,5 15 8 0,-1-13-155 15,1-2-34-15,3 0 25 0,11-2-259 0,-12 2 11 16,3 0 35-16,14-8 40 0,-6 2 11 15,0 0 17-15,-1-1 15 0,3 2 56 0,0 0 11 16,0-1 11-16,3 0 3 0</inkml:trace>
  <inkml:trace contextRef="#ctx0" brushRef="#br0" timeOffset="83025.65">10065 6825 222 0,'1'-10'482'15,"-2"0"-42"-15,0 2-71 0,-1-1 7 16,2 2-26-16,-12-14-18 0,4 7-53 0,-2 3-10 15,1 4-28-15,2 2-38 0,1 0-13 0,-1 3-18 16,-3 1-20-16,1 1-19 0,0 0-7 0,-5 0-27 16,-18 13-2-16,17-6-15 0,0 3 6 15,1-2-13-15,3 1-14 0,2 1-1 0,3 0-17 16,1-3 10-16,3 0-13 0,1-1 1 0,-2-1-10 16,3-5 3-16,0 0-6 0,0 8 0 15,13 2-5-15,0-1-13 0,3-2-8 0,0 1 14 16,2-1-20-16,1 0 9 0,-1-2 2 0,0 1-18 15,0 1 8-15,2 0 1 0,-3 2-6 16,0-3 16-16,1 0-6 0,-6 4 9 0,4-4-12 16,-3 2-6-16,-4-2 16 0,2 4-17 15,-6-2 3-15,2 3 5 0,-3-3 7 0,-3 0 14 16,-1-2-8-16,0-6 15 0,0 6 5 0,-11 13 4 16,0-9 0-16,-4 2 5 0,2-6 1 15,-4 1 1-15,2 0-13 0,-2-2 0 0,-1-1 12 16,2-2 1-16,9-2-9 0,-3 0 4 15,-2 0 16-15,0 0-17 0,-9-12-3 0,14 7 5 16,0 0 2-16,4-1-16 0,1-1-4 0,0 2-9 16,2-2-3-16,0-1-3 0,0-1 13 0,17-14-14 15,-9 10-12-15,3 1-17 0,0 0-3 16,2 2-33-16,2 1-6 0,2 0-35 0,2 0 12 16,-1-1-81-16,2 1-36 0,-1-1-48 0,-2 1-38 15,3-2 24-15,0 2-244 0,-1 2 5 16,3 0 49-16,1 4 35 0,0-1 25 0,2-2 21 15,0 1 34-15,0 0 52 0,0 0 4 0,-5-2 8 16</inkml:trace>
  <inkml:trace contextRef="#ctx0" brushRef="#br0" timeOffset="83288.84">10494 6699 1000 0,'0'-3'391'15,"-2"1"-52"-15,2-1-17 0,0 3-56 0,1 0 5 16,2 0 7-16,0 3-15 0,1 2-17 16,7 7-1-16,1 4-22 0,1 0-10 0,2 2-29 15,-2 4-20-15,1-2-14 0,-3-1-6 16,2 1-20-16,0-1-17 0,-4 2-10 0,-2-8-8 16,-2-2-24-16,2 0-45 0,-2-4-29 0,-2 0-43 15,2-2 5-15,-2-3-113 0,0-1-45 16,-3-1-61-16,0 0 26 0,0 0-221 0,0 0-8 15,9-12 14-15,-7 6 36 0,-2-1 22 0,2 0 33 16,1-10 23-16,2 0 23 0,-4-2 36 16,-1 9 18-16</inkml:trace>
  <inkml:trace contextRef="#ctx0" brushRef="#br0" timeOffset="83486.87">10697 6715 585 0,'1'-4'396'0,"-1"3"-71"0,-1 0 7 15,0 1-43-15,-1 2 19 0,-1 2 6 16,0 1-7-16,-4 7-23 0,-2 3-13 0,0 0-25 15,1 1-30-15,-1 1-21 0,0 0-13 0,-1 0-27 16,2 0-6-16,0 0-19 0,-1-2-26 16,2-3-48-16,1-1-56 0,1-3-2 0,3 0-92 15,0-4-70-15,-1-1-61 0,3-3 22 0,0 0-292 16,0 0 6-16,0-3 66 0,1 2 16 16,1-1 51-16,-2-2 26 0,0 1-11 15,1 1 9-15,-2-1 45 0,1-2 13 0</inkml:trace>
  <inkml:trace contextRef="#ctx0" brushRef="#br0" timeOffset="83708.96">10468 6836 628 0,'-4'0'407'0,"1"0"-20"16,-1-2-56-16,2 2-44 0,0-2-1 0,1 4 1 16,1-2-35-16,1 0 2 0,1 0-19 15,2 2-22-15,0-2-20 0,2 0-12 0,1 2-27 16,1-2-9-16,4 0-16 0,5 0-20 15,3 0-9-15,22 5-23 0,-31-5-39 0,7 0-5 16,1 0-147-16,2 0-50 0,16-11-68 0,-17 4 22 16,-1 4-267-16,-3-2 26 0,2 1 15 0,-2-1 30 15,-5 1 36-15,1 0 34 0,-3 2 38 16,7-1 5-16,-2 2 5 0,-2-1 4 0</inkml:trace>
  <inkml:trace contextRef="#ctx0" brushRef="#br0" timeOffset="84047.23">10978 6662 439 0,'2'-5'476'15,"0"3"-30"-15,0 0-64 0,0-1-48 0,1 2-32 16,-1 1 23-16,1 1-9 0,0 4-7 16,-1 0-12-16,6 10-11 0,-2 2-23 15,0-3-24-15,-5 8-21 0,5-3-11 16,-3-1-10-16,-1 1-32 0,3 0 2 0,-2-2-32 15,-1-1-1-15,1 0-17 0,-1-5-11 0,1-2-25 16,-2-1 12-16,0-1-5 0,1-2-10 16,1-2-1-16,0 1-11 0,2 0 12 0,9 2-33 15,-2-3 7-15,5 4-15 0,0-2-7 0,2-5 18 16,1 0-23-16,-11 0 16 0,4 0-23 16,3 0-22-16,2 0-33 0,-2 0-34 0,20-12-45 15,-20 7-63-15,-1 1 15 0,-3 0-127 0,-6 0-55 16,2-1 33-16,-3 3-266 0,-1-1 19 15,-1 1 66-15,-2-1 53 0,-1 1 13 0,-1 1 33 16,1 1 35-16,0 0 18 0,0 0 28 16,0-6-26-16,-14-4 48 0,9 7 12 0</inkml:trace>
  <inkml:trace contextRef="#ctx0" brushRef="#br0" timeOffset="84249.33">11237 6803 655 0,'-3'-3'448'0,"-1"2"-75"0,1 0 2 15,0 0-24-15,0 2-11 0,-1 0 0 0,1 3-6 16,1 1-14-16,-3 9-21 0,3 4 0 15,2-9-25-15,0 7-30 0,0 3-8 0,0 4-29 16,0 1-21-16,0 1-28 0,12 26-4 0,-10-25-24 16,0 3-20-16,0-5-16 0,0-2-52 0,-2-13-43 15,0 5-79-15,0 1-43 0,0 0 13 0,-17 16-203 16,9-19 27-16,-1 1-297 0,1-6 65 16,-1-2 32-16,3-3 19 0,-9 3 60 15,-2-2-5-15,10-3 63 0,-8 0-14 0,-25-12 38 16,17 9 45-16,-1-2-1 0</inkml:trace>
  <inkml:trace contextRef="#ctx0" brushRef="#br0" timeOffset="86004.53">5921 7699 614 0,'15'0'310'15,"-15"0"-12"-15,0 0-22 0,0 12-24 16,0-12 33-16,13 0-33 0,-13 0-31 0,0 0-24 15,0 0 25-15,20 14-5 0,-18-14-27 0,-1 0-11 16,0 0 0-16,0 0-22 0,0-1-15 16,-1 1-24-16,-2-2 2 0,1 0-18 0,-1 0-7 15,0-1-5-15,-2 1-31 0,0-3 7 0,1 3-17 16,0-1 0-16,-1-1 3 0,1 3-13 16,0-2 7-16,0-1-17 0,1 2-11 0,0-1 12 15,-1 3-5-15,3 0-9 0,2-3 6 0,-1 3-2 16,3 0-19-16,0-1 15 0,2 1 1 0,1-1-4 15,13 0-4-15,0-1 0 0,0 2-4 16,1-4-6-16,0 0-4 0,-1 0 14 0,-1 0 12 16,0-1-21-16,-2-2 20 0,0 0-15 0,-3 2-1 15,0-1-3-15,-7 2 9 0,1-1-7 16,-3 2-13-16,-1-2 5 0,-1 3 19 0,0 0-23 16,-1-1 19-16,-1 2-4 0,-1-1-12 15,0 2 5-15,-1 2 6 0,-1 2-1 0,-4 9 21 16,-1 3-6-16,1 5 16 0,-3 1 5 15,1 6-4-15,0 0 9 0,1 0-16 0,2 1-4 16,0-1 2-16,-1 1-10 0,2-4 6 16,0-1-6-16,1-3 1 0,-1-1-1 0,3-6-9 15,-3-4-28-15,3-3-28 0,1 2 4 0,0-3-123 16,0-6-64-16,0 0-77 0,0 0 26 16,7 3-244-16,-3-5 25 0,1-2 42 0,7-4 47 15,1-1 27-15,-1-4 24 0,2 0 13 0,2-2 32 16,2 0 19-16,3 1 42 0</inkml:trace>
  <inkml:trace contextRef="#ctx0" brushRef="#br0" timeOffset="86424.63">6446 7757 1058 0,'-5'-2'410'0,"1"0"-10"0,0-2-56 15,-1 4-8-15,1-4-35 0,2-1-25 16,-1 1-31-16,2-3-36 0,2 1-27 0,2 1-16 15,7-10-12-15,0 1-22 0,3 3-7 16,4 3-15-16,0-1-17 0,1 5-12 0,3 0-1 16,-2 4-9-16,-10 0-16 0,19 11 5 0,-11-4-6 15,2 5-12-15,-4 2 3 0,-2 4-2 16,-5-4-4-16,1 6-15 0,-2-4-1 0,-4 0 6 16,-2-2-8-16,-1-2-1 0,0-12-15 0,0 13 10 15,0-2-1-15,-16 14 3 0,5-13-1 16,0-2 2-16,-2-1-15 0,1 1 1 0,-3-3 8 15,1-3 1-15,3 2-10 0,0-2 6 0,2-2-2 16,3 1-4-16,-1 1 0 0,3-3 6 0,2-1 1 16,-2 0 0-16,1 3-13 0,1-1 10 15,0-1-15-15,2-1 14 0,0 0-5 0,0 0 6 16,0 0-11-16,10 2 11 0,-3-2 1 0,0-1-9 16,11 0-2-16,-6 1-8 0,3 0-24 15,25-9 5-15,-12 7-83 0,2-5-52 0,1 4-29 16,-2-4-44-16,2 0-44 0,2 2 29 15,0 0-254-15,0-2 50 0,-2 2 32 0,-5-2 28 16,2 2 34-16,-4-2 18 0,-1 2 37 16,-6-4 30-16,-3 1-15 0,-3-1-29 0</inkml:trace>
  <inkml:trace contextRef="#ctx0" brushRef="#br0" timeOffset="86704.39">7040 7635 280 0,'-5'-7'508'0,"1"2"-107"16,1 2 15-16,0-2-41 0,1 3-60 0,1 0-25 16,0-1-29-16,0 2-12 0,3 2 7 15,1 2-19-15,9 6-5 0,2-1-13 0,4 7-19 16,2 2-5-16,-1-3-13 0,2 3-17 0,-3 3-26 16,2-2-2-16,0 2-29 0,-3 0 12 15,0-1-12-15,-2 3-18 0,0-4-20 0,1-2 12 16,-2-2-32-16,-5-2-23 0,-2-3-45 0,-1-3-19 15,-1 0-37-15,-2 0 7 0,0-6-157 0,-3 0-47 16,0 0 26-16,0 0-212 0,0 0-46 16,8-15 16-16,-8 8 14 0,0 0 72 0,2-14 19 15,-2 10-5-15,0-5 20 0,0-1 54 16,0-3 10-16,0 3 28 0</inkml:trace>
  <inkml:trace contextRef="#ctx0" brushRef="#br0" timeOffset="86919.97">7311 7658 612 0,'-2'-4'386'0,"1"-1"-24"0,1 1-43 0,-2-1-40 15,2 3 37-15,0-1-26 0,-2 0-22 0,2 2-55 16,-2-1 10-16,-1 4 6 0,0 0-9 16,-1 3-21-16,-7 8-9 0,-3 3-25 0,-3 0-19 15,0 4 0-15,-1-3-27 0,1 2-3 16,1-2-10-16,-3 1-22 0,0-2 2 0,3 1-16 16,0-3-3-16,2 1-41 0,3-5-35 0,3-3-53 15,2-2 5-15,2 1-82 0,1-5-42 0,2 2-55 16,1-3 25-16,-1-3-288 0,2 0-1 15,1-1 57-15,2 0 29 0,4-7 31 0,-1 0 35 16,2 0 39-16,-2 2-5 0,-3 4 39 16,0 0 17-16</inkml:trace>
  <inkml:trace contextRef="#ctx0" brushRef="#br0" timeOffset="87136.54">7073 7765 808 0,'-3'-1'428'0,"0"1"-9"0,1 0-51 0,-1 0-13 15,1 0-30-15,1-3-26 0,1 3-41 0,0 0-21 16,2 0-13-16,2-3-26 0,2 2-19 0,1 0-14 16,14-1-21-16,-3 0-23 0,2-1-6 15,-1 1-10-15,-1 1-14 0,1-1-25 0,1-2-37 16,-1 2-34-16,-4 1 2 0,1-3-129 0,-3 0-41 16,-3 3-65-16,6-3 24 0,-5 0-260 15,-2 2-2-15,-1-1 45 0,0 1 25 0,-1-1 43 16,-1 1 12-16,1 1 44 0,12 0-3 15,-5-1 48-15,-2 1-18 0</inkml:trace>
  <inkml:trace contextRef="#ctx0" brushRef="#br0" timeOffset="87569.29">7572 7539 862 0,'0'-6'333'0,"0"2"-35"16,-2-1-3-16,1 3-2 0,1 0-61 0,0-2-28 15,0 2-21-15,0 1-22 0,0 1-17 0,-1 2 53 16,1-1-11-16,1 4-3 0,-1 2-5 16,1 11 9-16,-1-7 10 0,0 7-9 15,0 6-9-15,0 0 2 0,0 4-14 0,0 1-21 16,0 0-25-16,0 1 15 0,0 0-14 0,0-2-23 16,0-1-11-16,0 2 2 0,0-6-23 15,0 0-16-15,0-2 0 0,0-4-17 0,0-4-26 16,0-2-16-16,0-3-50 0,0-8-45 0,0 0 10 15,13 8-124-15,-10-11-42 0,1 0-67 0,-1-3 29 16,9-3-237-16,-5-7 53 0,0 3 28 16,1-3 43-16,-4-1 16 0,6 0 39 0,-3 1 15 15,1 2-5-15,2 2 18 0,0 1 9 16</inkml:trace>
  <inkml:trace contextRef="#ctx0" brushRef="#br0" timeOffset="88122.74">7952 7691 675 0,'2'-3'336'0,"0"1"7"0,1-3-51 0,-1 2-11 15,0-3-4-15,0 3-35 0,0-1 30 16,0-1-10-16,-1-1-30 0,0-1-38 0,-1 0-22 15,0 7-11-15,0-6-7 0,0-4-11 0,-14-15-15 16,7 13-8-16,-4 1-17 0,-3 0-10 16,2 5-4-16,-5 3-5 0,3 1-3 0,7 2-17 15,-6 0-7-15,-3 0-10 0,-14 16-13 0,16-8 11 16,-1 2-9-16,1 1-10 0,2 3 8 16,1-2-12-16,4 2 9 0,0-1-6 0,3-4 18 15,4-9-15-15,0 10 8 0,0 2 6 16,15 13-1-16,-5-13-12 0,3-3 4 0,0 2-7 15,2 1 10-15,2-3-11 0,0 0-10 0,5 2 4 16,-5-2-6-16,2 0 6 0,-3 3-11 16,0 1 8-16,-4-4-8 0,0 1-1 0,-3 0 0 15,-4-3 0-15,-2-2 13 0,-2 2 7 16,-1-1-1-16,0-6-1 0,0 0 12 0,0 7 4 16,-13 2 0-16,1-4-16 0,-5 1 2 15,4-4 10-15,-6 2-9 0,1-4 12 16,9 0-4-16,-3 0 1 0,-4 0-23 0,-14-14 20 15,19 4-13-15,0 0 6 0,4-2-24 0,3 4 8 16,2-1-26-16,2 0 9 0,0 9-24 16,0-15-10-16,14-12-23 0,-2 12-27 0,-1-1-43 15,6 4 12-15,0-5-90 0,4 0-16 0,-2 4-36 16,1 1-41-16,6 0 30 0,-1 3-257 0,3 0 54 16,2 1 13-16,-1 1 38 0,0 2 40 15,3 0 22-15,-5-1 0 0,3 3 52 0,2 0 27 16,1 3-9-16</inkml:trace>
  <inkml:trace contextRef="#ctx0" brushRef="#br0" timeOffset="88648.63">8696 7542 367 0,'6'2'476'0,"-3"0"-72"0,2 0-59 16,3 9 55-16,0 0-32 0,2 5-14 0,-2 2-15 15,-1 2-37-15,-1 3-8 0,2 1-18 16,-1 1-28-16,-1-1-38 0,1 0-5 16,1 1-19-16,-3 1-18 0,0-6-17 0,1 4-22 15,-1-6-10-15,2 2-23 0,-2-4-31 0,0-1-13 16,-1-5-44-16,-2-4-42 0,0-2-54 0,1 1 8 16,-1-3-132-16,-2-2-51 0,0 0 24 15,0 0-292-15,0 0 30 0,0 0 36 16,7-10 38-16,-7 4 38 0,-1 1-14 0,-3-1 53 15,2 2 0-15,1-3 58 0,-7-8 9 0,-1 3 10 16</inkml:trace>
  <inkml:trace contextRef="#ctx0" brushRef="#br0" timeOffset="88875.32">8620 7737 334 0,'-4'-1'504'0,"0"0"-102"0,0-1 1 16,0 1-25-16,0 1-42 0,2-1-26 15,0-1-35-15,2 4-9 0,2-2-38 16,2-2-14-16,2 2-33 0,3 0-11 0,15 0-19 16,-11 0-19-16,9 0-13 0,4 0-11 15,2 0-14-15,2 0-44 0,1 0-50 0,0 0 0 16,2 0-124-16,32-9-65 0,-31 7 18 16,-1-1-285-16,-3-1-3 0,-1 1 9 0,-3-2 47 15,-1 2 28-15,-1 1 20 0,2 1 46 0,1-2 16 16,0-2 1-16,0 5 12 0</inkml:trace>
  <inkml:trace contextRef="#ctx0" brushRef="#br0" timeOffset="89132.02">9450 7565 658 0,'1'-1'486'0,"0"-2"-92"15,-1 3-25-15,-1 0-19 0,1 4 9 16,0 1-13-16,1 2-16 0,-1 12-6 0,0-8-33 15,0 7-7-15,0 6-28 0,11 27-20 16,-7-26-15-16,0 2-40 0,0-1-19 0,0-2-10 16,0-2-25-16,1-2-14 0,-1-3-51 15,-1 0-51-15,-1-9-75 0,0 0-35 0,2-3 7 16,0-2-216-16,1-3 27 0,-5 0-269 0,0 0 30 16,0 0 43-16,24-15 25 0,-12 4 66 15,-1-2 0-15,-1-1 44 0,2-2 19 0,0 0 34 16,-1-1-10-16,-1 0 40 0</inkml:trace>
  <inkml:trace contextRef="#ctx0" brushRef="#br0" timeOffset="89481.98">9640 7657 716 0,'-4'-4'414'16,"1"1"-67"-16,0 2 19 0,0-3-43 0,1 4-2 15,0-2-35-15,0-1-24 0,0 3-35 0,2-2-17 16,0 2-5-16,2-2-6 0,1 2-22 0,1 0-11 15,2-1-21-15,2 1-3 0,10-2-13 16,-2 1-15-16,3 0-4 0,0-2-22 0,1 3-2 16,0-6-4-16,-1 2-12 0,0 3-3 0,-6-1-10 15,-13 2-6-15,11 0-21 0,-1 0 8 16,-2 0-7-16,-2 0 4 0,-6 0-11 0,8 0-10 16,-1 0 6-16,2 8 2 0,-1 6-4 0,-4 0 2 15,-2 0-10-15,-2 4 7 0,0-6 14 16,0 5-7-16,0 3-13 0,0 2 6 0,-13 20-7 15,10-19 9-15,-1-6-2 0,1 3-5 16,3-5 8-16,-3 1-26 0,-1-4-41 0,3-5-27 16,0 0-27-16,1-2 8 0,0-2-135 0,0-3-63 15,0 0 28-15,0 0-272 0,16 2 47 0,-12-4 23 16,1 0 38-16,12-6 23 0,-7-4 36 16,5 3-4-16,-2-6 73 0,1 1-9 0,3-4 13 15,3 3 24-15</inkml:trace>
  <inkml:trace contextRef="#ctx0" brushRef="#br0" timeOffset="89731.15">10103 7604 1302 0,'1'-2'416'0,"1"-1"-52"0,-2 0-46 0,2 2 2 16,-2 2 11-16,2 2-25 0,0 3 0 15,-2 2-9-15,5 11-36 0,1 3-27 0,0 4-12 16,0 1-8-16,-1-2-31 0,-2 4-9 15,0-2-28-15,-1-4-25 0,1-1 21 0,-1 1-37 16,0-3-12-16,0-2-19 0,-2-5-49 0,3 3-48 16,-1-7-66-16,-1-3-42 0,-1-1 12 0,1-1-178 15,2-3 27-15,0-1-294 0,1 1 3 16,-4-1 67-16,0 0 32 0,26-11 66 0,-10 4 30 16,0-2 22-16,3 1-2 0,1-2 63 15,5 1 27-15,-1 0 6 0</inkml:trace>
  <inkml:trace contextRef="#ctx0" brushRef="#br0" timeOffset="89990.84">10590 7722 1224 0,'0'-2'426'0,"0"0"-67"0,1-1-35 15,-1 3 3-15,2 0-18 0,2 5-8 16,1-3-6-16,7 8-22 0,2-1-32 0,2 4-15 15,-1-1-26-15,2 3-32 0,-2-1-2 16,0 2-27-16,-1-3-13 0,-1 2-4 0,0-5-30 16,-2-3-42-16,0 2-51 0,-5-4-40 0,1 2 6 15,-2-6-141-15,-1 0-48 0,0-1-66 0,-4 0 29 16,0 0-250-16,0 0 30 0,6 0 32 16,3-9 42-16,-5 7 27 0,-3-3 23 0,10-5 40 15,-9-3 23-15,-1 2 14 0,-1 2-9 16</inkml:trace>
  <inkml:trace contextRef="#ctx0" brushRef="#br0" timeOffset="90184.85">10830 7698 816 0,'1'-8'333'0,"-3"1"-7"16,-1 3 4-16,1 0-44 0,-2 3-11 15,1-1-3-15,-1 4-18 0,0 2 13 16,-4 7-21-16,-5 6-11 0,2 0-24 0,0 2-14 16,-1 4-24-16,2 0-20 0,0-1-9 0,0 0-6 15,1-1-19-15,2-2-21 0,-2-2-30 0,2-1-50 16,1 0-1-16,3-4-138 0,-1-5-49 15,1-2-94-15,1-2 27 0,1 1-277 0,1-4 62 16,1-2 26-16,-1 0 24 0,0-1 16 16,0 0 50-16,-1-3 29 0,0 1-24 0,1-1 72 15,-3 1-15-15</inkml:trace>
  <inkml:trace contextRef="#ctx0" brushRef="#br0" timeOffset="90400.93">10566 7862 1115 0,'-4'1'486'16,"0"-3"-44"-16,1 2-46 0,0 0-19 0,1 0-41 16,-1-1-30-16,6-1-30 0,-3 2-41 15,4 0-15-15,-1 0-37 0,3 2-7 0,3-2-19 16,0 0-18-16,2 0-44 0,4 0-39 0,3 0-67 16,3 0 0-16,0 0-128 0,-1 0-60 0,19-12-68 15,-17 10 27-15,-1-3-254 0,-2 4 12 16,0-3 49-16,4 1 31 0,-5 3 40 15,5-4 41-15,-3 2 6 0,-1-1 14 0,1 0 39 16,0 2 9-16</inkml:trace>
  <inkml:trace contextRef="#ctx0" brushRef="#br0" timeOffset="90895.74">11187 7652 1056 0,'2'-3'344'0,"0"1"-11"15,-2 1-44-15,0 2 38 0,-2 1 0 16,2 3-34-16,-2 1-3 0,-2 9-6 0,0 5-26 16,-1 0-15-16,1 3-10 0,0-1-13 15,-1-1-16-15,3 1 6 0,0-1-22 0,2 3-12 16,0-14 2-16,0 4-12 0,15 18-14 15,-4-17-13-15,3-3-7 0,1-1-4 16,5-2-6-16,0 0-2 0,2-3-36 0,4 0-16 16,-1-4-3-16,0-2 14 0,1 3-16 0,-1-3-3 15,-13 0-6-15,7 0-82 0,-1 0-32 16,20-14-60-16,-20 7-77 0,-2 1 19 0,-7 1-162 16,2-6-66-16,-6 5 34 0,1 0-226 0,-5 0 65 15,0 1 20-15,-1 0 39 0,0 5 63 16,0 0 6-16,0 0 68 0,-13-16-2 0,8 13 18 15,0-2 15-15,1 2 55 0,-12-2-24 16</inkml:trace>
  <inkml:trace contextRef="#ctx0" brushRef="#br0" timeOffset="91100.82">11427 7832 428 0,'-4'-1'559'16,"2"1"-64"-16,-1 0-41 0,0-2-55 16,2 4 1-16,-1-1 16 0,1 3-31 0,1-1-44 15,0 4 9-15,3 12-20 0,-3-8 2 0,7 18-24 16,-3-6-36-16,2 1-20 0,-2-2-37 0,-1 4-19 15,0 2-20-15,-2-3-23 0,-1-13-67 16,0 5-9-16,0 3-113 0,0 0-63 0,0-2-86 16,-14 19 17-16,11-26-190 0,2-2 31 0,0-2-292 15,1-7 49-15,0 0 69 0,0 0 29 16,0 0 13-16,0 0 82 0,3 12 11 0,1-14 29 16,-1 1 35-16,3-1-8 0,0 1-26 15,14-5 57-15</inkml:trace>
  <inkml:trace contextRef="#ctx0" brushRef="#br0" timeOffset="92076.76">5493 6304 660 0,'0'0'283'0,"0"0"-26"0,0 0-1 0,0 0-35 15,6 20 1-15,-17-8-18 0,-2 5-24 16,0 4 1-16,-1 2 22 0,1 1-24 0,-2 6-18 16,-2 3 26-16,3 3-20 0,-3 5-17 0,0 5 10 15,0 6-13-15,-1 2-1 0,2 7-5 16,0 5-16-16,4 5-12 0,0 5-9 0,4 6-13 16,1 5 0-16,5 2-1 0,1 2-23 0,1-46 1 15,16 91-25-15,-1-45 18 0,3 1-5 0,3-2-6 16,4-2-5-16,5-3-18 0,3-5-23 15,3-3-19-15,7-3-34 0,7-3 6 0,4-3-135 16,3-2-56-16,9-2 23 0,2-7-268 16,7 1 10-16,5-4 31 0,4-8-12 0,7-5 53 15,-1-6 34-15,8-6 53 0,9-3 33 0,5-7 20 16,-6-1-41-16</inkml:trace>
  <inkml:trace contextRef="#ctx0" brushRef="#br0" timeOffset="92792.7">11582 6258 603 0,'-3'0'306'16,"2"1"-20"-16,2-1 7 0,-1 1 0 0,5 0-32 16,0-1 2-16,1 2-43 0,13 1-25 15,3 2 30-15,1 6-18 0,4 0 0 0,2 7-11 16,4 4-23-16,1 5 3 0,4 8-7 0,2 7-11 15,0 6-22-15,3 6-8 0,1 6-8 16,0 4-23-16,1 8-4 0,-2 4-1 0,2 5-7 16,0 4-10-16,-6 5-5 0,-1 4-16 0,-4 1 1 15,-5 0-6-15,-3 3-9 0,-6-1 7 0,-3-3-14 16,-5 1 7-16,-6-5-16 0,-4-1 4 16,-2-46-15-16,-17 81-22 0,1-52-37 0,-1-4-18 15,-5-6 6-15,-3-5-106 0,0-9-54 16,-3-4-50-16,1-6 25 0,1-9-278 0,3-2 39 15,-1-5 34-15,3-5 19 0,2-4 73 0,-3-6-3 16,3-4 55-16,19-3-19 16,-10 0 2-16,-5-14 73 0</inkml:trace>
  <inkml:trace contextRef="#ctx0" brushRef="#br0" timeOffset="93773.31">12853 7040 1028 0,'-1'2'320'0,"1"3"-42"16,-1 2-34-16,1 16 94 0,0-11-4 16,0 7-20-16,0 5-24 0,0 1-16 0,0 1-29 15,0 1-31-15,0-3-13 0,0 0-21 16,0-3-14-16,0 0-12 0,0-3-27 0,0-5 12 16,0-2-16-16,0-3 1 0,0-1 12 0,0-7-17 15,11 8-34-15,-11-8 9 0,0-2-8 16,0 0-20-16,1-5-17 0,0 2 7 15,2-11-17-15,1-2-12 0,1-1-4 0,1-1 5 16,2 2-21-16,0-1-9 0,-3 1 13 16,4 3-14-16,-1 1 0 0,1 3 9 0,0 1-2 15,1 5-8-15,-1 5 4 0,-9 0 7 16,9 0-10-16,16 11 10 0,-10-3-1 0,-1 4 12 16,1 4 6-16,-2-1-5 0,1-2 4 0,0 2 8 15,-3-6-3-15,-1 1-9 0,-1-3 0 16,-3 0-1-16,-1-4 6 0,-1 1 3 0,-1-1 6 15,0 0-6-15,1-1 9 0,-1-1 1 16,-3-1-19-16,0 0 0 0,0 0-3 0,0 0 2 16,8-14-27-16,-1 0 4 0,-3 0-15 0,3-2-11 15,-1-1-7-15,1 1-6 0,3 1 6 0,1 3 7 16,1 2-4-16,-1 1 11 0,-1 4 1 16,-2 2 2-16,2 3-3 0,-10 0 28 15,24 11 11-15,-9-1 7 0,-1 2 20 0,1 2-6 16,-2 3-13-16,-1-1 9 0,2-3 7 0,-3 4-8 15,3-2 4-15,-2-4 0 0,-3 1-15 0,2-3 7 16,-2-2-19-16,-2-2-23 0,2-1-44 16,-2-2-44-16,1 0-43 0,0-1 14 0,11-1-87 15,-10 0-22-15,21-13-17 0,-8 3-46 0,-3-2 28 16,2-4-75-16,-2-1-11 0,-2 0 32 16,-1-2 55-16,-2 3 23 0,0 2 157 0,-4 0 67 15,-6-1 45-15,2 6 58 0,-5 2 3 0,2 0 30 16,-3 0-13-16,0 7-8 0,0 0-11 15,0-7 91-15,0 7 4 0,-12-9-6 0,8 12 25 16,0-1 3-16,-5 9-5 0,1 0 7 0,1-3-20 16,2 9-6-16,2-6-19 0,1 7 5 15,2-9-2-15,0 5-34 0,0 2 5 0,15 18-18 16,-7-15-16-16,2-8 6 0,1 1 4 0,3-2-30 16,-1-3-9-16,3-3-4 0,0 0-15 15,0-4 5-15,-10 0 7 0,6 0-16 0,22-15 15 16,-15 5-13-16,0-1-15 0,-4-1-21 15,-1-7-15-15,-3 3 4 0,-2 5-7 0,-1-5-11 16,-4 3-5-16,-4 0 5 0,0 13-15 16,0-10-1-16,-19-9-4 0,6 11 7 0,-3 2-7 15,-3 1-1-15,-2 2-7 0,10 3-13 0,-3 0-29 16,-1 0-15-16,1 0 11 0,2 0-64 16,3 0-48-16,0 0-35 0,3 0-27 0,-5 14 25 15,8-13-148-15,3 2-87 0,5 0 1 0,4 5 45 16,10 0 40-16,5-1 30 0,1 2 28 0,2-1-14 15,2-1 34-15,2 2 45 0,1-1-7 16</inkml:trace>
  <inkml:trace contextRef="#ctx0" brushRef="#br0" timeOffset="94213.02">14162 7257 625 0,'15'-8'334'0,"-4"-2"-34"16,3 0-10-16,-5-2 18 0,-4 2-41 16,-2 0 3-16,-2 2 14 0,-1 0-14 0,0 8-15 15,0 0-15-15,-15-20-6 0,4 16-23 16,1 1-15-16,-1 4-19 0,11-1-12 0,-11 0 2 15,-23 16-18-15,19-4-13 0,0 4-3 0,4 4-10 16,2-1-24-16,4 3-7 0,1 0-17 16,4-1 9-16,0-11-8 0,14 17-13 15,-6-11-21-15,5-3 17 0,-1-2-16 0,1-2 5 16,4-5-38-16,-6-4-15 0,-2 0-4 0,3 0-24 16,15-16-20-16,-11 2-17 0,-2-1-15 0,2-2 9 15,0-4-73-15,-5 0-31 0,-1-3 4 0,-1 0 9 16,1-6-15-16,-5-3 12 0,2-1 20 15,-5-2 21-15,-2 0 9 0,0 18 10 0,0-9 21 16,-14-33 17-16,8 29 34 0,-5-1 17 16,-1 6 27-16,3 3 63 0,-1 0-27 15,-2 3-3-15,7 4-5 0,-5 4-4 0,5 5 43 16,-2 7 24-16,7 0 23 0,0 0-1 0,-7 23 11 16,10-1 1-16,-3-10 17 0,0 10-8 15,0 5-12-15,13 30-10 0,-10-25-6 0,7 2-13 16,-1-1-12-16,3 2 13 0,-2-2-23 0,4-3 1 15,2 3-26-15,0-2-25 0,-2-3-48 16,2-7-50-16,-2 2 8 0,7-6-180 16,0-1-86-16,0-6 29 0,3 2-267 0,7-6 63 15,0-2 24-15,0-2 49 0,-14-2 1 0,7 0 38 16,34-16 46-16,-24 5 22 0,1-6 23 0,0-2-6 16,3-2 61-16</inkml:trace>
  <inkml:trace contextRef="#ctx0" brushRef="#br0" timeOffset="94738.94">15324 6974 478 0,'6'2'481'15,"-1"1"-88"-15,-1 0 11 0,0 1-38 16,1 0-48-16,-2 0-14 0,-1 1-50 0,0 0-8 16,-2 0-27-16,2-1-26 0,0 1-22 0,-2 0-23 15,2-3-15-15,-2 2-17 0,0-4-9 0,0 0 4 16,0 0-8-16,0 0-20 0,0 0-4 15,0 0-2-15,-4 11-11 0,2-11-2 0,2-3-9 16,0 0-5-16,0 0-7 0,2-3-2 16,-2 2-10-16,2-2-2 0,3 1-10 0,5-5 1 15,2 2-8-15,-1 3 14 0,-1 3-11 0,-10 2-4 16,11 0 1-16,16 14 7 0,-16-2-9 16,1 6 5-16,-6 3-5 0,-2 3 15 0,-1 4 25 15,-3-13 2-15,0 8 20 0,-11 27-19 16,3-22 15-16,0 0-1 0,-7-2 23 0,3 1-16 15,-1-8-1-15,-1 1-7 0,-2-1 6 0,-2-2 5 16,1-1-15-16,-4 0 6 0,1-7-21 16,0-1-21-16,1-2 20 0,1-3 8 0,11-3-10 15,-3 0-26-15,1 0-1 0,-12-15-18 0,15 9-3 16,0-1-9-16,5 1-15 0,1 0-9 16,1 0 7-16,-1 6-5 0,19-22 12 0,-11 15-2 15,4-1 4-15,1 5 3 0,-1 3 6 0,-3 0-8 16,4 0 0-16,23 11 4 0,-15-4 16 15,3 3-1-15,3-1-5 0,-2 1 3 16,-1 0-11-16,3 0 1 0,0-1-32 0,0-2-35 16,-4-4-54-16,0 3 14 0,-4-3-113 15,-5-3-37-15,-14 0-56 0,11 0 29 0,-2 0-243 16,7-12 38-16,-5 5 31 0,-1-3 52 16,-1-2 14-16,-3-3 36 0,1 1 20 0,0-7 47 15,0-1-9-15,-1-1 10 0,5-3 32 0</inkml:trace>
  <inkml:trace contextRef="#ctx0" brushRef="#br0" timeOffset="95087.87">15771 6950 272 0,'2'-23'466'0,"2"5"-49"0,-4 10-46 0,0-1-48 15,0 0 0-15,0 1-47 0,0 1-48 16,0 7 25-16,0 0 7 0,1-7-16 0,-4 10-5 16,3 4-11-16,-4 12 14 0,-1 1-12 0,0 5-19 15,3 5 20-15,2 2-26 0,-4-1-24 16,2 1 33-16,2 3-27 0,-2-1-18 0,2 0-3 15,0-16-3-15,0 10-36 0,12 35-17 0,-7-28 16 16,2-2-20-16,2-2-15 0,0-2-22 16,3-4 11-16,-1-3 8 0,1-1-9 0,3-3-24 15,2 0-15-15,1-5 25 0,-1-2-3 16,0-3-20-16,3-5-4 0,-4-1-2 0,-16-2 2 16,12 0-5-16,-4 0-16 0,11-10 6 0,-13 6-6 15,-4-2-8-15,1 2-5 0,-3 0-30 0,-3-1 0 16,-1 1 1-16,-10-8-74 0,-6 2-26 15,-4 1-50-15,-4 1-55 0,-1 1 22 0,-4 1-171 16,-3 1 33-16,0 0-277 0,-5 3 22 0,1-2 61 16,-3 0 45-16,-2 4 39 0,1-4 12 15,21 4 48-15,-16 0 6 0,-6 0 80 0,-9 0 18 16,-4 0-9-16,-66 13 7 0,53-8 36 16</inkml:trace>
  <inkml:trace contextRef="#ctx0" brushRef="#br0" timeOffset="95868.44">4245 9777 547 0,'0'0'395'16,"-15"0"-12"-16,15 0-31 0,0 0-46 0,-28-22 24 15,26 20-18-15,-1 2-45 0,1 0-8 0,2 0-7 16,3 0-1-16,1 0-7 0,4 0-24 0,14-2-4 15,-8 2-31-15,8 0-9 0,31-8-24 16,-20 5-15-16,0 3-15 0,-15 0-8 0,9 0-12 16,3 0-49-16,0 0-70 0,-2 0-56 15,-3 0 8-15,17 11-185 0,-28-7 22 0,-6-2-294 16,-4 3-4-16,-2 1 34 0,-4-5 74 0,0 2 6 16,-9 9 27-16,-4-2 31 0,-3 2 59 15,0-1-31-15,-4 0 58 0,-1 4-5 0</inkml:trace>
  <inkml:trace contextRef="#ctx0" brushRef="#br0" timeOffset="96051.44">4258 10056 654 0,'-1'4'534'0,"2"-2"-77"16,3 0-46-16,1-1-37 0,2-1-28 0,16 0-48 16,-12 0-41-16,6 0-11 0,6 0-45 15,2 0-10-15,30-9-62 0,-26 5-57 0,0 1-9 16,2-1-140-16,-2 1-51 0,1-3-97 0,-3-1 20 15,4 4-251-15,-1-4 12 0,-2 0 52 0,-1 2 44 16,2-1 8-16,0-2-24 0,6-2 45 16,-3 1 35-16,5-3 22 0</inkml:trace>
  <inkml:trace contextRef="#ctx0" brushRef="#br0" timeOffset="101199.24">5980 9418 377 0,'0'0'188'0,"0"-14"-2"0,0 14-3 16,0 0-13-16,0 0-8 0,0 0-21 15,0 0-11-15,0 0-2 0,0 0-5 0,0 0 14 16,0-13-17-16,0 13 12 0,0 0-22 0,0 0 13 16,0 0-4-16,0 0-2 0,0 0 19 0,-26-17-7 15,26 16-13-15,-1 1 0 0,2 0-23 16,-1 0 13-16,-1 0-5 0,0 0-10 0,1 0-9 15,-2 1-28-15,0 0 4 0,-1 0 3 16,0 1-23-16,-1 2 8 0,-8 4 4 0,1 1-5 16,2 2 7-16,-3-2-4 0,2 4-19 0,-3 0 0 15,2 2 19-15,1 0-5 0,0 3-21 0,0 0-1 16,1-2 21-16,-1 1-9 0,0 3 4 16,0 2-4-16,-2-1 4 0,3 4 9 15,0-1-9-15,-1 2-6 0,0-1 6 0,2 1 8 16,-1-1-14-16,1 1-4 0,-1 0 6 0,3 2-13 15,0 0 11-15,-3-1-13 0,2 2-5 0,1-2 19 16,-1 2 5-16,0 0-13 0,1 3 9 16,1 0 2-16,1-2-6 0,1 4-9 0,0-1 0 15,2 1 8-15,1-17 5 0,0 9-20 0,0 4 4 16,0 4 6-16,0 0-15 0,12 36 1 16,-7-32 13-16,1 3-12 0,3-1 4 15,-1-1-10-15,2 1-3 0,0-1 7 0,1 0-1 16,1-5-8-16,4 3-14 0,-4-5-26 0,2-2 4 15,1-2-89-15,0-1-32 0,-1-5-23 16,3-2-33-16,-2-2-49 0,0-2 22 0,1-4-255 16,2-2 46-16,-4-3 11 0,2 0 51 0,-6-4 20 15,-1-1 40-15,0 0 27 0,-9-2 8 16,6 0-13-16</inkml:trace>
  <inkml:trace contextRef="#ctx0" brushRef="#br0" timeOffset="102209.99">8825 9356 715 0,'0'0'238'0,"0"-13"-6"16,0 13-27-16,14 0-5 0,-14 0-8 0,0 0-19 16,28-16 7-16,-22 18 11 0,11 2-1 15,-17-4-34-15,26 8-1 0,-11-1-22 0,-1 1 23 16,-2 1-36-16,4 1 3 0,-4 4-14 0,1-2 21 16,3 3-23-16,-2 1 10 0,2 2 3 15,-1 3-9-15,0-2-9 0,0 4-16 0,2 1-7 16,0 4-3-16,-1 0 6 0,1 1-7 0,-1 2 4 15,0 1-18-15,-3 1 4 0,0 1-18 16,-1 0-1-16,-3 2 12 0,1-1 0 0,-3 1-5 16,-2 4-5-16,0 0-9 0,-1 3 12 0,-1 1-15 15,0 2 2-15,0-3 2 0,-2 6 10 16,0 1-19-16,-1-1 8 0,0-23-7 0,0 13-7 16,0 10-1-16,-12 55-2 0,5-49-5 0,1-1 0 15,-5 2 10-15,4-6-15 0,-2-1 5 16,0-1-5-16,0-4 1 0,-1-1-21 0,1-5-29 15,0-1-17-15,1-4-29 0,1-2 8 0,4 1-107 16,-5-7-29-16,-2-4-29 0,5-1-61 16,0-3 30-16,1-6-233 0,1-2 37 0,-2-1 35 15,2-3 33-15,-2-2 24 0,1 0 58 0,0 0 17 16,-1-2-29-16,0 0 38 0,1 1-18 16</inkml:trace>
  <inkml:trace contextRef="#ctx0" brushRef="#br0" timeOffset="103070.79">9704 9991 371 0,'-1'-3'395'16,"2"0"-59"-16,-1 1-38 0,-1 2 11 16,2 4-9-16,1-1-37 0,1 1 23 0,4 9-8 15,-4-1-26-15,4 3-15 0,-2 0-22 0,-2 2-21 16,2-1-8-16,-3 0-16 0,0-4-15 15,-2-2-17-15,2-1-3 0,-2-2-8 0,0-2-15 16,0 1-3-16,0-4-6 0,0 0-3 16,0-2-5-16,0 0-5 0,0 0-25 0,0 0 8 15,-9 5-6-15,8-7-14 0,-2-2-10 16,2 1 2-16,-2-2-8 0,2-2-8 0,2-14-15 16,-1 10 1-16,0-6-10 0,11-18-4 0,-4 16 6 15,1 3-10-15,1 2 3 0,1 2 8 16,0 2-8-16,0 2-4 0,-2 4 4 0,0 4-1 15,-8 0 0-15,7 0 2 0,18 12 0 0,-10-3 6 16,-1 2 13-16,1 3-3 0,-1 0-1 16,0 3-10-16,0-4 15 0,-1 1-11 0,0-1 9 15,-1-1-11-15,3-3 0 0,-7-1-1 0,-3-2 4 16,-1-1 13-16,-1-1 1 0,2-1 21 0,-1-2 8 16,-2 1-22-16,-2-2 13 0,0 0-15 0,0 0 2 15,0 0-23-15,13-13 22 0,-3-1-5 16,-2-1-12-16,2-3-17 0,0 0 7 15,4 1-20-15,-1 0 20 0,-1 0-13 16,-1 3 2-16,-1 3 2 0,-1 3 8 0,0 3-5 16,-2 5 2-16,-7 0-6 0,0 0 3 15,22 14-5-15,-14 0-1 0,0 0 2 0,-2 1 10 16,-1 2-6-16,-1-5-7 0,0 2 6 16,0 2 14-16,-1-7-5 0,0-1 2 0,1-2-16 15,-2 0 2-15,1-1-5 0,-2-2-13 0,1-2-23 16,0 0-40-16,-2-1-31 0,0 0 11 15,0 0-112-15,8 0-20 0,14-11-26 0,-7 2-33 16,2-5 27-16,1-1-235 0,0-2 16 0,0 0 60 16,1-2 6-16,-1 2 18 0,1 1 37 15,-3 0 31-15,-1 4 56 0,-5 3 147 0,1 0 10 16</inkml:trace>
  <inkml:trace contextRef="#ctx0" brushRef="#br0" timeOffset="103363.06">10466 9933 1312 0,'5'-4'204'0,"-1"1"9"16,-1 2-6-16,-3 0-4 0,0 1-2 15,-2 1-2-15,2 3-22 0,-2 0 47 0,1 2 9 16,-2 11 6-16,2-4-25 0,1-2-2 15,-2 18 2-15,2-20-17 0,0 7-6 0,12 22-23 16,-4-18-13-16,2 0-30 0,1-3 5 16,3-3-23-16,-1-2-16 0,6-3 6 0,-5-1-8 15,-1-5-19-15,5-2 12 0,-11-1-24 0,5 0-7 16,16-11-1-16,-14 3 2 0,1-2-5 16,-2-4-19-16,-2-1-2 0,0-2 0 0,-4 2-20 15,-2-2 10-15,-2 2-22 0,-3 1 6 16,0 14-13-16,0-14-11 0,-17-10-6 0,5 13-11 15,-4 2 4-15,-3 3-10 0,-1 3-19 0,-3 0-16 16,0 3 11-16,13 0-11 0,-7 0 9 0,1 0-57 16,-19 11-32-16,20-7 3 0,5 0-13 15,1-2-19-15,2 1-23 0,1 0-19 0,3 1 22 16,3-3-162-16,0 1-73 0,2 0 7 0,2 0 64 16,14 4 22-16,5-3 21 15,3 3 20-15,3 2 39 0,-1-6-15 0,5 3 18 0</inkml:trace>
  <inkml:trace contextRef="#ctx0" brushRef="#br0" timeOffset="103887.64">10983 10043 242 0,'16'-8'387'0,"1"1"-40"0,-4-1-47 15,-2-3-11-15,-1-1-6 0,0-3-20 16,-6 5-30-16,-1 0-28 0,-3 2-24 0,0 8 50 16,0-7-24-16,-14-11-3 0,4 8-19 0,0 4-7 15,-3 0-18-15,2 3-27 0,-2 3 9 16,2-1-11-16,3 1-20 0,-17 12-1 0,7-3-14 15,4 6 8-15,0 2-13 0,3 2 8 0,2 0-5 16,1 1-16-16,4 4-6 0,1-5-3 16,3-8-18-16,0 3-3 0,10 19-2 0,-1-18 3 15,-2-3-7-15,4-4 3 0,-1-2-10 16,4-1-17-16,-14-5-18 0,15 0-37 0,15-11-19 16,-16 5-9-16,2-5-25 0,-2-1 9 0,-2-3-52 15,1-1-28-15,-2-2-18 0,-1-5-9 16,-6 0-2-16,1-3-9 0,-2-2-11 0,-2-2 22 15,2-2 17-15,-3 15-65 0,0-5 31 0,0-7-11 16,0 2 22-16,-11-28 85 0,8 28 20 0,-5 1 40 16,3 1 36-16,0 1 17 0,0 2 16 15,1 2 16-15,4 5 15 0,-5 0 31 16,3 2 20-16,-1 4-7 0,1 2-15 0,-2 0 0 16,3 4-20-16,-1 0 43 0,2 3-9 0,0 0 32 15,0 7 32-15,0 1 12 0,2 18 8 0,-2-13-8 16,0 8 18-16,12 32-1 0,-7-18 4 15,1 1-11-15,1 1-26 0,1 1 0 16,2 0-10-16,0-2-36 0,1-3 5 0,1 1-20 16,-5-6-13-16,3 0-18 0,1-3-21 15,-1-3-39-15,4-3-50 0,-1 0 6 0,0-6-147 16,4-8-64-16,1 2-97 0,0-5 30 16,-9-2-220-16,7 0 34 0,22-12 69 0,-16 3-14 15,5-1 26-15,-5-2 60 0,0-1 30 0,3-1 30 16,-1 0 19-16,5 2 34 0,-1-3-19 15</inkml:trace>
  <inkml:trace contextRef="#ctx0" brushRef="#br0" timeOffset="104415.05">11862 9888 513 0,'5'-3'463'0,"-1"2"-31"15,-1-2-28-15,-1 3-46 0,2 0-28 0,-2-3-26 16,1 0-45-16,-2 2-28 0,1-2-23 15,-2 0-25-15,0-1-20 0,-2 0-18 0,1 1-12 16,-1-2-21-16,-1 0 2 0,1 0-24 16,-3-9-14-16,1-1 10 0,0 0-21 15,4 1-10-15,0-1-2 0,0 6-14 0,0 0 7 16,0-2-21-16,12-15 9 0,-3 14-14 0,-1 0 6 16,1 7-13-16,-1 0-5 0,1 3 10 0,-9 2 1 15,11 0-7-15,14 19 15 0,-12-6-7 16,0 3 2-16,-4 6 2 0,-1 2 8 0,0 3-6 15,-6 0 13-15,-1 1 3 0,-1-15 6 16,0 9 7-16,0 1-5 0,-15 26-2 0,8-25 6 16,-2-2-4-16,-3-3-10 0,-3-2 7 0,1 0-11 15,0-3-1-15,-4-3 3 0,3-3-7 16,-4-1-13-16,2-3 7 0,-1-1-7 0,7-3 5 16,-5 0-32-16,-2 0-15 0,-18-16-17 0,20 10-9 15,0-4-3-15,2 0 10 0,1 0-12 16,5 2 3-16,2 1 9 0,2 0-2 0,1 5 8 15,3-5-1-15,0 7 20 0,0 0-16 0,0 0 6 16,13-13 7-16,-1 7-5 0,2 5 13 16,-1 1 16-16,-3 0 1 0,4 0 20 0,4 0 2 15,17 14-5-15,-14-6 10 0,-1 0-6 16,0 0-7-16,0 3 5 0,-1-4-2 0,-2 1-3 16,-1 0-22-16,-2-2-20 0,-4-2-35 0,-2 1 7 15,0-3-105-15,-2 1-49 0,0-3-46 0,-6 0 24 16,7 0-234-16,-1 0-13 0,2 0 7 15,6 0 50-15,19-15 20 0,-13 8 53 0,0-4 3 16,-1 0 34-16,1-1 17 0,-2-6 13 16,0 0 13-16</inkml:trace>
  <inkml:trace contextRef="#ctx0" brushRef="#br0" timeOffset="104803.59">12355 9673 610 0,'8'-22'411'0,"2"2"-28"0,-5 4-37 0,-1 6-48 16,-2-1 40-16,1 3-30 0,-2 1-22 0,1 4-43 15,-2-1-26-15,1 0-21 0,-1 2-16 16,0 4 13-16,-2 0-9 0,-1 1-2 0,-3 14 3 16,-3 0 0-16,-1 3-14 0,3 9 1 0,0 0-9 15,-2 4 7-15,2 1-4 0,2 3-14 16,-1-3-17-16,3 0-13 0,0 2-9 0,2-4-11 16,1 4 8-16,0-22-14 0,0 8-19 0,14 24-8 15,-6-20-7-15,4-3 1 0,-1-3 2 16,4-4 9-16,3-3-9 0,0-7-5 0,1 1-12 15,4-5-3-15,-12-2-6 0,3 0-11 0,22-16-12 16,-18 7-10-16,-1-1 0 0,1 3-11 16,-6-6 2-16,-2 3 6 0,-4 1 1 0,-2 1-10 15,-3 1 1-15,-1 7 16 0,0-7-2 16,0 7-18-16,-21-18-4 0,5 13 15 0,-3-1-11 16,-2 3 1-16,-1 1-31 0,-3 2-16 15,-2 0-36-15,13 0-32 0,-7 0-37 0,-1 0-45 0,-26 14 19 16,24-11-177-16,2 2 33 0,-3 0-286 15,5 0 50-15,1 4 60 0,1-5 30 0,-2-1 47 16,1 4 24-16,0-3 35 0,0 2 10 16,-3-1 50-16,-3 2 7 0,-3-1 36 0,0 0 15 15</inkml:trace>
  <inkml:trace contextRef="#ctx0" brushRef="#br0" timeOffset="130261.07">4320 12536 862 0,'-13'0'333'0,"13"0"-17"0,0 0-24 16,0 0-37-16,0 0 17 0,0 0-38 0,0 0 1 16,0 0-42-16,0 14-14 0,0-14-3 15,0 0-10-15,0 0 9 0,0 0 3 0,-10 19-2 16,15-16-13-16,1-1-2 0,11 3-8 15,3 0-14-15,5-1-10 0,3-3-22 0,-14-1-7 16,10 0-5-16,5 0-5 0,3 0-18 0,1 0-13 16,0 0 3-16,-1 0-8 0,0 0-11 15,-4 0-26-15,-2 0-40 0,-1 0-32 0,-3 0-12 16,-5 0 6-16,1 0-104 0,-5 0-29 0,-2 0-30 16,5 4-52-16,-12-4 28 0,-2 3-245 15,-3-1 5-15,-1 0 49 0,-1-1 28 0,0 3 46 16,-4-4 22-16,-12 9 12 0,1-2 58 0,-1-2 10 15,-5 3-48-15</inkml:trace>
  <inkml:trace contextRef="#ctx0" brushRef="#br0" timeOffset="130487.23">4360 12843 565 0,'-2'3'411'0,"-1"-1"-60"16,3 0 2-16,2 3-46 0,-1-1 0 15,2-1-23-15,0-1-39 0,2 1-13 0,8 4-45 16,5 0 0-16,2-1-35 0,1-2 0 0,2 1-35 16,3-2-21-16,1 2-9 0,2 0-104 15,-2-1-22-15,1-1-60 0,1 2-43 0,0-4-46 16,3-1 16-16,-4 0-267 0,-11 0-10 16,8 0 87-16,2 0 0 0,2 0 43 0,1 0 14 15,33-10-19-15,-32 5 34 0</inkml:trace>
  <inkml:trace contextRef="#ctx0" brushRef="#br0" timeOffset="131390.68">6557 12313 681 0,'4'-1'272'0,"-3"0"-30"0,2 0-33 16,-2 1 1-16,3 0-26 0,-1-2-15 0,-1 2-5 15,0 0-7-15,-1 0-3 0,1 0-13 16,-2 0 11-16,0 2-18 0,-2-4 19 0,1 4-14 16,0-2-19-16,-1 0-13 0,-2 0-12 0,2 0-9 15,-1 0-8-15,-1 0-10 0,0-2 50 16,-1-1-38-16,1 1 5 0,1-3-6 0,-2 0 4 15,2 2 1-15,1-3-14 0,0 2-3 16,0-1-8-16,2-1-9 0,-2 1 2 0,2 0-1 16,0 5-16-16,0 0-23 0,0-7 21 0,0 7-18 15,12-12 6-15,-7 11 1 0,0 0 2 16,0 3-1-16,1 0 4 0,10 8 14 0,-3 2-2 16,-3 5 14-16,1 2-2 0,-6 3-6 0,1 0 17 15,-4 2-1-15,-1-2-2 0,-1-11-9 0,0 4 2 16,-10 24 3-16,2-19-15 0,0-1 8 15,-4 0-15-15,1-4-3 0,-2 2 8 0,-1-5-1 16,-2 0-9-16,-1 0-10 0,-1-2 15 0,1-1-10 16,-2-1-7-16,-2-3-1 0,3-1 2 15,3-4-5-15,-3 1-27 0,9-1 5 0,-3 0-22 16,0 0 13-16,-7-14-11 0,12 8-2 0,1 1 9 16,2 0-1-16,2 0-3 0,1 1 2 15,1 0 10-15,1 1-10 0,1 0 2 0,-2 3 8 16,8-3-2-16,-2 2 18 0,1 2 5 0,12 2 2 15,-11-3 5-15,22 11 0 0,-9-3 15 0,-1-2 1 16,0 3 1-16,-1-3-13 0,0 2 1 16,2 0 5-16,-4-3 2 0,-1 2 0 0,-2-1-19 15,-3-1 8-15,0-2-6 0,-3 0-31 16,0-2-53-16,-4 0-24 0,1-1 8 0,0 0-143 16,-5 0-61-16,0 0 27 0,6 0-252 0,13-15 15 15,-9 6 52-15,-3 2 4 0,2-8 53 16,1 3 16-16,-1 0 60 0,2-2 17 0,0-1 2 15,-1-3 28-15,2 3 7 0</inkml:trace>
  <inkml:trace contextRef="#ctx0" brushRef="#br0" timeOffset="131956.2">6878 12414 571 0,'3'-2'417'0,"0"1"-47"0,-1 0-45 0,0 0-19 16,0 0-38-16,0 0 25 0,0 1-32 0,-1-2-2 15,0 1-29-15,0 0-25 0,-1 0-42 0,0-1-6 16,0 0-9-16,-1 1-14 0,0-2-6 0,-2 1-9 16,1-2 3-16,0 1-18 0,0-2-1 15,-1 2-7-15,0-1-4 0,1-1-10 0,-1 1-6 16,1-2-9-16,0-1 4 0,1 1-12 16,0 0-14-16,1 6 10 0,0-13-17 0,0 0-13 15,17-14 3-15,-8 14-5 0,1 2-2 0,-2 3-4 16,6 0 2-16,0 3 1 0,2 1-2 15,0 4-11-15,-7 0 5 0,18 10 0 0,-10-1-12 16,0 2 11-16,-4 5 9 0,-1 3 9 0,-2 1 6 16,-5 2 5-16,-1 0 10 0,-4 2-6 15,0-14 8-15,0 7-10 0,-16 21-3 0,5-17 0 16,-1 0 12-16,-2-2-4 0,-2 0 3 16,-2-4-18-16,0 0 5 0,-2-1-6 0,2-2-5 15,-2-2-2-15,3-3 4 0,0-2-12 16,0 3-2-16,2-3-1 0,4-4-7 0,1 1-9 15,2-2 25-15,3 1-12 0,5-1-7 0,0 0-9 16,-7 0 25-16,7 0-21 0,0 0-6 0,0 0 8 16,0 0 12-16,-10-5-17 0,13 5-9 15,0 0 7-15,2-3 15 0,0 3 6 0,2 0-19 16,13 0-1-16,-10 0 9 0,7 0-7 0,5 0 0 16,2 0 4-16,1 0 6 0,4 0-12 15,-1 0 19-15,0 0-13 0,28 10-3 0,-31-8-40 16,-2 0-14-16,-13-2-17 0,6 0-30 0,-2 0-29 15,1 0 13-15,-3 0-81 0,0 0-33 16,2 0-24-16,15-14-42 0,-14 6 25 0,-6 2-238 16,2-2 9-16,1-3 44 0,-2 0 43 0,0-1 21 15,0-4 23-15,-1-1 48 0,2 0 20 16,1-7 15-16,-1 4 3 0,-1-9 22 0</inkml:trace>
  <inkml:trace contextRef="#ctx0" brushRef="#br0" timeOffset="137675.24">6550 9500 303 0,'0'0'293'0,"0"0"-33"0,0 0-31 16,0 0-12-16,0-14-23 0,0 14-11 0,0 0-21 15,0 0-13-15,0 0-5 0,0 0-8 16,0 0-9-16,0 0-9 0,13 0 10 16,-13 0 3-16,0 0-19 0,0 0 4 0,28-17-30 15,-10 15-8-15,-9 2 4 0,8 0-4 0,23-7 13 16,-13 4-20-16,3 2-18 0,-4-1-14 15,3 1 4-15,-3 0-1 0,0 1-10 0,-13 0 24 16,3 0-16-16,2 0 4 0,0 0-23 0,11 12 8 16,-23-7-17-16,-3 1 17 0,-4 1-13 15,0 0-7-15,1 0-1 0,-14 12 29 0,-1-7-34 16,1 1 18-16,-1-2-29 0,0 2 16 0,-1-1 3 16,-1-3-14-16,3-1 25 0,-3 0-9 15,1-1-13-15,1-5 9 0,0 2 8 0,3-1-29 16,4-3 20-16,-1 2-19 0,1-2 6 0,4 0 7 15,4 0 16-15,0 0-31 0,0 0 11 16,0 0 18-16,-9-3-15 0,11 2 8 0,2 0-20 16,1-1 31-16,2 0-17 0,0 2 19 0,10-2-27 15,2 1 0-15,-11 1 4 0,6 0 1 16,-1 0-15-16,3 0 16 0,18 12-17 0,-19-5 38 16,0 1-31-16,-3-3-9 0,0 5 12 15,-6-2-2-15,4 3-6 0,-2-2 29 0,-5 2-12 16,1-5 4-16,-2 2 7 0,-1 0 2 0,-1-8 1 15,0 0 12-15,-12 23-19 0,7-13-2 0,-1-3 0 16,-4 0-4-16,-6 1 1 0,1-4 33 16,1-1-4-16,-3 1-3 0,-3 0-11 0,-1-1 11 15,3-2-4-15,-2 1-30 0,11-2 1 16,-4 0 17-16,-2 0-1 0,0 0-13 0,2 0-34 16,-17-12-23-16,18 10-5 0,4-1-9 0,0 3 1 15,2-2-16-15,0 0-6 0,3-1-28 0,1 1-16 16,0 2-10-16,2 0-5 0,0-2-15 15,3 1 15-15,0 1-161 0,4-2-100 16,1 2 28-16,8-4 34 0,7 3 9 0,-2-1 32 16,2 1 7-16,4 1 9 0</inkml:trace>
  <inkml:trace contextRef="#ctx0" brushRef="#br0" timeOffset="138205.15">7357 9590 403 0,'9'-7'255'16,"-4"2"-20"-16,-1 0-31 0,3 1-15 16,-4 0-3-16,0 0-15 0,-1 1 0 0,2 1-17 15,-2-3-7-15,0 1-17 0,-2 1-15 0,1-1 5 16,-1 0-8-16,1 0-5 0,-1 4-17 16,0 0 5-16,0 0-23 0,0-7 7 0,0 7-23 15,-11-13 2-15,6 12-8 0,1 1 0 0,-1 0-5 16,-11 4-6-16,8-4-5 0,-17 11 0 15,11-4 26-15,0 2-4 0,1-1-19 0,3 1-3 16,1-2 0-16,4 0 21 0,1 1-20 0,3-1-9 16,1-7 17-16,0 5-18 0,0-5-4 15,0 14 21-15,19 10-7 0,-9-12-12 0,1 1 7 16,3-1 1-16,-1 0-15 0,4 0-25 0,1 0 14 16,4 2 5-16,1-1-7 0,-6 2 5 15,0-1-1-15,0 0-5 0,0-2 5 0,-7 0-14 16,2 0 14-16,-5 2 16 0,-2-5 8 15,-2 0-14-15,-2-2-3 0,-1 0 28 0,0-7 11 16,0 0-5-16,-15 19-10 0,1-10 2 16,2-3-15-16,-3-1 15 0,-2-1-25 0,5-2-3 15,-5 2 25-15,10-4-9 0,-3 0 1 0,-1 0-4 16,2 0 23-16,-14-15-22 0,12 6 15 16,2 4-22-16,2-2 19 0,2 2-40 0,3-3 24 15,1 1-3-15,1 7-7 0,0-11 9 0,13-16-6 16,-3 14-2-16,1-3-30 0,1 1 2 15,5-1 2-15,2 3-57 0,-1-2-44 0,-2 1-18 16,2-1-37-16,1 2-29 0,0 0 20 16,-3 1-217-16,0 0-64 0,2 4 34 0,0 0 29 15,-2 2 10-15,5 3 53 0,-2-1 23 0,4 3-15 16,2-3 41-16</inkml:trace>
  <inkml:trace contextRef="#ctx0" brushRef="#br0" timeOffset="138772.66">7971 9663 827 0,'0'1'303'16,"0"0"-18"-16,1-1-8 0,-1 3-16 0,1-3 12 15,-1 0-75-15,0 0-21 0,0 0-21 16,1 0 6-16,-1 0-39 0,0-3 19 15,0 2-27-15,1-3-15 0,-2 0-14 0,0 1-8 16,1-1-7-16,0-2 14 0,-1 2-10 16,0-3-42-16,1 2 18 0,-2 2 7 0,2 3-35 15,0 0 9-15,0-8-2 0,0 8 18 0,0-8-6 16,0 8-21-16,0 0 0 0,0-6-4 0,0 6 6 16,4-8-29-16,0 8 34 0,0 0-36 15,2 0 8-15,0 0-8 0,2 0 23 0,1 0 6 16,0 0-11-16,5 0 6 0,1 0 0 0,0 0-5 15,0 0-5-15,-2 0 8 0,-3 0-10 16,8-9 7-16,-10 5 2 0,-3 2-1 0,1 1 8 16,-1-1 0-16,-1-1-12 0,2 0-2 0,-3 1 0 15,0-1-2-15,-1 2-11 0,1-2 7 16,-1 1-20-16,0 0 22 0,-2 2-1 16,0-1 1-16,0 2 6 0,-2 0-10 0,1 2-2 15,-1 0 10-15,0-1-20 0,0 4 0 0,-2 0 33 16,-3 9 18-16,0-1 17 0,0 5-22 15,0-1 28-15,1 3-5 0,-2 0-8 0,1 2 5 16,-1-1-4-16,2-2-7 0,-3 1-2 16,2 1-5-16,-1-1-2 0,0-4-11 0,-1 1 2 15,1-2-1-15,1 0 0 0,2-2-5 0,-3 0 8 16,3-6-19-16,1-1-33 0,1 0 5 16,1-2-78-16,-1-2-27 0,2 0-32 0,-1-3-59 15,1 0-35-15,1 0 22 0,1-1-276 0,1-1 46 16,-1 1 13-16,2-3 42 0,-1 1 47 0,2 0 53 15,9-5-18-15,1-1 28 0,2 3 16 16</inkml:trace>
  <inkml:trace contextRef="#ctx0" brushRef="#br0" timeOffset="139354.7">8435 9740 720 0,'4'-7'293'0,"-1"5"-44"15,-1-4 3-15,0 0-31 0,0 2-27 16,0 0-10-16,0 1-1 0,-1-1-4 0,-1 0-21 16,0 1-21-16,-1-1-17 0,0 1 22 0,1 3-36 15,0 0 2-15,0 0-15 0,-10-8-12 0,6 7 10 16,0 0-11-16,-1 1-7 0,-1 2-7 15,1 1 54-15,0-1-19 0,-8 8 6 0,0 0-1 16,3 1 0-16,-1 2-8 0,1 4 7 16,2 1-5-16,1 0-2 0,3-1-1 0,-1 0-11 15,3 0-15-15,2-3 2 0,0-14-9 16,0 11 2-16,0 3-13 0,14 12 7 0,-5-14-16 16,-1-2 3-16,2-2-2 0,0 1-11 0,5-2 4 15,-1-2 2-15,2 1-11 0,-2-5 2 0,-8-1-6 16,5 0 8-16,3 0-11 0,4 0-9 15,20-12 0-15,-18 3 5 0,0-1 7 0,1-1-15 16,-4-2 6-16,2 0-8 0,-1-2 9 16,-4 0-11-16,-1 2-5 0,-2-2 17 15,-3 1-16-15,-1 2 8 0,-1-3-1 0,-4 1 0 16,-2 5 1-16,0 9-12 0,0-8 9 0,0-1 0 16,-12-11-8-16,3 7-7 0,-2 4 12 15,-2-3-2-15,0 1 5 0,-1 7-7 0,-2 0-3 16,-1-1 1-16,0 0-4 0,-2 4 2 0,0 1 4 15,8 0 6-15,-2 0-21 0,-3 0-12 0,2 0-20 16,-16 11-29-16,18-7-30 0,4-1 9 16,-4 5-42-16,-1 0-22 0,5-2-35 0,1-2-31 15,3 3-38-15,-1-2 27 0,2-2-255 16,-1 2 0-16,2-3 51 0,1 3 21 0,0-3 27 16,0 1 53-16,1 0 27 0,0-3 17 0,0 0 12 15,0 0 6-15</inkml:trace>
  <inkml:trace contextRef="#ctx0" brushRef="#br0" timeOffset="157405.8">7003 10648 403 0,'0'-12'316'0,"5"-15"-48"15,-6 14-37-15,1 2-4 0,0 11-12 0,0-10-5 16,0 3-12-16,0 7 5 0,0-8-41 0,0 8-13 15,0-9-32-15,0 9 43 0,7-4-18 0,-6 7 8 16,1 2-18-16,2 10-16 0,3 5 14 16,-4 1 6-16,2 4-8 0,-4 1-33 0,0 1 3 15,1 4-9-15,1-2-16 0,1-2-22 16,-1 0 15-16,2-2-10 0,0-2-15 0,-1-3 3 16,1-2-24-16,2 0-4 0,-2-3-30 0,6-2-52 15,-6-4-33-15,2-3-24 0,-1-1-55 16,4-3 18-16,-5-2-211 0,2 0-88 0,-7 0 39 0,6 0 17 15,1 0 14-15,0 0 55 0,4 0 10 16,18-11 30-16,-14 5 20 0</inkml:trace>
  <inkml:trace contextRef="#ctx0" brushRef="#br0" timeOffset="157901.62">7711 10647 739 0,'2'-8'281'0,"-1"-1"-38"0,-1 1-17 16,0 0-19-16,-2-9 0 0,2 10-13 15,0-5-35-15,-16-15 4 0,7 15-22 0,1 0-9 16,-3 2 22-16,0 5-40 0,-4 0-7 16,-2 3-20-16,8 2 27 0,-7 0-29 0,-11 13-2 15,8-2-12-15,1 2 25 0,0 0-9 0,1 4-10 16,4-2-8-16,0 2 21 0,3 1-18 15,5 0-8-15,-4-1-6 0,7 2-5 0,2-13-7 16,0 2-4-16,0 1 1 0,16 9-4 0,-6-10-4 16,1-3 13-16,0-3-16 0,-1 1 3 0,-10-3 2 15,10 0-34-15,4 0 8 0,16-14-9 16,-11 4-4-16,-5 0 16 0,3 1 0 0,-3-2-32 16,0-1-10-16,-3-2 10 0,-1 3 4 15,0 0-5-15,-5 3-8 0,-1 2 4 0,0 1 1 16,0 2 24-16,-1 3 0 0,-3 0-1 15,0 3 1-15,1 0 15 0,-2 3-9 0,-2 10 31 16,1 2 5-16,-4 0-2 0,6 3-9 0,-3 1-8 16,1 1 9-16,2-10-3 0,0 6-21 15,0 1 20-15,0-1 9 0,0 2-17 0,0-1-3 16,0-2-12-16,10 15-12 0,-1-19-19 0,2-1 3 16,1-1-74-16,1 0-14 0,3-6-39 15,0 1-18-15,-3-6-46 0,-6-1 19 0,6 0-273 16,2 0 29-16,20-12-5 0,-15 8 30 0,1-3 26 15,3 0 64-15,-2-1 16 0,2-1-4 16,1-2-24-16</inkml:trace>
  <inkml:trace contextRef="#ctx0" brushRef="#br0" timeOffset="158635.06">8230 10655 439 0,'8'-20'335'0,"-3"-1"-32"15,-2 1-28-15,-3 11-5 0,0-4-9 0,0 1-11 16,0 1-41-16,0 1-20 0,-14-2 2 15,-1 7-22-15,3 4 3 0,-1 1-24 0,5 0 4 16,-6 0-11-16,-18 15-27 0,15-4-13 0,1-2 11 16,0 2-19-16,3 1-14 0,1 0-26 15,1 3-1-15,4 0-1 0,3 0 23 0,1-3-13 16,3 0-9-16,0-12 2 0,0 9-10 0,0 3-4 16,18 13-16-16,-5-13 14 0,-2 0-10 15,6-1 2-15,0-1-11 0,2 0-1 0,1-2-6 16,-2 1 19-16,-1 0-6 0,0 1-15 0,-2-2 11 15,-2 1-28-15,-1-1-5 0,-2 2 22 16,-2-3-1-16,-5 0-7 0,-2-2 4 0,0 0 6 16,-1-5 4-16,0 0 8 0,-15 20 1 0,0-14 1 15,1 3-7-15,-4-3-2 0,0 0 2 16,-1-1 5-16,-2-2-16 0,4 0 14 0,0-3-11 16,17 0 17-16,-11 0-6 0,2 0 1 0,-1 0-1 15,3 0 4-15,-13-17-25 0,14 8 13 0,3-1-9 16,2 1-11-16,1 9 9 0,0-13-6 15,16-15 0-15,-5 11-6 0,3 0 11 0,4-1 8 16,2 2-16-16,0 2 2 0,3 0 3 0,2 0-2 16,2 2-5-16,-1 0 5 0,0 2-1 15,-2 0 1-15,3 1 12 0,-3 1-1 0,-2 0-16 16,-5 2 9-16,1 2-7 0,-3 1-8 0,-3 0 9 16,-2 1 3-16,-3 2-2 0,0 0 2 0,-7 0 0 15,0 0 10-15,0 0 1 0,12 13-8 16,-11-5 15-16,-1-2 14 0,-1 13-3 0,1-10 0 15,0 6 8-15,0 2-16 0,0 2 10 16,0 0 12-16,0 1-6 0,0-2 1 0,0 0-8 16,0 1 10-16,4 15 6 0,2-19-1 0,3-1-11 15,0-1 0-15,2-3 8 0,4 1-15 16,-1-4-4-16,4-3-1 0,0 0-4 0,-7-4 11 16,4 0 0-16,5 0-6 0,21-17-8 0,-19 8-2 15,-2-5 12-15,0 0-4 0,-2-2 4 16,-4-1-8-16,2-3 4 0,-3-2 13 15,-3-2 4-15,-7 3-12 0,-3 11-11 0,0-5-6 0,-15-18 0 16,-1 17 1-16,-5 3-2 0,-1 3 0 16,-1 3 9-16,-2 2-15 0,-1 2-7 15,-1 1-44-15,15 2-32 0,-8 0-27 0,-17 12 10 16,18-4-75-16,3-1-44 0,-1 3-41 16,5-3-43-16,-2-1 26 0,7 1-251 0,2-4 35 15,-1 1 30-15,2-1 41 0,1 0 1 0,2 1 63 16,1-4 21-16,0 0-1 0,0 6 62 15,0 2-2-15</inkml:trace>
  <inkml:trace contextRef="#ctx0" brushRef="#br0" timeOffset="159887">6445 12583 638 0,'0'0'205'0,"0"0"-23"16,0 0-25-16,0 0-8 0,0 0-18 0,0 0-16 15,0 0-8-15,0 0-18 0,0 0-8 16,0 0-6-16,0 0-11 0,0 0-11 0,0 0-8 16,0 0-16-16,0 0-10 0,0 0-33 15,0 0-21-15,0 0-9 0,0 0-7 0,0 0 6 16,0 0-164-16,0 0-126 0,15 0 24 15,-15 0 17-15,0 0-17 0</inkml:trace>
  <inkml:trace contextRef="#ctx0" brushRef="#br0" timeOffset="160111.64">7296 12651 215 0,'1'0'167'0,"1"0"-12"0,1 0-13 16,-3 0-46-16,2 0-13 0,0 0-50 0,0 0-60 15,-1 0-77-15,0 0-175 0</inkml:trace>
  <inkml:trace contextRef="#ctx0" brushRef="#br0" timeOffset="160861.66">8066 9857 282 0,'0'0'81'0,"0"0"26"15,0 0-17-15,0 0-12 0,0 0-9 0,0 0-9 16,0 12-6-16,0-12-17 0,0 0-22 0,0 0 0 16,0 0-19-16,0 0 12 0,0 0-39 15,0 0-55-15,0 0-129 0,0 0-76 0</inkml:trace>
  <inkml:trace contextRef="#ctx0" brushRef="#br0" timeOffset="162852.66">13309 10107 370 0,'0'0'160'16,"14"0"-3"-16,-14 0-34 0,0 0-21 15,0 0 9-15,0 0-20 0,0 0-20 0,0 0-32 16,0 0-3-16,0 0-36 0,0 0-13 16,0 0-35-16,0 0-134 0,0 0-139 0,0 0 23 15</inkml:trace>
  <inkml:trace contextRef="#ctx0" brushRef="#br0" timeOffset="164176.85">7032 12754 219 0,'0'0'223'0,"0"0"-18"16,0 0-29-16,0 0-16 0,0 0-13 0,0 0-14 15,0 0-12-15,0 0-5 0,0 0 5 16,0 0-8-16,0 0 8 0,0 0-26 0,0 0-7 16,0 0 3-16,0 0-11 0,0 0-10 0,0 0 8 15,0 0-30-15,0 0 5 0,0 0 8 16,0 0-6-16,0 0-18 0,0 0 11 16,0 0-3-16,0 0-18 0,0 0 12 0,0 12-19 15,0-12 9-15,0 0-7 0,0 0-2 0,0 0-7 16,0 0 11-16,0 0-17 0,0 0-5 0,0 0 6 15,0 0 3-15,0 0 8 0,0 0-8 16,0 0-9-16,0 0 13 0,0 0 1 0,-14 0-7 16,14 0-13-16,0 0 11 0,0 0 0 15,0 0-1-15,0 0-12 0,0 0-4 0,0 0 17 16,0 0-23-16,0 0 11 0,0 0-2 16,0 0 4-16,0 0-4 0,0 0 5 0,0 0-1 15,0 0 17-15,0 0-18 0,0 0 1 0,0 0 0 16,0 0 12-16,0 0-13 0,0 0 2 15,0 0-4-15,0 0 3 0,0 0 14 0,0 0-7 16,0 0-9-16,0 0 11 0,0 0-4 0,0 0-9 16,0 0-4-16,0 0 20 0,0 0-3 15,0 0-4-15,0 0-4 0,0 0 7 0,0 0 6 16,0 0-22-16,0 0 9 0,0 0 3 0,0 0 5 16,0 0-11-16,0 0 7 0,0 0 10 15,0 0-12-15,0 0 15 0,0 0-17 0,0 0 10 16,0 0-3-16,0 0-3 0,0 0-4 0,0 0 9 15,0 0-1-15,0 0 13 0,0 0-20 16,0 0 6-16,0 0-8 0,0 0 14 0,0 0-4 16,0 0-1-16,0 0 9 0,0 0-1 0,0 0 0 15,0 0-19-15,0 0 0 0,0 0 3 16,0 0 17-16,0 0-13 0,0 0-13 0,0 0 10 16,0 0 6-16,0 0-2 0,0 0-9 0,0 0 21 15,0 0-5-15,0 0-25 0,0 0 4 16,0 0-9-16,0 0-18 0,0 0-11 15,0 0-40-15,0 0-1 0,0 0-27 0,0 0 10 16,0 0-86-16,0 0-97 0,0 0-58 16,0 0 2-16,0 0 34 0,0 13 27 0,0-13-4 15</inkml:trace>
  <inkml:trace contextRef="#ctx0" brushRef="#br0" timeOffset="167417.5">6782 12968 708 0,'16'0'277'0,"-16"0"-30"16,0 0-20-16,0 0 11 0,0 0-49 0,0 0 1 15,0 0-7-15,0 0-15 0,0 0-10 16,26-26-28-16,-26 25 4 0,0-1-7 0,0 0-23 15,0-1-13-15,0 2 2 0,0 0-8 16,0-1-17-16,1 1-3 0,0 0-18 0,-1 0 11 16,0 1-12-16,0 2 3 0,0-1-1 0,-1 2-7 15,0 1-1-15,1 1 11 0,-1 2-3 16,-1 10 4-16,2-9 0 0,-7 20-6 0,6-8 19 16,0-1-14-16,1-9-17 0,0 6-3 0,0 1 22 15,0 0-9-15,0 0 10 0,0 0-14 16,0-2 1-16,0-1-8 0,0-3 1 0,0-2-21 15,-10 9 15-15,9-12 8 0,-2-2 4 0,1 3-6 16,0-3 7-16,0 3-25 0,-6 5 17 0,0 2-16 16,-2-2 9-16,-1 0-1 0,0 3-9 15,1-5-4-15,-2-1-9 0,0 1 11 0,1-1 9 16,2-4-2-16,4 0 2 0,-1-2 10 16,2 0 17-16,0 0 3 0,2-2-11 0,0-1-6 15,2 0 1-15,0 0-4 0,-2-7 2 16,4 2-11-16,7-7 4 0,2 5-6 0,3-6 0 0,1 1-3 15,3 0 0-15,3 0-3 0,-1 2-1 16,4-2-4-16,1 1 4 0,2 5 4 0,3-1-9 16,0 2-4-16,2 0 4 0,1 2-1 0,0 2-2 15,1 1-12-15,-18 0 5 0,4 0-8 16,2 0-4-16,19 12-12 0,-25-7-11 0,-4-1-8 16,-2 1 3-16,-3-2-65 0,-2 1-12 0,-1-1-8 15,-2-1-49-15,0 0-29 0,-2-1-19 16,0-1 23-16,0 0-221 0,-3-1-75 0,1-1 33 15,-2 0 52-15,1 0 13 0,0-3 33 16,-2 2 26-16,-5-6 6 0,1-1 34 0,0-2-24 16</inkml:trace>
  <inkml:trace contextRef="#ctx0" brushRef="#br0" timeOffset="167640.59">7083 13094 439 0,'-1'-5'371'0,"0"0"-22"15,-1 1-52-15,1-1-30 0,-1 3-18 0,1 1-30 16,0 1 65-16,1 1-2 0,-2 4-5 0,1 1-26 15,-2 10 1-15,-2 5-22 0,1 4-15 16,-2 0-38-16,0 3-2 0,-1-2-23 0,0-1-8 16,-1 0-24-16,1 0-12 0,-1 3-15 15,1-3-4-15,0-3-43 0,3-1-27 0,0-3-25 16,0-2-55-16,1-4 7 0,2-4-67 0,-1 0-19 16,2-4-37-16,-1-1-65 0,0 0 23 15,1-2-278-15,0-1 8 0,0 0 67 0,0 0 30 16,0 0-12-16,-6-13 68 0,5 8 8 15,-7-8 26-15,1-3 10 0</inkml:trace>
  <inkml:trace contextRef="#ctx0" brushRef="#br0" timeOffset="168204.09">6442 12000 673 0,'1'-7'247'0,"-4"5"-8"0,-2 0-8 0,0 2-9 15,-11 7-19-15,0 0 3 0,-2 5 7 0,0 2-34 16,-2 4 9-16,2 3-7 0,0 4-31 16,-1 1-16-16,-2 4 24 0,3 3 2 0,-2 3 3 15,1 5-3-15,-1 0-13 0,1 4-3 0,1 4 8 16,-1 3-17-16,1 8-6 0,0 5-3 16,2 1-13-16,2 3-4 0,2 1-15 0,3 2-7 15,6 0-10-15,3-38-11 0,0 18-3 16,17 66-10-16,-2-54-20 0,5-3-14 0,4-3-30 15,5-3-42-15,3-1 7 0,2-6-102 16,3-2-50-16,-1-5-56 0,1-4-13 16,-2-3 26-16,-1-6-260 0,2-5 23 0,0-2 46 0,-1-3 31 15,1-3 34-15,3-4 38 0,-4-2 16 16,3-1 3-16,1-4 14 0</inkml:trace>
  <inkml:trace contextRef="#ctx0" brushRef="#br0" timeOffset="168718.02">7492 12256 689 0,'2'-1'270'16,"1"-2"-18"-16,1 2-17 0,1 0-27 16,3 1-2-16,-1 0-11 0,14 6-15 0,-1 3-11 15,0 6-24-15,-2 4 26 0,-2 4-33 0,4 6 5 16,-2 8 9-16,2 5-18 0,-2 8 3 0,2 3-21 16,-3 10 14-16,-1 4-24 0,-1 4-14 0,-3 3 1 15,-6-1 4-15,-1 0-21 0,-4-2-9 16,2-3-3-16,-3-35 2 0,-12 66-17 0,2-36-14 15,-3-4-3-15,-1-4-8 0,-4-3-5 16,-2-3-16-16,-1-5 0 0,-1-4-62 0,2-4-16 16,0-4-48-16,-2-7-39 0,3-4-43 0,0-6 18 15,0-1-276-15,5-2 17 0,-2-7 13 16,5-1 64-16,4-4 16 0,7 0 44 0,0 0 20 16,-9 0-4-16,2-12 25 0</inkml:trace>
  <inkml:trace contextRef="#ctx0" brushRef="#br0" timeOffset="169251.42">8607 12804 422 0,'-5'0'310'0,"1"0"-29"0,2 0-8 0,-1 0-13 15,0 2 16-15,0-2-46 0,2 0 1 16,-1 0-19-16,1 1-5 0,0-1-31 0,-1 1-19 16,2-1 24-16,0 0 7 0,0 0-4 15,1 0-15-15,0 1-21 0,1-1-5 0,0 0-15 16,-1 1-3-16,0-1-21 0,1 1-6 16,0-1-25-16,0 2 1 0,0 0-9 0,2-1-1 15,-2-1-4-15,3 0-6 0,0 0-4 0,0 2-13 16,0-2 1-16,1 0-17 0,3 0 14 15,10 3-7-15,2-3-5 0,1 0-3 0,1 1-1 16,-10-1-7-16,4 0-4 0,3 0 4 0,2 0-11 16,-2 0-11-16,-2 0-30 0,-4 0 5 0,0 0 3 15,-5 0-103-15,-1 0-5 0,-8 0-18 16,9 0-22-16,-9 0-30 0,0 0-28 16,8 8 22-16,-10-5-258 0,-2-1 17 0,-8 5 23 15,-3-1 28-15,-2 0 50 0,0 2 27 0,-1-4-5 16,0 2 64-16,2 1-9 0</inkml:trace>
  <inkml:trace contextRef="#ctx0" brushRef="#br0" timeOffset="169491.06">8611 12985 310 0,'-2'3'454'0,"1"-2"-68"0,0 2-60 15,-2-2 30-15,3 1-27 0,1-1-24 0,1 0-33 16,0-1-28-16,2 0-12 0,0 0-19 15,2 1-31-15,1 1-15 0,12-2-23 0,-5 0-4 16,-7 0-24-16,7 0-13 0,4 0 3 0,1 0-23 16,3 0-20-16,-1 0-44 0,-1 0-16 0,3 0-1 15,0 0-102-15,-2 0-33 0,-4 0-32 16,0 0-54-16,-3 0 20 0,0 0-244 0,-4 0-31 16,-1 0 42-16,0 0 46 0,-2 0 28 15,0 0 24-15,-7 0 22 0,16-5 18 0,-12 3 18 16</inkml:trace>
  <inkml:trace contextRef="#ctx0" brushRef="#br0" timeOffset="169985">8766 12617 496 0,'-2'1'321'15,"0"0"-23"-15,1 1-22 0,1-1 15 0,0 2-7 16,3-3-41-16,1 2-29 0,0 1 30 0,2-1 3 15,12 5-16-15,5-2-10 0,0 1-11 16,4 0-12-16,1 0-20 0,3 0-9 0,-2 2-20 16,2-1-12-16,-1 0-16 0,-3 0-12 0,0 1 1 15,2-2-16-15,-4 2-14 0,0 1-2 16,-1 1-10-16,1-2-2 0,-4 1-10 0,-3 3 0 16,-3-4-15-16,-2 6 1 0,-1-2-5 0,-4 3 5 15,-3 2 6-15,-5 0-10 0,0-5 14 16,-11 22-12-16,-1-8 4 0,-1-2-11 0,-4 1 13 15,-3 2-9-15,-4-1 1 0,-3 3-13 0,-1-4-4 16,-1 0 10-16,-1 0-8 0,1-3-41 16,0 0-42-16,0-1-42 0,3 1 10 0,3-3-125 15,0 0-59-15,0-3 25 0,4 0-315 0,0 1 29 16,0-2 44-16,2-2 39 0,2 0 42 16,7-1 54-16,-1 0 5 0,5-2 29 0,4-3 15 15,0-7 3-15,0 8 44 0</inkml:trace>
  <inkml:trace contextRef="#ctx0" brushRef="#br0" timeOffset="170135.4">8853 13549 940 0,'0'5'346'0,"0"-4"-33"16,-1 2-47-16,0-1-18 0,1 0-35 16,0-1-48-16,0-1-36 0,0 1-58 0,0-1-36 15,-3 2-85-15,3-3 3 0,2-1-316 0,-2 0-31 16,1-1 57-16,-1 1 20 0,0 0-1 15,0-1 7-15</inkml:trace>
  <inkml:trace contextRef="#ctx0" brushRef="#br0" timeOffset="178197.4">10213 12176 544 0,'0'0'203'0,"0"0"-19"0,0-14-27 16,0 14 2-16,0 0-25 0,0 0-2 15,0 0-4-15,0 0-12 0,0 0-8 0,0-12-10 16,3-3 11-16,-5 14-8 0,2 0-1 0,-1-1 7 15,0 2 0-15,2-1-18 0,-2 0 10 16,0 0-12-16,0 1-15 0,1-2 9 0,-1 2 6 16,1-3-13-16,0 3 2 0,0 0-3 15,1-1-23-15,-2 0 11 0,0 0-8 0,-1 0-17 16,2 0 14-16,0 1-12 0,-2-1-4 0,2 2-20 16,0-2 32-16,0 0-15 0,-1 1 5 15,0-1 17-15,0 0-35 0,0 1 14 16,-2 0 24-16,3 0-13 0,-1 0-26 0,1-2 26 15,0 2-5-15,0 0 14 0,-1 0-5 0,1-2-27 16,0 2 14-16,-1-1-2 0,0 1-6 0,-1-1-1 16,2 0-2-16,-1 0-2 0,0 2-12 0,-2-1 10 15,2 3-3-15,-3 1 23 0,-2 8 3 16,0 1 5-16,-1 3-13 0,1 4 24 16,-1-3-9-16,0 2 15 0,3 0-7 0,0 1-7 15,3-3 5-15,1-8 1 0,0 5-10 0,0-1-1 16,0 1-4-16,16 13 4 0,-8-15-4 0,-2-2-11 15,0-5-4-15,0 0 11 0,0 1-8 16,3-5 0-16,-2 1-2 0,0-2 1 0,-7 0 6 16,12 0-9-16,2 0-3 0,15-17-6 15,-15 8-6-15,-1-2-1 0,-2 2-9 0,2-4 19 16,-3 0-20-16,0 1 7 0,-1-2-3 0,-1 0 4 16,-1 3-2-16,-3 0 3 0,0 3-5 0,-1 1 2 15,0 4 0-15,-1-3-1 0,-2 2-5 0,1 3-4 16,-1-3 9-16,0 4-4 0,0 0 2 15,-1 0 0-15,-1 1 4 0,-1 2 11 0,1 1-8 16,-2 0 13-16,3 2-8 0,-1 1 22 0,0-2 7 16,1 3-12-16,1 0 6 0,0 11 2 15,0-11 17-15,0 4-16 0,10 15 16 0,1-14-17 16,0-1 16-16,4-2-9 0,1-4-3 16,2-1-7-16,1-3 13 0,3 0-24 0,-14-2 13 15,7 0-15-15,1 0 1 0,17-15 9 0,-17 6-12 16,-1-2 0-16,2-1 4 0,-5-1-9 15,-1-4-2-15,-1-2-15 0,-1-3 20 0,1 4-14 16,-5-1 16-16,0 0-15 0,-2 2 6 16,-3 3-15-16,0 7 4 0,0-1-8 0,0-1 1 15,-11-11-1-15,4 10-1 0,-4 1 14 0,-1 1-17 16,-1 1 3-16,-2 0 1 0,4 4-22 0,0 2-3 16,3 0-11-16,1-1 3 0,-1 2-11 0,2 0-12 15,0 0-8-15,2 0-21 0,0 0-11 16,4 0 11-16,0 0-77 0,0 0-22 0,0 0-12 15,-7 0-21-15,7 0-14 0,0 0-40 16,-7 3 28-16,9-2-251 0,0 0 3 0,2 1 66 16,0-1 15-16,-1 1 33 0,0-2 38 0,1 1 36 15,0 2 13-15,1 1 9 0,9 5-9 16</inkml:trace>
  <inkml:trace contextRef="#ctx0" brushRef="#br0" timeOffset="180227.5">10328 13043 348 0,'-16'0'318'0,"16"0"-39"0,-15 0-36 15,-3 10-18-15,13-10-8 0,0 0-36 16,1 0-1-16,0-2-24 0,-1 2-1 0,2 0-26 16,3 0-3-16,0 0 9 0,0 0 14 0,0 0-21 15,-4 7-7-15,7-3 5 0,1-2-14 16,2 0 22-16,11 4-1 0,-4-5-4 0,6 1-33 15,0 1-10-15,-8-3 0 0,4 0-22 16,2 0 10-16,0 0-5 0,21-12-14 0,-19 8 6 16,-1-3-8-16,-3 2-13 0,-1-1 9 0,-2-3 4 15,-3 4-12-15,0 1 6 0,-4 0-20 0,-1-1 4 16,-1 2 12-16,-1-2-10 0,0 1-5 16,-1 0-2-16,-1 0-18 0,0 4-13 0,0 0 17 15,0 0 14-15,0-7-14 0,-10-4 4 0,-2 4-16 16,2 3 10-16,2-1-3 0,-1 3-24 0,0-1 20 15,1 0-10-15,0 2 11 0,0 1-15 16,-1 0 11-16,0 0-11 0,-6 0 13 0,0 0 7 16,-15 14-7-16,17-11 16 0,-1 6-19 15,0-2 12-15,0 6 1 0,0-1 18 0,1 0-9 16,2 5 25-16,2 0 2 0,-1 1 2 0,3 3 1 16,1-2 9-16,1 2-1 0,5-1-2 15,0 1-5-15,0-11 7 0,0 3-1 16,17 16-8-16,-4-13-2 0,-1-3 6 0,5 1-16 15,1-4 0-15,3-1-10 0,0-1-7 16,0-4-37-16,0-2-27 0,0-1-40 0,-1-1 6 16,0 1-101-16,-11-1-29 0,3 0-46 0,-2 0-58 15,11-11 31-15,-6 6-259 0,-4 0 40 16,1-2 58-16,-3 0 1 0,-3 2 52 0,2 0 42 16,-4 3 21-16,1-1 23 0,-1-1 32 0,-1 1-12 15</inkml:trace>
  <inkml:trace contextRef="#ctx0" brushRef="#br0" timeOffset="181008.67">10119 11971 363 0,'2'-3'291'0,"-2"-1"-31"0,-1 0-28 16,0 1-36-16,-1-1-1 0,-1 1-14 0,-1-3 8 0,-1 5-38 16,-11-7 7-16,1 3-16 0,1 3-7 15,3 1-8-15,1 0-1 0,1 1-18 0,-5 0 9 16,-2 0-10-16,-14 14-11 0,14-8-2 0,2 0-15 15,0 4 0-15,0 0 5 0,0 4 8 16,1-1-9-16,-1 0-8 0,3 2-8 0,-2 1 8 16,0 0-6-16,2 1 15 0,-1 1 1 15,2 4 4-15,0 2-6 0,0-2-11 0,-1 5 0 16,1 2 22-16,-2 1-18 0,3 4 9 0,-2 2 11 16,3 4-10-16,1-1-5 0,-1 3 3 0,3 1-10 15,-1 1 7-15,0 2-18 0,3 0-1 16,3 2 9-16,0-24-20 0,0 14 13 0,0 6-12 15,0 5-4-15,10 52-4 0,-4-48-4 0,-1 1-15 16,2-5 5-16,1 3-3 0,3-2-14 0,1-1-25 16,2-3-22-16,3 1-10 0,4-2-29 15,1-1-26-15,4-1-2 0,3-4 11 0,2 0-79 16,3-5-26-16,3-4-11 0,2-4-44 0,2-2-29 16,4-5 27-16,0-1-249 0,3-4 39 15,2-4 34-15,1-1 27 0,-3-2 2 0,-1-2 67 16,-2-3 0-16,-24-2 30 0,10 0 24 0</inkml:trace>
  <inkml:trace contextRef="#ctx0" brushRef="#br0" timeOffset="181679.98">10933 11771 602 0,'-1'-3'256'0,"2"0"-21"0,-2 1-21 16,2 1-13-16,1 0-2 0,-2 1-5 16,3 1-30-16,-1 0 19 0,5 1-17 0,-2 1-15 15,7 6 0-15,1 5 0 0,0 0-15 16,-1 4 33-16,1 5-5 0,1-1-10 0,2 11 14 15,1 4-12-15,2 6-8 0,3 4 10 0,2 7-23 16,-2 2-6-16,0 3-7 0,0 4-14 16,-2 2-2-16,-1-2-8 0,-2 4-5 0,-3 4-10 15,-4 1-10-15,-2-1-6 0,-5 3-8 0,-3-1 2 16,0-37-6-16,-13 74-7 0,-1-41-13 0,-4 1-4 16,-4 3 3-16,-2-7-5 0,-6 1-11 15,0-7-28-15,1 0-15 0,-2-5-33 0,2-1 7 16,0-4-88-16,-1-4-15 0,2-5-60 0,-2-3-43 15,2-5 27-15,0-5-274 0,-2-2 12 16,0-2 38-16,-2-5 32 0,0-4 40 0,-3 0 11 16,1-4 23-16,0-1 24 0,0-2 17 0,0-4 25 15</inkml:trace>
  <inkml:trace contextRef="#ctx0" brushRef="#br0" timeOffset="196413.73">7122 14758 1085 0,'0'0'368'0,"0"0"-37"15,0 0-43-15,0-14-21 0,0 14 10 0,0 0-52 16,23-22-12-16,-22 20-32 0,1 0-10 16,-2-1-16-16,2 1-44 0,-1 0-14 0,0 2-70 15,-1-3-52-15,1 3-31 0,0-3-44 0,-1 2-52 16,0 1-28-16,0 0 16 0,0 1-263 15,-2 1 8-15,0 0 16 0,-2 1 49 0,-5 10 31 16,-1 2 21-16,-3 2 23 0</inkml:trace>
  <inkml:trace contextRef="#ctx0" brushRef="#br0" timeOffset="196596.73">7104 15178 814 0,'2'4'289'0,"0"-3"-31"0,-2 2-32 16,1 1-33-16,0-3-20 0,-1 1 3 16,1 0-44-16,-1-1-27 0,1 0-21 0,0 1-34 15,-2-1-52-15,1-1-35 0,0 1-44 0,1-1 9 16,-3 0-180-16,2 3-111 0,-1-2 14 16,1 3 35-16,-1 0-18 0,0 1 5 0</inkml:trace>
  <inkml:trace contextRef="#ctx0" brushRef="#br0" timeOffset="196763.26">7120 15443 354 0,'1'1'333'0,"1"1"-45"16,0-1-37-16,0 0-46 0,-2 0-8 0,3-1-37 16,-2 2-19-16,-1-2-7 0,2 0-57 15,-3 1-40-15,1 1-62 0,2-2 4 0,-1 0-113 16,-2 1-129-16,0-1-74 0,1 0 28 0,-2 3 16 15,0 0-35-15</inkml:trace>
  <inkml:trace contextRef="#ctx0" brushRef="#br0" timeOffset="196930.21">7108 15756 415 0,'0'5'343'0,"1"-1"-48"0,-1-1-52 15,0-1-51-15,0 1-50 0,-1-1-44 0,1-2-42 16,-1 1-59-16,2 1-1 0,-2-2-243 16,1-1-90-16,0-1 28 0,0 0 11 0,0 1 11 15</inkml:trace>
</inkml:ink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2F6009-233A-487D-857B-DA420D9A9817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55BEA-C345-4BB5-884B-88BF01234A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369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16451C-EF4D-4F07-BEFE-9C92AABD3964}" type="slidenum">
              <a:rPr lang="en-AU" altLang="en-US"/>
              <a:pPr/>
              <a:t>6</a:t>
            </a:fld>
            <a:endParaRPr lang="en-AU" altLang="en-US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altLang="en-US"/>
              <a:t>This mathematical description uses </a:t>
            </a:r>
            <a:r>
              <a:rPr lang="en-AU" altLang="en-US" b="1"/>
              <a:t>modulo arithmetic</a:t>
            </a:r>
            <a:r>
              <a:rPr lang="en-AU" altLang="en-US"/>
              <a:t> (ie clock arithmetic). Here, when you reach Z you go back to A and start again. Mod 26 implies that when you reach 26, you use 0 instead (ie the letter after Z, or 25 + 1 goes to A or 0). </a:t>
            </a:r>
          </a:p>
          <a:p>
            <a:endParaRPr lang="en-AU" altLang="en-US"/>
          </a:p>
          <a:p>
            <a:r>
              <a:rPr lang="en-AU" altLang="en-US"/>
              <a:t>Example: howdy (7,14,22,3,24) encrypted using key </a:t>
            </a:r>
            <a:r>
              <a:rPr lang="en-AU" altLang="en-US" i="1"/>
              <a:t>f</a:t>
            </a:r>
            <a:r>
              <a:rPr lang="en-AU" altLang="en-US"/>
              <a:t> (5) is MTBID</a:t>
            </a:r>
          </a:p>
        </p:txBody>
      </p:sp>
    </p:spTree>
    <p:extLst>
      <p:ext uri="{BB962C8B-B14F-4D97-AF65-F5344CB8AC3E}">
        <p14:creationId xmlns:p14="http://schemas.microsoft.com/office/powerpoint/2010/main" val="14149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18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628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11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26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68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5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454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39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38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51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5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F7C9F-67CB-4A1F-8054-8F47504A8611}" type="datetimeFigureOut">
              <a:rPr lang="en-IN" smtClean="0"/>
              <a:t>14/02/22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733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customXml" Target="../ink/ink3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Introduction </a:t>
            </a:r>
            <a:r>
              <a:rPr lang="en-IN"/>
              <a:t>to Cryptography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99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Hill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160" y="152280"/>
              <a:ext cx="11570040" cy="6123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920" y="144360"/>
                <a:ext cx="11593800" cy="61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4638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8560" y="25920"/>
              <a:ext cx="9186840" cy="655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22320"/>
                <a:ext cx="9204120" cy="65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261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080" y="125280"/>
              <a:ext cx="10591920" cy="6732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20" y="118800"/>
                <a:ext cx="10607760" cy="675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8335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5600" y="216720"/>
              <a:ext cx="11048400" cy="6641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760" y="210240"/>
                <a:ext cx="11063520" cy="665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7712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4440" y="186840"/>
              <a:ext cx="5425200" cy="5493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8320" y="176040"/>
                <a:ext cx="5446800" cy="550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5715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6718"/>
          </a:xfrm>
        </p:spPr>
        <p:txBody>
          <a:bodyPr>
            <a:normAutofit fontScale="90000"/>
          </a:bodyPr>
          <a:lstStyle/>
          <a:p>
            <a:r>
              <a:rPr lang="en-IN" dirty="0" err="1"/>
              <a:t>Vigenere</a:t>
            </a:r>
            <a:r>
              <a:rPr lang="en-IN" dirty="0"/>
              <a:t> </a:t>
            </a:r>
            <a:r>
              <a:rPr lang="en-IN" dirty="0" err="1"/>
              <a:t>Cpher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142" y="1027906"/>
            <a:ext cx="8534400" cy="540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942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" y="2586037"/>
            <a:ext cx="11134725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82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Rail fence Technique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plain text is written down as a sequence of diagonals and read off as a sequence of rows.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6880" y="2762640"/>
              <a:ext cx="9320040" cy="3829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200" y="2754720"/>
                <a:ext cx="9334800" cy="38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0578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Row Column 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more complex scheme compared to rail fence technique.</a:t>
            </a:r>
          </a:p>
          <a:p>
            <a:r>
              <a:rPr lang="en-IN" dirty="0"/>
              <a:t>The rows and columns should be decided by the sender and the receiver.</a:t>
            </a:r>
          </a:p>
          <a:p>
            <a:r>
              <a:rPr lang="en-IN" dirty="0"/>
              <a:t>The sender will write the plain text row by row.</a:t>
            </a:r>
          </a:p>
          <a:p>
            <a:r>
              <a:rPr lang="en-IN" dirty="0"/>
              <a:t>Receiver will read the cipher text column by column.</a:t>
            </a:r>
          </a:p>
          <a:p>
            <a:r>
              <a:rPr lang="en-IN" dirty="0"/>
              <a:t>Key is the order of the column</a:t>
            </a:r>
          </a:p>
        </p:txBody>
      </p:sp>
    </p:spTree>
    <p:extLst>
      <p:ext uri="{BB962C8B-B14F-4D97-AF65-F5344CB8AC3E}">
        <p14:creationId xmlns:p14="http://schemas.microsoft.com/office/powerpoint/2010/main" val="279107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Cryptography</a:t>
            </a:r>
            <a:endParaRPr lang="en-AU" altLang="en-US" dirty="0"/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Can be characterized by 3 independent dimensions:</a:t>
            </a:r>
          </a:p>
          <a:p>
            <a:pPr lvl="1"/>
            <a:r>
              <a:rPr lang="en-US" altLang="en-US" dirty="0"/>
              <a:t>type of operations used for encryption and decryption</a:t>
            </a:r>
          </a:p>
          <a:p>
            <a:pPr lvl="2"/>
            <a:r>
              <a:rPr lang="en-US" altLang="en-US" dirty="0"/>
              <a:t>substitution –Each element in the plain text is mapped into another element</a:t>
            </a:r>
          </a:p>
          <a:p>
            <a:pPr lvl="2"/>
            <a:r>
              <a:rPr lang="en-US" altLang="en-US" dirty="0"/>
              <a:t>transposition – Each element in the plaintext are rearranged</a:t>
            </a:r>
          </a:p>
          <a:p>
            <a:pPr lvl="1"/>
            <a:r>
              <a:rPr lang="en-US" altLang="en-US" dirty="0"/>
              <a:t>number of keys used</a:t>
            </a:r>
          </a:p>
          <a:p>
            <a:pPr lvl="2"/>
            <a:r>
              <a:rPr lang="en-US" altLang="en-US" dirty="0"/>
              <a:t>Symmetric </a:t>
            </a:r>
          </a:p>
          <a:p>
            <a:pPr lvl="2"/>
            <a:r>
              <a:rPr lang="en-US" altLang="en-US" dirty="0"/>
              <a:t>Asymmetric</a:t>
            </a:r>
          </a:p>
          <a:p>
            <a:pPr lvl="1"/>
            <a:r>
              <a:rPr lang="en-US" altLang="en-US" dirty="0"/>
              <a:t>way in which plaintext is processed</a:t>
            </a:r>
          </a:p>
          <a:p>
            <a:pPr lvl="2"/>
            <a:r>
              <a:rPr lang="en-US" altLang="en-US" dirty="0"/>
              <a:t>block cipher</a:t>
            </a:r>
          </a:p>
          <a:p>
            <a:pPr lvl="2"/>
            <a:r>
              <a:rPr lang="en-US" altLang="en-US" dirty="0"/>
              <a:t>stream</a:t>
            </a:r>
            <a:endParaRPr lang="en-AU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7440" y="2843640"/>
              <a:ext cx="1601640" cy="1034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960" y="2840760"/>
                <a:ext cx="1611000" cy="104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95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80" y="1224398"/>
            <a:ext cx="12192000" cy="48470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500480" y="2482560"/>
              <a:ext cx="6721200" cy="216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4720" y="2476080"/>
                <a:ext cx="67366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3315960" y="2501280"/>
              <a:ext cx="871200" cy="2020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12000" y="2492640"/>
                <a:ext cx="883440" cy="203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314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Substitution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substitution technique is one in which the letters of plaintext are replaced by other letters or by numbers or symbols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563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1. Caesar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Simple</a:t>
            </a:r>
          </a:p>
          <a:p>
            <a:r>
              <a:rPr lang="en-IN" dirty="0"/>
              <a:t>Replacing each letter of the alphabet with the letter standing three places further down the alphabet.</a:t>
            </a:r>
          </a:p>
          <a:p>
            <a:r>
              <a:rPr lang="en-AU" altLang="en-US" dirty="0"/>
              <a:t>This mathematical description uses </a:t>
            </a:r>
            <a:r>
              <a:rPr lang="en-AU" altLang="en-US" b="1" dirty="0"/>
              <a:t>modulo arithmetic</a:t>
            </a:r>
            <a:r>
              <a:rPr lang="en-AU" altLang="en-US" dirty="0"/>
              <a:t> (</a:t>
            </a:r>
            <a:r>
              <a:rPr lang="en-AU" altLang="en-US" dirty="0" err="1"/>
              <a:t>ie</a:t>
            </a:r>
            <a:r>
              <a:rPr lang="en-AU" altLang="en-US" dirty="0"/>
              <a:t> clock arithmetic). Here, when you reach Z you go back to A and start again. Mod 26 implies that when you reach 26, you use 0 instead (</a:t>
            </a:r>
            <a:r>
              <a:rPr lang="en-AU" altLang="en-US" dirty="0" err="1"/>
              <a:t>ie</a:t>
            </a:r>
            <a:r>
              <a:rPr lang="en-AU" altLang="en-US" dirty="0"/>
              <a:t> the letter after Z, or 25 + 1 goes to A or 0).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9836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Caesar Cipher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can define transformation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l m n o p q r s t u v w x y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D E F G H I J K L M N O P Q R S T U V W X Y Z A B C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mathematically give each letter a number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 l  m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0 1 2 3 4 5 6 7 8 9 10 11 12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n  o  p  q  r  s  t  u  v  w  x  y 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13 14 15 16 17 18 19 20 21 22 23 24 25</a:t>
            </a:r>
          </a:p>
          <a:p>
            <a:pPr>
              <a:lnSpc>
                <a:spcPct val="90000"/>
              </a:lnSpc>
            </a:pPr>
            <a:r>
              <a:rPr lang="en-US" altLang="en-US"/>
              <a:t>then have Caesar cipher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C </a:t>
            </a:r>
            <a:r>
              <a:rPr lang="en-AU" altLang="en-US"/>
              <a:t>= E(</a:t>
            </a:r>
            <a:r>
              <a:rPr lang="en-AU" altLang="en-US" i="1"/>
              <a:t>p</a:t>
            </a:r>
            <a:r>
              <a:rPr lang="en-AU" altLang="en-US"/>
              <a:t>) = (</a:t>
            </a:r>
            <a:r>
              <a:rPr lang="en-AU" altLang="en-US" i="1"/>
              <a:t>p </a:t>
            </a:r>
            <a:r>
              <a:rPr lang="en-AU" altLang="en-US"/>
              <a:t>+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p </a:t>
            </a:r>
            <a:r>
              <a:rPr lang="en-AU" altLang="en-US"/>
              <a:t>= D(C) = (C –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  <a:endParaRPr lang="en-AU" altLang="en-US" sz="180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endParaRPr lang="en-AU" altLang="en-US" sz="200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06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Plaintext: howdy   (7,14,22,3,24) </a:t>
            </a:r>
          </a:p>
          <a:p>
            <a:r>
              <a:rPr lang="en-US" dirty="0"/>
              <a:t> key : 5</a:t>
            </a:r>
          </a:p>
          <a:p>
            <a:r>
              <a:rPr lang="en-US" dirty="0"/>
              <a:t>Encrypted Message: MTBID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798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easily hacked. It means the message encrypted by this method can be easily decrypted.</a:t>
            </a:r>
          </a:p>
          <a:p>
            <a:r>
              <a:rPr lang="en-US" dirty="0"/>
              <a:t>It provides very little security.</a:t>
            </a:r>
          </a:p>
          <a:p>
            <a:r>
              <a:rPr lang="en-US" dirty="0"/>
              <a:t>By looking at the pattern of letters in it, the entire message can be decrypted.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8126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Playfair</a:t>
            </a:r>
            <a:r>
              <a:rPr lang="en-IN" dirty="0"/>
              <a:t> Cipher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2920" y="13680"/>
              <a:ext cx="10681920" cy="6827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720" y="7200"/>
                <a:ext cx="10701720" cy="684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412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530</Words>
  <Application>Microsoft Macintosh PowerPoint</Application>
  <PresentationFormat>Widescreen</PresentationFormat>
  <Paragraphs>53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Office Theme</vt:lpstr>
      <vt:lpstr>Introduction to Cryptography</vt:lpstr>
      <vt:lpstr>Cryptography</vt:lpstr>
      <vt:lpstr>PowerPoint Presentation</vt:lpstr>
      <vt:lpstr>Substitution Techniques</vt:lpstr>
      <vt:lpstr>1. Caesar Cipher</vt:lpstr>
      <vt:lpstr>Caesar Cipher</vt:lpstr>
      <vt:lpstr>PowerPoint Presentation</vt:lpstr>
      <vt:lpstr>Disadvantage</vt:lpstr>
      <vt:lpstr>Playfair Cipher</vt:lpstr>
      <vt:lpstr>Hill Cipher</vt:lpstr>
      <vt:lpstr>PowerPoint Presentation</vt:lpstr>
      <vt:lpstr>PowerPoint Presentation</vt:lpstr>
      <vt:lpstr>PowerPoint Presentation</vt:lpstr>
      <vt:lpstr>PowerPoint Presentation</vt:lpstr>
      <vt:lpstr>Vigenere Cpher</vt:lpstr>
      <vt:lpstr>Transposition Cipher</vt:lpstr>
      <vt:lpstr>Rail fence Technique</vt:lpstr>
      <vt:lpstr>Row Column Transposition Cipher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Cryptography</dc:title>
  <dc:creator>Admin</dc:creator>
  <cp:lastModifiedBy>PRASHANTH S</cp:lastModifiedBy>
  <cp:revision>2</cp:revision>
  <dcterms:created xsi:type="dcterms:W3CDTF">2022-02-11T04:51:58Z</dcterms:created>
  <dcterms:modified xsi:type="dcterms:W3CDTF">2022-02-14T02:07:30Z</dcterms:modified>
</cp:coreProperties>
</file>

<file path=docProps/thumbnail.jpeg>
</file>